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083a05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e083a05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083a05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083a05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dec3cf62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dec3cf62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dec3cf62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dec3cf62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ec3cf6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ec3cf6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fa7dd3a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dfa7dd3a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ec3cf62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ec3cf62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ec3cf62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dec3cf62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fa7dd3a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fa7dd3a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ec3cf62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ec3cf62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fa7dd3a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fa7dd3a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ec3cf626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ec3cf626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rikaplarsen/Final_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ublic.tableau.com/profile/kayla.benedetti#!/vizhome/LoanDataDashboard_15640088744740/Dashboard1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Kayla Benedetti, Erika Larsen, Rosie Short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DTI Model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 : Number </a:t>
            </a:r>
            <a:r>
              <a:rPr lang="en"/>
              <a:t>Inquiries last 6 months (+),  Revolving Balance/Revolving % (+), Total Debt Owed (+), Total # of Accounts (+) ,  Annual Income (-)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Training Score: 0.189</a:t>
            </a:r>
            <a:br>
              <a:rPr lang="en"/>
            </a:br>
            <a:r>
              <a:rPr lang="en"/>
              <a:t>Testing Score: 0.200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4250"/>
            <a:ext cx="441302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Delinquency Model (2 Years)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Used: Interest Rate (+), Annual Income (-), Total Number of Accounts (+), Home Ownership-Mortgage (-)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Training Score = 0.029</a:t>
            </a:r>
            <a:br>
              <a:rPr lang="en"/>
            </a:br>
            <a:r>
              <a:rPr lang="en"/>
              <a:t>Testing Score = 0.033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694400"/>
            <a:ext cx="3848775" cy="2586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 and Questions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“Personal Loans Borrow up to $40,000 and Get a Low, Fixed Rate.” </a:t>
            </a:r>
            <a:r>
              <a:rPr i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LendingClub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www.lendingclub.com/info/download-data.action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https://github.com/erikaplarsen/Final_Project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Compared Loan Data from 2007 through June 2019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Emphasized before and after 2008 Financial Crisis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Loan amount vs. Debt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Factors of loans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Tableau Dashboard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Underwriting Break Down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36975"/>
            <a:ext cx="60267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DTI - Debt to Income Ratio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Employment Length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Gaps in employment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Current employer less than 2 year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# of </a:t>
            </a:r>
            <a:r>
              <a:rPr lang="en" sz="1400"/>
              <a:t>Delinquencies</a:t>
            </a:r>
            <a:r>
              <a:rPr lang="en" sz="1400"/>
              <a:t> - past 2 year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Late payments on credit accounts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% of Revolving credit debt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Credit accounts without a fixed monthly payment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Example: Credit Cards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Regression: Heatmap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450" y="1307850"/>
            <a:ext cx="662509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Regression: DTI to Loan Amount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763" y="1307850"/>
            <a:ext cx="4802475" cy="32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Regression: Total debt owed to Loan Amount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075" y="1307850"/>
            <a:ext cx="5121850" cy="30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Regression: All factors to Loan Amount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863" y="1307850"/>
            <a:ext cx="5140275" cy="34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72500" y="127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 Length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150" y="751675"/>
            <a:ext cx="5531136" cy="379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3935063" y="4676675"/>
            <a:ext cx="2067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Loan Approval Date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16825" y="2062625"/>
            <a:ext cx="16671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Avg Employment Length per Applicant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Dashboard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3585750" y="2213850"/>
            <a:ext cx="1972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Load Data Dashboard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