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2F8D-61C2-304F-8C9D-FE39FF709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3119-04BF-9E46-9273-8B8D55C93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E0B9F-B23C-7B4F-8C0A-D7FAC66F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5D8B-8C80-1B42-8240-4B97546F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4C41-96D8-994C-B79E-42C1BA44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914C-D0DF-E94E-8995-8899B8BA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DDD33-6E09-4E4D-8C24-62C56ADD1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D8F5-AECF-C944-9012-A7F53C67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FDFA-FE0F-5545-847C-CD677B39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02E2-7F6B-6943-8270-04CCE306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26254-3EB2-814F-B578-09DDA068F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9DA7-ED94-CD42-8B40-113204CE1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A5AEC-750E-D14E-B85D-9D0A4514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09B8-B05A-B146-B7A7-89FDDE35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A6F0-FF16-B246-9614-566041A8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942D-AD27-6242-AC9E-FC60A5EF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9B2F-0938-404A-AF32-7C0A0688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CA7B-0E72-B64F-A2B8-16C17E25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A164-7BDC-7849-87C7-67D6105D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293C-3B5E-C44C-A1DB-7B047CA1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A1E1-D00A-3449-B780-9D54E26F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A51A-4D37-D649-8F8A-FC745743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0500-E896-1E4E-89A0-9DE8EDAE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E3BCF-3AEB-1246-BD86-13B03CCC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E836-E17E-C24B-A542-480BA9BC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2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38C0-C86C-6049-A22B-5DDB8AFD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3A75-989A-9E4E-B8D5-5708EDE2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735B3-B98B-5E4C-8117-D0F78369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4B51E-7F83-F343-AD4B-16EE35D3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6EE7-AC45-0C4F-9510-ABD191B7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344B-D9E4-8D4B-809B-535D3A75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7243-3899-D746-A867-DB075EE9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62C1-B46E-1B40-82C2-EC23531F6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D08D-1ABA-7C43-A671-412688963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57612-BDDD-E74A-B88B-23329AD98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BA161-C80D-FE49-9231-0D6F6AC1E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0A58C-576E-AE42-BF91-586D9BC3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21290-3495-9C45-BD54-F57849E5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AAEB7-8EC5-4F49-B331-DFDFB72B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B7F2-C0C7-7E47-8DC9-E1C83E15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9391-A70D-C64C-8A54-B43CFA21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BFD49-C525-9743-9433-59768A65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484B9-C33C-C24A-9828-7E23F9B4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12D3F-7AD9-2C44-8A6A-44AC56AF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CE2A9-5D02-8345-B84C-5A800332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5451-CEDF-9045-A135-C5E81941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F777-40A7-AF43-A8F9-2996D2F7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DA16-DE91-EB46-9109-26EBBCD9E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E1DE-C489-2F44-B502-9BBA3F4C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389C8-E193-DE49-BE3C-2EA77507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A3B9C-C45A-C646-A846-867D49AC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1487E-A57D-1246-B4F5-4872C830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876-2427-3944-8FF8-990AB84C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47CF3-7BDF-B749-896C-EBB5C6168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BAD14-9C7C-6E4C-94A8-B5F668701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F4BD-DF11-9B4F-A1AB-93A696A2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656EC-6D2A-6E4A-98A0-CB77E300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BBF1-7305-6F4B-9654-D2E21DB1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1EAC2-1D0E-664B-8471-D99B98AF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5A87-4E80-A34F-AE7F-937C6879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0DCE-D6A2-9C43-87F8-06BAEA24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E45C7-6E82-0549-8AB8-619C50C8BCCD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7ABF-2962-8349-B183-998D26465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B047C-BBAF-474B-B32A-865BFD060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E137F-BEB4-7C49-BBA3-0CB3D2B6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7767A3-F074-754A-8183-59E6729DED62}"/>
              </a:ext>
            </a:extLst>
          </p:cNvPr>
          <p:cNvGrpSpPr/>
          <p:nvPr/>
        </p:nvGrpSpPr>
        <p:grpSpPr>
          <a:xfrm>
            <a:off x="119589" y="309578"/>
            <a:ext cx="11952822" cy="5642523"/>
            <a:chOff x="119589" y="309578"/>
            <a:chExt cx="11952822" cy="564252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262640-D3B0-9442-8517-5331A43DFA91}"/>
                </a:ext>
              </a:extLst>
            </p:cNvPr>
            <p:cNvSpPr/>
            <p:nvPr/>
          </p:nvSpPr>
          <p:spPr>
            <a:xfrm>
              <a:off x="119589" y="309578"/>
              <a:ext cx="11952822" cy="56425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102DCB-5E50-964E-B9F2-4ED02E909E74}"/>
                </a:ext>
              </a:extLst>
            </p:cNvPr>
            <p:cNvGrpSpPr/>
            <p:nvPr/>
          </p:nvGrpSpPr>
          <p:grpSpPr>
            <a:xfrm>
              <a:off x="175492" y="464747"/>
              <a:ext cx="11841016" cy="5332184"/>
              <a:chOff x="112889" y="717069"/>
              <a:chExt cx="11841016" cy="533218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3B285A-28E1-FF4E-B733-0CA1CA9864C4}"/>
                  </a:ext>
                </a:extLst>
              </p:cNvPr>
              <p:cNvSpPr txBox="1"/>
              <p:nvPr/>
            </p:nvSpPr>
            <p:spPr>
              <a:xfrm>
                <a:off x="297211" y="7170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DCFAE4-CF0E-0F44-941E-3282E9AE3752}"/>
                  </a:ext>
                </a:extLst>
              </p:cNvPr>
              <p:cNvSpPr txBox="1"/>
              <p:nvPr/>
            </p:nvSpPr>
            <p:spPr>
              <a:xfrm>
                <a:off x="6626130" y="71706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C7A3A29-842E-3E41-A338-84BEAAE4C55C}"/>
                  </a:ext>
                </a:extLst>
              </p:cNvPr>
              <p:cNvGrpSpPr/>
              <p:nvPr/>
            </p:nvGrpSpPr>
            <p:grpSpPr>
              <a:xfrm>
                <a:off x="112889" y="1001765"/>
                <a:ext cx="11841016" cy="5047488"/>
                <a:chOff x="112889" y="1001765"/>
                <a:chExt cx="11841016" cy="5047488"/>
              </a:xfrm>
            </p:grpSpPr>
            <p:pic>
              <p:nvPicPr>
                <p:cNvPr id="3" name="Picture 2" descr="Map&#10;&#10;Description automatically generated">
                  <a:extLst>
                    <a:ext uri="{FF2B5EF4-FFF2-40B4-BE49-F238E27FC236}">
                      <a16:creationId xmlns:a16="http://schemas.microsoft.com/office/drawing/2014/main" id="{4F900B28-2230-024D-84EE-E03F408D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889" y="1001765"/>
                  <a:ext cx="6438400" cy="5047488"/>
                </a:xfrm>
                <a:prstGeom prst="rect">
                  <a:avLst/>
                </a:prstGeom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7BD63FCC-7657-914E-99AD-6B5ADA1852F2}"/>
                    </a:ext>
                  </a:extLst>
                </p:cNvPr>
                <p:cNvGrpSpPr/>
                <p:nvPr/>
              </p:nvGrpSpPr>
              <p:grpSpPr>
                <a:xfrm>
                  <a:off x="6551289" y="1011896"/>
                  <a:ext cx="5402616" cy="5027226"/>
                  <a:chOff x="6551289" y="1010909"/>
                  <a:chExt cx="5402616" cy="5027226"/>
                </a:xfrm>
              </p:grpSpPr>
              <p:pic>
                <p:nvPicPr>
                  <p:cNvPr id="5" name="Picture 4" descr="Chart&#10;&#10;Description automatically generated">
                    <a:extLst>
                      <a:ext uri="{FF2B5EF4-FFF2-40B4-BE49-F238E27FC236}">
                        <a16:creationId xmlns:a16="http://schemas.microsoft.com/office/drawing/2014/main" id="{25B86139-462A-E744-A267-123F344228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51289" y="1010909"/>
                    <a:ext cx="5402616" cy="25146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Chart, histogram&#10;&#10;Description automatically generated">
                    <a:extLst>
                      <a:ext uri="{FF2B5EF4-FFF2-40B4-BE49-F238E27FC236}">
                        <a16:creationId xmlns:a16="http://schemas.microsoft.com/office/drawing/2014/main" id="{371178EC-2C91-D741-BF71-6C8060BF32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551289" y="3523535"/>
                    <a:ext cx="5402616" cy="25146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CD6674-60B2-2D41-ABA1-1347CF4D0D6E}"/>
                  </a:ext>
                </a:extLst>
              </p:cNvPr>
              <p:cNvSpPr txBox="1"/>
              <p:nvPr/>
            </p:nvSpPr>
            <p:spPr>
              <a:xfrm>
                <a:off x="6630939" y="3214336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821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Rasnick, Erika</dc:creator>
  <cp:lastModifiedBy>Rasnick, Erika</cp:lastModifiedBy>
  <cp:revision>5</cp:revision>
  <dcterms:created xsi:type="dcterms:W3CDTF">2020-07-15T03:49:11Z</dcterms:created>
  <dcterms:modified xsi:type="dcterms:W3CDTF">2020-10-07T01:10:08Z</dcterms:modified>
</cp:coreProperties>
</file>