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 id="2147483690" r:id="rId2"/>
  </p:sldMasterIdLst>
  <p:notesMasterIdLst>
    <p:notesMasterId r:id="rId7"/>
  </p:notesMasterIdLst>
  <p:sldIdLst>
    <p:sldId id="257" r:id="rId3"/>
    <p:sldId id="259" r:id="rId4"/>
    <p:sldId id="260" r:id="rId5"/>
    <p:sldId id="261" r:id="rId6"/>
  </p:sldIdLst>
  <p:sldSz cx="37463413" cy="21067713"/>
  <p:notesSz cx="6858000" cy="9144000"/>
  <p:defaultTextStyle>
    <a:defPPr>
      <a:defRPr lang="en-US"/>
    </a:defPPr>
    <a:lvl1pPr marL="0" algn="l" defTabSz="2809388" rtl="0" eaLnBrk="1" latinLnBrk="0" hangingPunct="1">
      <a:defRPr sz="5531" kern="1200">
        <a:solidFill>
          <a:schemeClr val="tx1"/>
        </a:solidFill>
        <a:latin typeface="+mn-lt"/>
        <a:ea typeface="+mn-ea"/>
        <a:cs typeface="+mn-cs"/>
      </a:defRPr>
    </a:lvl1pPr>
    <a:lvl2pPr marL="1404694" algn="l" defTabSz="2809388" rtl="0" eaLnBrk="1" latinLnBrk="0" hangingPunct="1">
      <a:defRPr sz="5531" kern="1200">
        <a:solidFill>
          <a:schemeClr val="tx1"/>
        </a:solidFill>
        <a:latin typeface="+mn-lt"/>
        <a:ea typeface="+mn-ea"/>
        <a:cs typeface="+mn-cs"/>
      </a:defRPr>
    </a:lvl2pPr>
    <a:lvl3pPr marL="2809388" algn="l" defTabSz="2809388" rtl="0" eaLnBrk="1" latinLnBrk="0" hangingPunct="1">
      <a:defRPr sz="5531" kern="1200">
        <a:solidFill>
          <a:schemeClr val="tx1"/>
        </a:solidFill>
        <a:latin typeface="+mn-lt"/>
        <a:ea typeface="+mn-ea"/>
        <a:cs typeface="+mn-cs"/>
      </a:defRPr>
    </a:lvl3pPr>
    <a:lvl4pPr marL="4214082" algn="l" defTabSz="2809388" rtl="0" eaLnBrk="1" latinLnBrk="0" hangingPunct="1">
      <a:defRPr sz="5531" kern="1200">
        <a:solidFill>
          <a:schemeClr val="tx1"/>
        </a:solidFill>
        <a:latin typeface="+mn-lt"/>
        <a:ea typeface="+mn-ea"/>
        <a:cs typeface="+mn-cs"/>
      </a:defRPr>
    </a:lvl4pPr>
    <a:lvl5pPr marL="5618776" algn="l" defTabSz="2809388" rtl="0" eaLnBrk="1" latinLnBrk="0" hangingPunct="1">
      <a:defRPr sz="5531" kern="1200">
        <a:solidFill>
          <a:schemeClr val="tx1"/>
        </a:solidFill>
        <a:latin typeface="+mn-lt"/>
        <a:ea typeface="+mn-ea"/>
        <a:cs typeface="+mn-cs"/>
      </a:defRPr>
    </a:lvl5pPr>
    <a:lvl6pPr marL="7023470" algn="l" defTabSz="2809388" rtl="0" eaLnBrk="1" latinLnBrk="0" hangingPunct="1">
      <a:defRPr sz="5531" kern="1200">
        <a:solidFill>
          <a:schemeClr val="tx1"/>
        </a:solidFill>
        <a:latin typeface="+mn-lt"/>
        <a:ea typeface="+mn-ea"/>
        <a:cs typeface="+mn-cs"/>
      </a:defRPr>
    </a:lvl6pPr>
    <a:lvl7pPr marL="8428163" algn="l" defTabSz="2809388" rtl="0" eaLnBrk="1" latinLnBrk="0" hangingPunct="1">
      <a:defRPr sz="5531" kern="1200">
        <a:solidFill>
          <a:schemeClr val="tx1"/>
        </a:solidFill>
        <a:latin typeface="+mn-lt"/>
        <a:ea typeface="+mn-ea"/>
        <a:cs typeface="+mn-cs"/>
      </a:defRPr>
    </a:lvl7pPr>
    <a:lvl8pPr marL="9832858" algn="l" defTabSz="2809388" rtl="0" eaLnBrk="1" latinLnBrk="0" hangingPunct="1">
      <a:defRPr sz="5531" kern="1200">
        <a:solidFill>
          <a:schemeClr val="tx1"/>
        </a:solidFill>
        <a:latin typeface="+mn-lt"/>
        <a:ea typeface="+mn-ea"/>
        <a:cs typeface="+mn-cs"/>
      </a:defRPr>
    </a:lvl8pPr>
    <a:lvl9pPr marL="11237552" algn="l" defTabSz="2809388" rtl="0" eaLnBrk="1" latinLnBrk="0" hangingPunct="1">
      <a:defRPr sz="5531" kern="1200">
        <a:solidFill>
          <a:schemeClr val="tx1"/>
        </a:solidFill>
        <a:latin typeface="+mn-lt"/>
        <a:ea typeface="+mn-ea"/>
        <a:cs typeface="+mn-cs"/>
      </a:defRPr>
    </a:lvl9pPr>
  </p:defaultTextStyle>
  <p:extLst>
    <p:ext uri="{521415D9-36F7-43E2-AB2F-B90AF26B5E84}">
      <p14:sectionLst xmlns:p14="http://schemas.microsoft.com/office/powerpoint/2010/main">
        <p14:section name="Background Blank" id="{5B3315AC-9358-C546-9171-1328563D78B1}">
          <p14:sldIdLst>
            <p14:sldId id="257"/>
          </p14:sldIdLst>
        </p14:section>
        <p14:section name="Background Image" id="{9903E41D-5E66-1944-8B54-E1C4AF5F724A}">
          <p14:sldIdLst>
            <p14:sldId id="259"/>
            <p14:sldId id="260"/>
            <p14:sldId id="261"/>
          </p14:sldIdLst>
        </p14:section>
      </p14:sectionLst>
    </p:ext>
    <p:ext uri="{EFAFB233-063F-42B5-8137-9DF3F51BA10A}">
      <p15:sldGuideLst xmlns="" xmlns:p15="http://schemas.microsoft.com/office/powerpoint/2012/main">
        <p15:guide id="1" orient="horz" pos="3132" userDrawn="1">
          <p15:clr>
            <a:srgbClr val="A4A3A4"/>
          </p15:clr>
        </p15:guide>
        <p15:guide id="2" orient="horz" pos="3396" userDrawn="1">
          <p15:clr>
            <a:srgbClr val="A4A3A4"/>
          </p15:clr>
        </p15:guide>
        <p15:guide id="3" pos="23056" userDrawn="1">
          <p15:clr>
            <a:srgbClr val="A4A3A4"/>
          </p15:clr>
        </p15:guide>
        <p15:guide id="4" pos="520" userDrawn="1">
          <p15:clr>
            <a:srgbClr val="A4A3A4"/>
          </p15:clr>
        </p15:guide>
        <p15:guide id="5" pos="5848" userDrawn="1">
          <p15:clr>
            <a:srgbClr val="A4A3A4"/>
          </p15:clr>
        </p15:guide>
        <p15:guide id="6" pos="6232" userDrawn="1">
          <p15:clr>
            <a:srgbClr val="A4A3A4"/>
          </p15:clr>
        </p15:guide>
        <p15:guide id="7" pos="11608" userDrawn="1">
          <p15:clr>
            <a:srgbClr val="A4A3A4"/>
          </p15:clr>
        </p15:guide>
        <p15:guide id="8" pos="11992" userDrawn="1">
          <p15:clr>
            <a:srgbClr val="A4A3A4"/>
          </p15:clr>
        </p15:guide>
        <p15:guide id="9" pos="17368" userDrawn="1">
          <p15:clr>
            <a:srgbClr val="A4A3A4"/>
          </p15:clr>
        </p15:guide>
        <p15:guide id="10" pos="17752" userDrawn="1">
          <p15:clr>
            <a:srgbClr val="A4A3A4"/>
          </p15:clr>
        </p15:guide>
        <p15:guide id="11" orient="horz" pos="12684" userDrawn="1">
          <p15:clr>
            <a:srgbClr val="A4A3A4"/>
          </p15:clr>
        </p15:guide>
        <p15:guide id="12" orient="horz" pos="36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7121"/>
    <a:srgbClr val="989495"/>
    <a:srgbClr val="5F5B5C"/>
    <a:srgbClr val="ECECEC"/>
    <a:srgbClr val="D2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86"/>
    <p:restoredTop sz="94655"/>
  </p:normalViewPr>
  <p:slideViewPr>
    <p:cSldViewPr snapToGrid="0" snapToObjects="1">
      <p:cViewPr varScale="1">
        <p:scale>
          <a:sx n="24" d="100"/>
          <a:sy n="24" d="100"/>
        </p:scale>
        <p:origin x="-792" y="-102"/>
      </p:cViewPr>
      <p:guideLst>
        <p:guide orient="horz" pos="3132"/>
        <p:guide orient="horz" pos="3396"/>
        <p:guide orient="horz" pos="12684"/>
        <p:guide orient="horz" pos="3636"/>
        <p:guide pos="23056"/>
        <p:guide pos="520"/>
        <p:guide pos="5848"/>
        <p:guide pos="6232"/>
        <p:guide pos="11608"/>
        <p:guide pos="11992"/>
        <p:guide pos="17368"/>
        <p:guide pos="17752"/>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4.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5.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Macro-Enabled_Worksheet7.xlsm"/></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8.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2800" b="1" dirty="0" smtClean="0">
                <a:solidFill>
                  <a:schemeClr val="tx1">
                    <a:lumMod val="75000"/>
                  </a:schemeClr>
                </a:solidFill>
              </a:rPr>
              <a:t>Chart</a:t>
            </a:r>
            <a:r>
              <a:rPr lang="en-US" sz="2800" b="1" baseline="0" dirty="0" smtClean="0">
                <a:solidFill>
                  <a:schemeClr val="tx1">
                    <a:lumMod val="75000"/>
                  </a:schemeClr>
                </a:solidFill>
              </a:rPr>
              <a:t> Title</a:t>
            </a:r>
            <a:endParaRPr lang="en-US" sz="2800" b="1" dirty="0">
              <a:solidFill>
                <a:schemeClr val="tx1">
                  <a:lumMod val="75000"/>
                </a:schemeClr>
              </a:solidFill>
            </a:endParaRPr>
          </a:p>
        </c:rich>
      </c:tx>
      <c:layout>
        <c:manualLayout>
          <c:xMode val="edge"/>
          <c:yMode val="edge"/>
          <c:x val="0.32655021922662703"/>
          <c:y val="6.796988563292699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6.1946388820596802E-3"/>
          <c:y val="0.83775876038155295"/>
          <c:w val="0.94446237186957505"/>
          <c:h val="0.162241239618447"/>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lumMod val="75000"/>
                  </a:schemeClr>
                </a:solidFill>
                <a:latin typeface="Arial" charset="0"/>
                <a:ea typeface="Arial" charset="0"/>
                <a:cs typeface="Arial" charset="0"/>
              </a:defRPr>
            </a:pPr>
            <a:r>
              <a:rPr lang="en-US" sz="3600" b="1" dirty="0" smtClean="0">
                <a:solidFill>
                  <a:schemeClr val="tx1">
                    <a:lumMod val="75000"/>
                  </a:schemeClr>
                </a:solidFill>
                <a:latin typeface="Arial" charset="0"/>
                <a:ea typeface="Arial" charset="0"/>
                <a:cs typeface="Arial" charset="0"/>
              </a:rPr>
              <a:t>Chart</a:t>
            </a:r>
            <a:r>
              <a:rPr lang="en-US" sz="3600" b="1" baseline="0" dirty="0" smtClean="0">
                <a:solidFill>
                  <a:schemeClr val="tx1">
                    <a:lumMod val="75000"/>
                  </a:schemeClr>
                </a:solidFill>
                <a:latin typeface="Arial" charset="0"/>
                <a:ea typeface="Arial" charset="0"/>
                <a:cs typeface="Arial" charset="0"/>
              </a:rPr>
              <a:t> Title</a:t>
            </a:r>
            <a:endParaRPr lang="en-US" sz="3600" b="1" dirty="0">
              <a:solidFill>
                <a:schemeClr val="tx1">
                  <a:lumMod val="75000"/>
                </a:schemeClr>
              </a:solidFill>
              <a:latin typeface="Arial" charset="0"/>
              <a:ea typeface="Arial" charset="0"/>
              <a:cs typeface="Arial" charset="0"/>
            </a:endParaRPr>
          </a:p>
        </c:rich>
      </c:tx>
      <c:layout>
        <c:manualLayout>
          <c:xMode val="edge"/>
          <c:yMode val="edge"/>
          <c:x val="0.37393722348396202"/>
          <c:y val="2.01169145363716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7696002376578404"/>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27521920"/>
        <c:axId val="127523456"/>
      </c:barChart>
      <c:catAx>
        <c:axId val="127521920"/>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lumMod val="75000"/>
                  </a:schemeClr>
                </a:solidFill>
                <a:latin typeface="Arial" charset="0"/>
                <a:ea typeface="Arial" charset="0"/>
                <a:cs typeface="Arial" charset="0"/>
              </a:defRPr>
            </a:pPr>
            <a:endParaRPr lang="en-US"/>
          </a:p>
        </c:txPr>
        <c:crossAx val="127523456"/>
        <c:crosses val="autoZero"/>
        <c:auto val="1"/>
        <c:lblAlgn val="ctr"/>
        <c:lblOffset val="100"/>
        <c:noMultiLvlLbl val="0"/>
      </c:catAx>
      <c:valAx>
        <c:axId val="127523456"/>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lumMod val="75000"/>
                  </a:schemeClr>
                </a:solidFill>
                <a:latin typeface="Arial" charset="0"/>
                <a:ea typeface="Arial" charset="0"/>
                <a:cs typeface="Arial" charset="0"/>
              </a:defRPr>
            </a:pPr>
            <a:endParaRPr lang="en-US"/>
          </a:p>
        </c:txPr>
        <c:crossAx val="127521920"/>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lumMod val="75000"/>
                  </a:schemeClr>
                </a:solidFill>
                <a:latin typeface="Arial" charset="0"/>
                <a:ea typeface="Arial" charset="0"/>
                <a:cs typeface="Arial" charset="0"/>
              </a:defRPr>
            </a:pPr>
            <a:endParaRPr lang="en-US"/>
          </a:p>
        </c:txPr>
      </c:legendEntry>
      <c:layout>
        <c:manualLayout>
          <c:xMode val="edge"/>
          <c:yMode val="edge"/>
          <c:x val="0.204359298821468"/>
          <c:y val="0.93121243896543104"/>
          <c:w val="0.62926879304402294"/>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2800" b="1" dirty="0" smtClean="0">
                <a:solidFill>
                  <a:schemeClr val="tx1">
                    <a:lumMod val="75000"/>
                  </a:schemeClr>
                </a:solidFill>
              </a:rPr>
              <a:t>Chart</a:t>
            </a:r>
            <a:r>
              <a:rPr lang="en-US" sz="2800" b="1" baseline="0" dirty="0" smtClean="0">
                <a:solidFill>
                  <a:schemeClr val="tx1">
                    <a:lumMod val="75000"/>
                  </a:schemeClr>
                </a:solidFill>
              </a:rPr>
              <a:t> Title</a:t>
            </a:r>
            <a:endParaRPr lang="en-US" sz="2800" b="1" dirty="0">
              <a:solidFill>
                <a:schemeClr val="tx1">
                  <a:lumMod val="75000"/>
                </a:schemeClr>
              </a:solidFill>
            </a:endParaRPr>
          </a:p>
        </c:rich>
      </c:tx>
      <c:layout>
        <c:manualLayout>
          <c:xMode val="edge"/>
          <c:yMode val="edge"/>
          <c:x val="0.32655021922662703"/>
          <c:y val="6.796988563292699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6.1946388820596802E-3"/>
          <c:y val="0.83775876038155295"/>
          <c:w val="0.94446237186957505"/>
          <c:h val="0.162241239618447"/>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2800" b="1" dirty="0" smtClean="0">
                <a:solidFill>
                  <a:schemeClr val="tx1">
                    <a:lumMod val="75000"/>
                  </a:schemeClr>
                </a:solidFill>
              </a:rPr>
              <a:t>Chart</a:t>
            </a:r>
            <a:r>
              <a:rPr lang="en-US" sz="2800" b="1" baseline="0" dirty="0" smtClean="0">
                <a:solidFill>
                  <a:schemeClr val="tx1">
                    <a:lumMod val="75000"/>
                  </a:schemeClr>
                </a:solidFill>
              </a:rPr>
              <a:t> Title</a:t>
            </a:r>
            <a:endParaRPr lang="en-US" sz="2800" b="1" dirty="0">
              <a:solidFill>
                <a:schemeClr val="tx1">
                  <a:lumMod val="75000"/>
                </a:schemeClr>
              </a:solidFill>
            </a:endParaRPr>
          </a:p>
        </c:rich>
      </c:tx>
      <c:layout>
        <c:manualLayout>
          <c:xMode val="edge"/>
          <c:yMode val="edge"/>
          <c:x val="0.32655021922662703"/>
          <c:y val="6.796988563292699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6.1946388820596802E-3"/>
          <c:y val="0.83775876038155295"/>
          <c:w val="0.94446237186957505"/>
          <c:h val="0.162241239618447"/>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2800" b="1" dirty="0" smtClean="0">
                <a:solidFill>
                  <a:schemeClr val="tx1">
                    <a:lumMod val="75000"/>
                  </a:schemeClr>
                </a:solidFill>
              </a:rPr>
              <a:t>Chart</a:t>
            </a:r>
            <a:r>
              <a:rPr lang="en-US" sz="2800" b="1" baseline="0" dirty="0" smtClean="0">
                <a:solidFill>
                  <a:schemeClr val="tx1">
                    <a:lumMod val="75000"/>
                  </a:schemeClr>
                </a:solidFill>
              </a:rPr>
              <a:t> Title</a:t>
            </a:r>
            <a:endParaRPr lang="en-US" sz="2800" b="1" dirty="0">
              <a:solidFill>
                <a:schemeClr val="tx1">
                  <a:lumMod val="75000"/>
                </a:schemeClr>
              </a:solidFill>
            </a:endParaRPr>
          </a:p>
        </c:rich>
      </c:tx>
      <c:layout>
        <c:manualLayout>
          <c:xMode val="edge"/>
          <c:yMode val="edge"/>
          <c:x val="0.32655021922662703"/>
          <c:y val="6.796988563292699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6.1946388820596802E-3"/>
          <c:y val="0.83775876038155295"/>
          <c:w val="0.94446237186957505"/>
          <c:h val="0.162241239618447"/>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lumMod val="75000"/>
                  </a:schemeClr>
                </a:solidFill>
                <a:latin typeface="Arial" charset="0"/>
                <a:ea typeface="Arial" charset="0"/>
                <a:cs typeface="Arial" charset="0"/>
              </a:defRPr>
            </a:pPr>
            <a:r>
              <a:rPr lang="en-US" sz="3600" b="1" dirty="0" smtClean="0">
                <a:solidFill>
                  <a:schemeClr val="tx1">
                    <a:lumMod val="75000"/>
                  </a:schemeClr>
                </a:solidFill>
                <a:latin typeface="Arial" charset="0"/>
                <a:ea typeface="Arial" charset="0"/>
                <a:cs typeface="Arial" charset="0"/>
              </a:rPr>
              <a:t>Chart</a:t>
            </a:r>
            <a:r>
              <a:rPr lang="en-US" sz="3600" b="1" baseline="0" dirty="0" smtClean="0">
                <a:solidFill>
                  <a:schemeClr val="tx1">
                    <a:lumMod val="75000"/>
                  </a:schemeClr>
                </a:solidFill>
                <a:latin typeface="Arial" charset="0"/>
                <a:ea typeface="Arial" charset="0"/>
                <a:cs typeface="Arial" charset="0"/>
              </a:rPr>
              <a:t> Title</a:t>
            </a:r>
            <a:endParaRPr lang="en-US" sz="3600" b="1" dirty="0">
              <a:solidFill>
                <a:schemeClr val="tx1">
                  <a:lumMod val="75000"/>
                </a:schemeClr>
              </a:solidFill>
              <a:latin typeface="Arial" charset="0"/>
              <a:ea typeface="Arial" charset="0"/>
              <a:cs typeface="Arial" charset="0"/>
            </a:endParaRPr>
          </a:p>
        </c:rich>
      </c:tx>
      <c:layout>
        <c:manualLayout>
          <c:xMode val="edge"/>
          <c:yMode val="edge"/>
          <c:x val="0.37393722348396202"/>
          <c:y val="2.01169145363716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7696002376578404"/>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49100416"/>
        <c:axId val="149101952"/>
      </c:barChart>
      <c:catAx>
        <c:axId val="149100416"/>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lumMod val="75000"/>
                  </a:schemeClr>
                </a:solidFill>
                <a:latin typeface="Arial" charset="0"/>
                <a:ea typeface="Arial" charset="0"/>
                <a:cs typeface="Arial" charset="0"/>
              </a:defRPr>
            </a:pPr>
            <a:endParaRPr lang="en-US"/>
          </a:p>
        </c:txPr>
        <c:crossAx val="149101952"/>
        <c:crosses val="autoZero"/>
        <c:auto val="1"/>
        <c:lblAlgn val="ctr"/>
        <c:lblOffset val="100"/>
        <c:noMultiLvlLbl val="0"/>
      </c:catAx>
      <c:valAx>
        <c:axId val="14910195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lumMod val="75000"/>
                  </a:schemeClr>
                </a:solidFill>
                <a:latin typeface="Arial" charset="0"/>
                <a:ea typeface="Arial" charset="0"/>
                <a:cs typeface="Arial" charset="0"/>
              </a:defRPr>
            </a:pPr>
            <a:endParaRPr lang="en-US"/>
          </a:p>
        </c:txPr>
        <c:crossAx val="149100416"/>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lumMod val="75000"/>
                  </a:schemeClr>
                </a:solidFill>
                <a:latin typeface="Arial" charset="0"/>
                <a:ea typeface="Arial" charset="0"/>
                <a:cs typeface="Arial" charset="0"/>
              </a:defRPr>
            </a:pPr>
            <a:endParaRPr lang="en-US"/>
          </a:p>
        </c:txPr>
      </c:legendEntry>
      <c:layout>
        <c:manualLayout>
          <c:xMode val="edge"/>
          <c:yMode val="edge"/>
          <c:x val="0.204359298821468"/>
          <c:y val="0.93121243896543104"/>
          <c:w val="0.62926879304402294"/>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2800" b="1" dirty="0" smtClean="0">
                <a:solidFill>
                  <a:schemeClr val="tx1">
                    <a:lumMod val="75000"/>
                  </a:schemeClr>
                </a:solidFill>
              </a:rPr>
              <a:t>Chart</a:t>
            </a:r>
            <a:r>
              <a:rPr lang="en-US" sz="2800" b="1" baseline="0" dirty="0" smtClean="0">
                <a:solidFill>
                  <a:schemeClr val="tx1">
                    <a:lumMod val="75000"/>
                  </a:schemeClr>
                </a:solidFill>
              </a:rPr>
              <a:t> Title</a:t>
            </a:r>
            <a:endParaRPr lang="en-US" sz="2800" b="1" dirty="0">
              <a:solidFill>
                <a:schemeClr val="tx1">
                  <a:lumMod val="75000"/>
                </a:schemeClr>
              </a:solidFill>
            </a:endParaRPr>
          </a:p>
        </c:rich>
      </c:tx>
      <c:layout>
        <c:manualLayout>
          <c:xMode val="edge"/>
          <c:yMode val="edge"/>
          <c:x val="0.32655021922662703"/>
          <c:y val="6.796988563292699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6.1946388820596802E-3"/>
          <c:y val="0.83775876038155295"/>
          <c:w val="0.94446237186957505"/>
          <c:h val="0.162241239618447"/>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2800" b="1" dirty="0" smtClean="0">
                <a:solidFill>
                  <a:schemeClr val="tx1">
                    <a:lumMod val="75000"/>
                  </a:schemeClr>
                </a:solidFill>
              </a:rPr>
              <a:t>Chart</a:t>
            </a:r>
            <a:r>
              <a:rPr lang="en-US" sz="2800" b="1" baseline="0" dirty="0" smtClean="0">
                <a:solidFill>
                  <a:schemeClr val="tx1">
                    <a:lumMod val="75000"/>
                  </a:schemeClr>
                </a:solidFill>
              </a:rPr>
              <a:t> Title</a:t>
            </a:r>
            <a:endParaRPr lang="en-US" sz="2800" b="1" dirty="0">
              <a:solidFill>
                <a:schemeClr val="tx1">
                  <a:lumMod val="75000"/>
                </a:schemeClr>
              </a:solidFill>
            </a:endParaRPr>
          </a:p>
        </c:rich>
      </c:tx>
      <c:layout>
        <c:manualLayout>
          <c:xMode val="edge"/>
          <c:yMode val="edge"/>
          <c:x val="0.32655021922662703"/>
          <c:y val="6.7969885632926996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6.1946388820596802E-3"/>
          <c:y val="0.83775876038155295"/>
          <c:w val="0.94446237186957505"/>
          <c:h val="0.162241239618447"/>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lumMod val="75000"/>
                </a:schemeClr>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86D7A-222B-BC4E-982C-46748DC477C8}"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0EF6E-EB4E-C743-B793-CD7D10150F81}" type="slidenum">
              <a:rPr lang="en-US" smtClean="0"/>
              <a:t>‹#›</a:t>
            </a:fld>
            <a:endParaRPr lang="en-US"/>
          </a:p>
        </p:txBody>
      </p:sp>
    </p:spTree>
    <p:extLst>
      <p:ext uri="{BB962C8B-B14F-4D97-AF65-F5344CB8AC3E}">
        <p14:creationId xmlns:p14="http://schemas.microsoft.com/office/powerpoint/2010/main" val="192518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0EF6E-EB4E-C743-B793-CD7D10150F81}" type="slidenum">
              <a:rPr lang="en-US" smtClean="0"/>
              <a:t>1</a:t>
            </a:fld>
            <a:endParaRPr lang="en-US"/>
          </a:p>
        </p:txBody>
      </p:sp>
    </p:spTree>
    <p:extLst>
      <p:ext uri="{BB962C8B-B14F-4D97-AF65-F5344CB8AC3E}">
        <p14:creationId xmlns:p14="http://schemas.microsoft.com/office/powerpoint/2010/main" val="374419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sp>
        <p:nvSpPr>
          <p:cNvPr id="25" name="Freeform 24"/>
          <p:cNvSpPr/>
          <p:nvPr userDrawn="1"/>
        </p:nvSpPr>
        <p:spPr bwMode="auto">
          <a:xfrm>
            <a:off x="31685037" y="-32248"/>
            <a:ext cx="4578402" cy="529930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 name="connsiteX0" fmla="*/ 7490 w 6377128"/>
              <a:gd name="connsiteY0" fmla="*/ 1182 h 8154469"/>
              <a:gd name="connsiteX1" fmla="*/ 21 w 6377128"/>
              <a:gd name="connsiteY1" fmla="*/ 6096336 h 8154469"/>
              <a:gd name="connsiteX2" fmla="*/ 3138809 w 6377128"/>
              <a:gd name="connsiteY2" fmla="*/ 8154469 h 8154469"/>
              <a:gd name="connsiteX3" fmla="*/ 6377128 w 6377128"/>
              <a:gd name="connsiteY3" fmla="*/ 6116950 h 8154469"/>
              <a:gd name="connsiteX4" fmla="*/ 6362548 w 6377128"/>
              <a:gd name="connsiteY4" fmla="*/ 0 h 8154469"/>
              <a:gd name="connsiteX5" fmla="*/ 7490 w 6377128"/>
              <a:gd name="connsiteY5" fmla="*/ 1182 h 8154469"/>
              <a:gd name="connsiteX0" fmla="*/ 7490 w 6386058"/>
              <a:gd name="connsiteY0" fmla="*/ 0 h 8153287"/>
              <a:gd name="connsiteX1" fmla="*/ 21 w 6386058"/>
              <a:gd name="connsiteY1" fmla="*/ 6095154 h 8153287"/>
              <a:gd name="connsiteX2" fmla="*/ 3138809 w 6386058"/>
              <a:gd name="connsiteY2" fmla="*/ 8153287 h 8153287"/>
              <a:gd name="connsiteX3" fmla="*/ 6377128 w 6386058"/>
              <a:gd name="connsiteY3" fmla="*/ 6115768 h 8153287"/>
              <a:gd name="connsiteX4" fmla="*/ 6386058 w 6386058"/>
              <a:gd name="connsiteY4" fmla="*/ 5296 h 8153287"/>
              <a:gd name="connsiteX5" fmla="*/ 7490 w 6386058"/>
              <a:gd name="connsiteY5" fmla="*/ 0 h 8153287"/>
              <a:gd name="connsiteX0" fmla="*/ 7490 w 6386058"/>
              <a:gd name="connsiteY0" fmla="*/ 0 h 8153287"/>
              <a:gd name="connsiteX1" fmla="*/ 21 w 6386058"/>
              <a:gd name="connsiteY1" fmla="*/ 6095154 h 8153287"/>
              <a:gd name="connsiteX2" fmla="*/ 3138809 w 6386058"/>
              <a:gd name="connsiteY2" fmla="*/ 8153287 h 8153287"/>
              <a:gd name="connsiteX3" fmla="*/ 6383006 w 6386058"/>
              <a:gd name="connsiteY3" fmla="*/ 6122245 h 8153287"/>
              <a:gd name="connsiteX4" fmla="*/ 6386058 w 6386058"/>
              <a:gd name="connsiteY4" fmla="*/ 5296 h 8153287"/>
              <a:gd name="connsiteX5" fmla="*/ 7490 w 6386058"/>
              <a:gd name="connsiteY5" fmla="*/ 0 h 8153287"/>
              <a:gd name="connsiteX0" fmla="*/ 7490 w 6386058"/>
              <a:gd name="connsiteY0" fmla="*/ 0 h 8153287"/>
              <a:gd name="connsiteX1" fmla="*/ 21 w 6386058"/>
              <a:gd name="connsiteY1" fmla="*/ 6095154 h 8153287"/>
              <a:gd name="connsiteX2" fmla="*/ 3138809 w 6386058"/>
              <a:gd name="connsiteY2" fmla="*/ 8153287 h 8153287"/>
              <a:gd name="connsiteX3" fmla="*/ 6383006 w 6386058"/>
              <a:gd name="connsiteY3" fmla="*/ 6122245 h 8153287"/>
              <a:gd name="connsiteX4" fmla="*/ 6386058 w 6386058"/>
              <a:gd name="connsiteY4" fmla="*/ 5296 h 8153287"/>
              <a:gd name="connsiteX5" fmla="*/ 7490 w 6386058"/>
              <a:gd name="connsiteY5" fmla="*/ 0 h 8153287"/>
              <a:gd name="connsiteX0" fmla="*/ 7490 w 6386058"/>
              <a:gd name="connsiteY0" fmla="*/ 0 h 8159765"/>
              <a:gd name="connsiteX1" fmla="*/ 21 w 6386058"/>
              <a:gd name="connsiteY1" fmla="*/ 6095154 h 8159765"/>
              <a:gd name="connsiteX2" fmla="*/ 3144687 w 6386058"/>
              <a:gd name="connsiteY2" fmla="*/ 8159765 h 8159765"/>
              <a:gd name="connsiteX3" fmla="*/ 6383006 w 6386058"/>
              <a:gd name="connsiteY3" fmla="*/ 6122245 h 8159765"/>
              <a:gd name="connsiteX4" fmla="*/ 6386058 w 6386058"/>
              <a:gd name="connsiteY4" fmla="*/ 5296 h 8159765"/>
              <a:gd name="connsiteX5" fmla="*/ 7490 w 6386058"/>
              <a:gd name="connsiteY5" fmla="*/ 0 h 8159765"/>
              <a:gd name="connsiteX0" fmla="*/ 7490 w 6386058"/>
              <a:gd name="connsiteY0" fmla="*/ 0 h 8146810"/>
              <a:gd name="connsiteX1" fmla="*/ 21 w 6386058"/>
              <a:gd name="connsiteY1" fmla="*/ 6095154 h 8146810"/>
              <a:gd name="connsiteX2" fmla="*/ 3138811 w 6386058"/>
              <a:gd name="connsiteY2" fmla="*/ 8146810 h 8146810"/>
              <a:gd name="connsiteX3" fmla="*/ 6383006 w 6386058"/>
              <a:gd name="connsiteY3" fmla="*/ 6122245 h 8146810"/>
              <a:gd name="connsiteX4" fmla="*/ 6386058 w 6386058"/>
              <a:gd name="connsiteY4" fmla="*/ 5296 h 8146810"/>
              <a:gd name="connsiteX5" fmla="*/ 7490 w 6386058"/>
              <a:gd name="connsiteY5" fmla="*/ 0 h 814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6058" h="8146810">
                <a:moveTo>
                  <a:pt x="7490" y="0"/>
                </a:moveTo>
                <a:cubicBezTo>
                  <a:pt x="7979" y="1933443"/>
                  <a:pt x="-468" y="4161711"/>
                  <a:pt x="21" y="6095154"/>
                </a:cubicBezTo>
                <a:lnTo>
                  <a:pt x="3138811" y="8146810"/>
                </a:lnTo>
                <a:lnTo>
                  <a:pt x="6383006" y="6122245"/>
                </a:lnTo>
                <a:cubicBezTo>
                  <a:pt x="6389662" y="4214918"/>
                  <a:pt x="6381983" y="1927491"/>
                  <a:pt x="6386058" y="5296"/>
                </a:cubicBezTo>
                <a:lnTo>
                  <a:pt x="7490" y="0"/>
                </a:lnTo>
                <a:close/>
              </a:path>
            </a:pathLst>
          </a:custGeom>
          <a:solidFill>
            <a:srgbClr val="005BBB"/>
          </a:solidFill>
          <a:ln w="9525" cap="flat" cmpd="sng" algn="ctr">
            <a:noFill/>
            <a:prstDash val="solid"/>
            <a:round/>
            <a:headEnd type="none" w="med" len="med"/>
            <a:tailEnd type="none" w="med" len="med"/>
          </a:ln>
          <a:effectLst>
            <a:outerShdw blurRad="215900" sx="102000" sy="102000" algn="ctr" rotWithShape="0">
              <a:prstClr val="black">
                <a:alpha val="32000"/>
              </a:prstClr>
            </a:outerShdw>
          </a:effectLst>
        </p:spPr>
        <p:txBody>
          <a:bodyPr wrap="square" lIns="457200" tIns="457200" rIns="457200" bIns="457200">
            <a:spAutoFit/>
          </a:bodyPr>
          <a:lstStyle/>
          <a:p>
            <a:pPr defTabSz="4389438" eaLnBrk="1" hangingPunct="1">
              <a:defRPr/>
            </a:pPr>
            <a:endParaRPr lang="en-US" sz="5531" dirty="0">
              <a:latin typeface="Arial Narrow" pitchFamily="61" charset="0"/>
            </a:endParaRPr>
          </a:p>
        </p:txBody>
      </p:sp>
      <p:cxnSp>
        <p:nvCxnSpPr>
          <p:cNvPr id="9" name="Straight Connector 9"/>
          <p:cNvCxnSpPr>
            <a:cxnSpLocks noChangeShapeType="1"/>
          </p:cNvCxnSpPr>
          <p:nvPr userDrawn="1"/>
        </p:nvCxnSpPr>
        <p:spPr bwMode="auto">
          <a:xfrm>
            <a:off x="9651761" y="5500608"/>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7865188" y="4842238"/>
            <a:ext cx="0" cy="15532562"/>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780488" y="4949938"/>
            <a:ext cx="8363143" cy="1043283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2"/>
          <p:cNvSpPr>
            <a:spLocks noGrp="1"/>
          </p:cNvSpPr>
          <p:nvPr>
            <p:ph type="pic" sz="quarter" idx="16"/>
          </p:nvPr>
        </p:nvSpPr>
        <p:spPr>
          <a:xfrm>
            <a:off x="780488" y="15713003"/>
            <a:ext cx="8363143"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smtClean="0"/>
          </a:p>
          <a:p>
            <a:pPr marL="0" indent="0" algn="ctr">
              <a:buNone/>
            </a:pPr>
            <a:endParaRPr lang="en-US" dirty="0"/>
          </a:p>
        </p:txBody>
      </p:sp>
      <p:sp>
        <p:nvSpPr>
          <p:cNvPr id="14" name="Picture Placeholder 2"/>
          <p:cNvSpPr>
            <a:spLocks noGrp="1"/>
          </p:cNvSpPr>
          <p:nvPr>
            <p:ph type="pic" sz="quarter" idx="17"/>
          </p:nvPr>
        </p:nvSpPr>
        <p:spPr>
          <a:xfrm>
            <a:off x="28333331" y="12716218"/>
            <a:ext cx="8363143"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p:txBody>
      </p:sp>
      <p:sp>
        <p:nvSpPr>
          <p:cNvPr id="15" name="Content Placeholder 9"/>
          <p:cNvSpPr>
            <a:spLocks noGrp="1"/>
          </p:cNvSpPr>
          <p:nvPr>
            <p:ph sz="quarter" idx="18"/>
          </p:nvPr>
        </p:nvSpPr>
        <p:spPr>
          <a:xfrm>
            <a:off x="9964768" y="4949937"/>
            <a:ext cx="8363143" cy="1553256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9"/>
          <p:cNvSpPr>
            <a:spLocks noGrp="1"/>
          </p:cNvSpPr>
          <p:nvPr>
            <p:ph sz="quarter" idx="19"/>
          </p:nvPr>
        </p:nvSpPr>
        <p:spPr>
          <a:xfrm>
            <a:off x="19135502" y="4952154"/>
            <a:ext cx="8363143" cy="446447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28341759" y="4949938"/>
            <a:ext cx="8363143" cy="723315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9"/>
          <p:cNvSpPr>
            <a:spLocks noGrp="1"/>
          </p:cNvSpPr>
          <p:nvPr>
            <p:ph sz="quarter" idx="21"/>
          </p:nvPr>
        </p:nvSpPr>
        <p:spPr>
          <a:xfrm>
            <a:off x="28333331" y="18018836"/>
            <a:ext cx="8363143" cy="24636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hart Placeholder 23"/>
          <p:cNvSpPr>
            <a:spLocks noGrp="1"/>
          </p:cNvSpPr>
          <p:nvPr>
            <p:ph type="chart" sz="quarter" idx="22"/>
          </p:nvPr>
        </p:nvSpPr>
        <p:spPr>
          <a:xfrm>
            <a:off x="19247965" y="9961619"/>
            <a:ext cx="8250680" cy="4442954"/>
          </a:xfrm>
          <a:prstGeom prst="rect">
            <a:avLst/>
          </a:prstGeom>
        </p:spPr>
        <p:txBody>
          <a:bodyPr/>
          <a:lstStyle/>
          <a:p>
            <a:endParaRPr lang="en-US" dirty="0"/>
          </a:p>
        </p:txBody>
      </p:sp>
      <p:sp>
        <p:nvSpPr>
          <p:cNvPr id="20" name="Content Placeholder 9"/>
          <p:cNvSpPr>
            <a:spLocks noGrp="1"/>
          </p:cNvSpPr>
          <p:nvPr>
            <p:ph sz="quarter" idx="23"/>
          </p:nvPr>
        </p:nvSpPr>
        <p:spPr>
          <a:xfrm>
            <a:off x="19247965" y="14996780"/>
            <a:ext cx="8363143" cy="548571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Freeform 23"/>
          <p:cNvSpPr/>
          <p:nvPr userDrawn="1"/>
        </p:nvSpPr>
        <p:spPr bwMode="auto">
          <a:xfrm>
            <a:off x="31950483" y="-100188"/>
            <a:ext cx="4045776" cy="5044611"/>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159393 h 7858461"/>
              <a:gd name="connsiteX4" fmla="*/ 6372928 w 6432486"/>
              <a:gd name="connsiteY4" fmla="*/ 13694 h 7858461"/>
              <a:gd name="connsiteX5" fmla="*/ 0 w 6432486"/>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096331 h 7858461"/>
              <a:gd name="connsiteX4" fmla="*/ 6372928 w 6432486"/>
              <a:gd name="connsiteY4" fmla="*/ 13694 h 7858461"/>
              <a:gd name="connsiteX5" fmla="*/ 0 w 6432486"/>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2 w 6372928"/>
              <a:gd name="connsiteY3" fmla="*/ 612786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372928"/>
              <a:gd name="connsiteY0" fmla="*/ 0 h 7858461"/>
              <a:gd name="connsiteX1" fmla="*/ 159650 w 6372928"/>
              <a:gd name="connsiteY1" fmla="*/ 6115639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267473"/>
              <a:gd name="connsiteY0" fmla="*/ 0 h 7858461"/>
              <a:gd name="connsiteX1" fmla="*/ 54195 w 6267473"/>
              <a:gd name="connsiteY1" fmla="*/ 6115639 h 7858461"/>
              <a:gd name="connsiteX2" fmla="*/ 3034799 w 6267473"/>
              <a:gd name="connsiteY2" fmla="*/ 7858461 h 7858461"/>
              <a:gd name="connsiteX3" fmla="*/ 6097065 w 6267473"/>
              <a:gd name="connsiteY3" fmla="*/ 6171407 h 7858461"/>
              <a:gd name="connsiteX4" fmla="*/ 6267473 w 6267473"/>
              <a:gd name="connsiteY4" fmla="*/ 13694 h 7858461"/>
              <a:gd name="connsiteX5" fmla="*/ 0 w 6267473"/>
              <a:gd name="connsiteY5" fmla="*/ 0 h 7858461"/>
              <a:gd name="connsiteX0" fmla="*/ 51264 w 6213282"/>
              <a:gd name="connsiteY0" fmla="*/ 0 h 7858461"/>
              <a:gd name="connsiteX1" fmla="*/ 4 w 6213282"/>
              <a:gd name="connsiteY1" fmla="*/ 6115639 h 7858461"/>
              <a:gd name="connsiteX2" fmla="*/ 2980608 w 6213282"/>
              <a:gd name="connsiteY2" fmla="*/ 7858461 h 7858461"/>
              <a:gd name="connsiteX3" fmla="*/ 6042874 w 6213282"/>
              <a:gd name="connsiteY3" fmla="*/ 6171407 h 7858461"/>
              <a:gd name="connsiteX4" fmla="*/ 6213282 w 6213282"/>
              <a:gd name="connsiteY4" fmla="*/ 13694 h 7858461"/>
              <a:gd name="connsiteX5" fmla="*/ 51264 w 6213282"/>
              <a:gd name="connsiteY5" fmla="*/ 0 h 7858461"/>
              <a:gd name="connsiteX0" fmla="*/ 0 w 6267473"/>
              <a:gd name="connsiteY0" fmla="*/ 29851 h 7844767"/>
              <a:gd name="connsiteX1" fmla="*/ 54195 w 6267473"/>
              <a:gd name="connsiteY1" fmla="*/ 6101945 h 7844767"/>
              <a:gd name="connsiteX2" fmla="*/ 3034799 w 6267473"/>
              <a:gd name="connsiteY2" fmla="*/ 7844767 h 7844767"/>
              <a:gd name="connsiteX3" fmla="*/ 6097065 w 6267473"/>
              <a:gd name="connsiteY3" fmla="*/ 6157713 h 7844767"/>
              <a:gd name="connsiteX4" fmla="*/ 6267473 w 6267473"/>
              <a:gd name="connsiteY4" fmla="*/ 0 h 7844767"/>
              <a:gd name="connsiteX5" fmla="*/ 0 w 6267473"/>
              <a:gd name="connsiteY5" fmla="*/ 29851 h 7844767"/>
              <a:gd name="connsiteX0" fmla="*/ 0 w 6097329"/>
              <a:gd name="connsiteY0" fmla="*/ 17658 h 7832574"/>
              <a:gd name="connsiteX1" fmla="*/ 54195 w 6097329"/>
              <a:gd name="connsiteY1" fmla="*/ 6089752 h 7832574"/>
              <a:gd name="connsiteX2" fmla="*/ 3034799 w 6097329"/>
              <a:gd name="connsiteY2" fmla="*/ 7832574 h 7832574"/>
              <a:gd name="connsiteX3" fmla="*/ 6097065 w 6097329"/>
              <a:gd name="connsiteY3" fmla="*/ 6145520 h 7832574"/>
              <a:gd name="connsiteX4" fmla="*/ 6060780 w 6097329"/>
              <a:gd name="connsiteY4" fmla="*/ 0 h 7832574"/>
              <a:gd name="connsiteX5" fmla="*/ 0 w 6097329"/>
              <a:gd name="connsiteY5" fmla="*/ 17658 h 7832574"/>
              <a:gd name="connsiteX0" fmla="*/ 0 w 6097777"/>
              <a:gd name="connsiteY0" fmla="*/ 5465 h 7820381"/>
              <a:gd name="connsiteX1" fmla="*/ 54195 w 6097777"/>
              <a:gd name="connsiteY1" fmla="*/ 6077559 h 7820381"/>
              <a:gd name="connsiteX2" fmla="*/ 3034799 w 6097777"/>
              <a:gd name="connsiteY2" fmla="*/ 7820381 h 7820381"/>
              <a:gd name="connsiteX3" fmla="*/ 6097065 w 6097777"/>
              <a:gd name="connsiteY3" fmla="*/ 6133327 h 7820381"/>
              <a:gd name="connsiteX4" fmla="*/ 6090308 w 6097777"/>
              <a:gd name="connsiteY4" fmla="*/ 0 h 7820381"/>
              <a:gd name="connsiteX5" fmla="*/ 0 w 6097777"/>
              <a:gd name="connsiteY5" fmla="*/ 5465 h 7820381"/>
              <a:gd name="connsiteX0" fmla="*/ 0 w 6053486"/>
              <a:gd name="connsiteY0" fmla="*/ 17658 h 7820381"/>
              <a:gd name="connsiteX1" fmla="*/ 9904 w 6053486"/>
              <a:gd name="connsiteY1" fmla="*/ 6077559 h 7820381"/>
              <a:gd name="connsiteX2" fmla="*/ 2990508 w 6053486"/>
              <a:gd name="connsiteY2" fmla="*/ 7820381 h 7820381"/>
              <a:gd name="connsiteX3" fmla="*/ 6052774 w 6053486"/>
              <a:gd name="connsiteY3" fmla="*/ 6133327 h 7820381"/>
              <a:gd name="connsiteX4" fmla="*/ 6046017 w 6053486"/>
              <a:gd name="connsiteY4" fmla="*/ 0 h 7820381"/>
              <a:gd name="connsiteX5" fmla="*/ 0 w 6053486"/>
              <a:gd name="connsiteY5" fmla="*/ 17658 h 7820381"/>
              <a:gd name="connsiteX0" fmla="*/ 0 w 6053486"/>
              <a:gd name="connsiteY0" fmla="*/ 17658 h 7878417"/>
              <a:gd name="connsiteX1" fmla="*/ 9904 w 6053486"/>
              <a:gd name="connsiteY1" fmla="*/ 6077559 h 7878417"/>
              <a:gd name="connsiteX2" fmla="*/ 3018585 w 6053486"/>
              <a:gd name="connsiteY2" fmla="*/ 7878417 h 7878417"/>
              <a:gd name="connsiteX3" fmla="*/ 6052774 w 6053486"/>
              <a:gd name="connsiteY3" fmla="*/ 6133327 h 7878417"/>
              <a:gd name="connsiteX4" fmla="*/ 6046017 w 6053486"/>
              <a:gd name="connsiteY4" fmla="*/ 0 h 7878417"/>
              <a:gd name="connsiteX5" fmla="*/ 0 w 6053486"/>
              <a:gd name="connsiteY5" fmla="*/ 17658 h 7878417"/>
              <a:gd name="connsiteX0" fmla="*/ 0 w 6170789"/>
              <a:gd name="connsiteY0" fmla="*/ 17658 h 7878417"/>
              <a:gd name="connsiteX1" fmla="*/ 9904 w 6170789"/>
              <a:gd name="connsiteY1" fmla="*/ 6077559 h 7878417"/>
              <a:gd name="connsiteX2" fmla="*/ 3018585 w 6170789"/>
              <a:gd name="connsiteY2" fmla="*/ 7878417 h 7878417"/>
              <a:gd name="connsiteX3" fmla="*/ 6170699 w 6170789"/>
              <a:gd name="connsiteY3" fmla="*/ 6119784 h 7878417"/>
              <a:gd name="connsiteX4" fmla="*/ 6046017 w 6170789"/>
              <a:gd name="connsiteY4" fmla="*/ 0 h 7878417"/>
              <a:gd name="connsiteX5" fmla="*/ 0 w 6170789"/>
              <a:gd name="connsiteY5" fmla="*/ 17658 h 7878417"/>
              <a:gd name="connsiteX0" fmla="*/ 0 w 6170983"/>
              <a:gd name="connsiteY0" fmla="*/ 4117 h 7864876"/>
              <a:gd name="connsiteX1" fmla="*/ 9904 w 6170983"/>
              <a:gd name="connsiteY1" fmla="*/ 6064018 h 7864876"/>
              <a:gd name="connsiteX2" fmla="*/ 3018585 w 6170983"/>
              <a:gd name="connsiteY2" fmla="*/ 7864876 h 7864876"/>
              <a:gd name="connsiteX3" fmla="*/ 6170699 w 6170983"/>
              <a:gd name="connsiteY3" fmla="*/ 6106243 h 7864876"/>
              <a:gd name="connsiteX4" fmla="*/ 6137736 w 6170983"/>
              <a:gd name="connsiteY4" fmla="*/ 0 h 7864876"/>
              <a:gd name="connsiteX5" fmla="*/ 0 w 6170983"/>
              <a:gd name="connsiteY5" fmla="*/ 4117 h 7864876"/>
              <a:gd name="connsiteX0" fmla="*/ 0 w 6223394"/>
              <a:gd name="connsiteY0" fmla="*/ 17659 h 7864876"/>
              <a:gd name="connsiteX1" fmla="*/ 62315 w 6223394"/>
              <a:gd name="connsiteY1" fmla="*/ 6064018 h 7864876"/>
              <a:gd name="connsiteX2" fmla="*/ 3070996 w 6223394"/>
              <a:gd name="connsiteY2" fmla="*/ 7864876 h 7864876"/>
              <a:gd name="connsiteX3" fmla="*/ 6223110 w 6223394"/>
              <a:gd name="connsiteY3" fmla="*/ 6106243 h 7864876"/>
              <a:gd name="connsiteX4" fmla="*/ 6190147 w 6223394"/>
              <a:gd name="connsiteY4" fmla="*/ 0 h 7864876"/>
              <a:gd name="connsiteX5" fmla="*/ 0 w 6223394"/>
              <a:gd name="connsiteY5" fmla="*/ 17659 h 7864876"/>
              <a:gd name="connsiteX0" fmla="*/ 0 w 6223394"/>
              <a:gd name="connsiteY0" fmla="*/ 17659 h 7864876"/>
              <a:gd name="connsiteX1" fmla="*/ 9905 w 6223394"/>
              <a:gd name="connsiteY1" fmla="*/ 6077558 h 7864876"/>
              <a:gd name="connsiteX2" fmla="*/ 3070996 w 6223394"/>
              <a:gd name="connsiteY2" fmla="*/ 7864876 h 7864876"/>
              <a:gd name="connsiteX3" fmla="*/ 6223110 w 6223394"/>
              <a:gd name="connsiteY3" fmla="*/ 6106243 h 7864876"/>
              <a:gd name="connsiteX4" fmla="*/ 6190147 w 6223394"/>
              <a:gd name="connsiteY4" fmla="*/ 0 h 7864876"/>
              <a:gd name="connsiteX5" fmla="*/ 0 w 6223394"/>
              <a:gd name="connsiteY5" fmla="*/ 17659 h 7864876"/>
              <a:gd name="connsiteX0" fmla="*/ 0 w 6223394"/>
              <a:gd name="connsiteY0" fmla="*/ 17659 h 7837793"/>
              <a:gd name="connsiteX1" fmla="*/ 9905 w 6223394"/>
              <a:gd name="connsiteY1" fmla="*/ 6077558 h 7837793"/>
              <a:gd name="connsiteX2" fmla="*/ 3044790 w 6223394"/>
              <a:gd name="connsiteY2" fmla="*/ 7837793 h 7837793"/>
              <a:gd name="connsiteX3" fmla="*/ 6223110 w 6223394"/>
              <a:gd name="connsiteY3" fmla="*/ 6106243 h 7837793"/>
              <a:gd name="connsiteX4" fmla="*/ 6190147 w 6223394"/>
              <a:gd name="connsiteY4" fmla="*/ 0 h 7837793"/>
              <a:gd name="connsiteX5" fmla="*/ 0 w 6223394"/>
              <a:gd name="connsiteY5" fmla="*/ 17659 h 7837793"/>
              <a:gd name="connsiteX0" fmla="*/ 0 w 6190147"/>
              <a:gd name="connsiteY0" fmla="*/ 17659 h 7837793"/>
              <a:gd name="connsiteX1" fmla="*/ 9905 w 6190147"/>
              <a:gd name="connsiteY1" fmla="*/ 6077558 h 7837793"/>
              <a:gd name="connsiteX2" fmla="*/ 3044790 w 6190147"/>
              <a:gd name="connsiteY2" fmla="*/ 7837793 h 7837793"/>
              <a:gd name="connsiteX3" fmla="*/ 6183801 w 6190147"/>
              <a:gd name="connsiteY3" fmla="*/ 6119785 h 7837793"/>
              <a:gd name="connsiteX4" fmla="*/ 6190147 w 6190147"/>
              <a:gd name="connsiteY4" fmla="*/ 0 h 7837793"/>
              <a:gd name="connsiteX5" fmla="*/ 0 w 6190147"/>
              <a:gd name="connsiteY5" fmla="*/ 17659 h 7837793"/>
              <a:gd name="connsiteX0" fmla="*/ 0 w 6190147"/>
              <a:gd name="connsiteY0" fmla="*/ 17659 h 7837793"/>
              <a:gd name="connsiteX1" fmla="*/ 62315 w 6190147"/>
              <a:gd name="connsiteY1" fmla="*/ 6036933 h 7837793"/>
              <a:gd name="connsiteX2" fmla="*/ 3044790 w 6190147"/>
              <a:gd name="connsiteY2" fmla="*/ 7837793 h 7837793"/>
              <a:gd name="connsiteX3" fmla="*/ 6183801 w 6190147"/>
              <a:gd name="connsiteY3" fmla="*/ 6119785 h 7837793"/>
              <a:gd name="connsiteX4" fmla="*/ 6190147 w 6190147"/>
              <a:gd name="connsiteY4" fmla="*/ 0 h 7837793"/>
              <a:gd name="connsiteX5" fmla="*/ 0 w 6190147"/>
              <a:gd name="connsiteY5" fmla="*/ 17659 h 7837793"/>
              <a:gd name="connsiteX0" fmla="*/ 0 w 6190147"/>
              <a:gd name="connsiteY0" fmla="*/ 17659 h 7837793"/>
              <a:gd name="connsiteX1" fmla="*/ 36110 w 6190147"/>
              <a:gd name="connsiteY1" fmla="*/ 6050475 h 7837793"/>
              <a:gd name="connsiteX2" fmla="*/ 3044790 w 6190147"/>
              <a:gd name="connsiteY2" fmla="*/ 7837793 h 7837793"/>
              <a:gd name="connsiteX3" fmla="*/ 6183801 w 6190147"/>
              <a:gd name="connsiteY3" fmla="*/ 6119785 h 7837793"/>
              <a:gd name="connsiteX4" fmla="*/ 6190147 w 6190147"/>
              <a:gd name="connsiteY4" fmla="*/ 0 h 7837793"/>
              <a:gd name="connsiteX5" fmla="*/ 0 w 6190147"/>
              <a:gd name="connsiteY5" fmla="*/ 17659 h 7837793"/>
              <a:gd name="connsiteX0" fmla="*/ 0 w 6177045"/>
              <a:gd name="connsiteY0" fmla="*/ 0 h 7847218"/>
              <a:gd name="connsiteX1" fmla="*/ 23008 w 6177045"/>
              <a:gd name="connsiteY1" fmla="*/ 6059900 h 7847218"/>
              <a:gd name="connsiteX2" fmla="*/ 3031688 w 6177045"/>
              <a:gd name="connsiteY2" fmla="*/ 7847218 h 7847218"/>
              <a:gd name="connsiteX3" fmla="*/ 6170699 w 6177045"/>
              <a:gd name="connsiteY3" fmla="*/ 6129210 h 7847218"/>
              <a:gd name="connsiteX4" fmla="*/ 6177045 w 6177045"/>
              <a:gd name="connsiteY4" fmla="*/ 9425 h 7847218"/>
              <a:gd name="connsiteX5" fmla="*/ 0 w 6177045"/>
              <a:gd name="connsiteY5" fmla="*/ 0 h 7847218"/>
              <a:gd name="connsiteX0" fmla="*/ 0 w 6177045"/>
              <a:gd name="connsiteY0" fmla="*/ 0 h 7847218"/>
              <a:gd name="connsiteX1" fmla="*/ 23008 w 6177045"/>
              <a:gd name="connsiteY1" fmla="*/ 6059900 h 7847218"/>
              <a:gd name="connsiteX2" fmla="*/ 3031688 w 6177045"/>
              <a:gd name="connsiteY2" fmla="*/ 7847218 h 7847218"/>
              <a:gd name="connsiteX3" fmla="*/ 6161009 w 6177045"/>
              <a:gd name="connsiteY3" fmla="*/ 6109183 h 7847218"/>
              <a:gd name="connsiteX4" fmla="*/ 6177045 w 6177045"/>
              <a:gd name="connsiteY4" fmla="*/ 9425 h 7847218"/>
              <a:gd name="connsiteX5" fmla="*/ 0 w 6177045"/>
              <a:gd name="connsiteY5" fmla="*/ 0 h 7847218"/>
              <a:gd name="connsiteX0" fmla="*/ 0 w 6177045"/>
              <a:gd name="connsiteY0" fmla="*/ 0 h 7847218"/>
              <a:gd name="connsiteX1" fmla="*/ 23008 w 6177045"/>
              <a:gd name="connsiteY1" fmla="*/ 6059900 h 7847218"/>
              <a:gd name="connsiteX2" fmla="*/ 3031688 w 6177045"/>
              <a:gd name="connsiteY2" fmla="*/ 7847218 h 7847218"/>
              <a:gd name="connsiteX3" fmla="*/ 6122254 w 6177045"/>
              <a:gd name="connsiteY3" fmla="*/ 6039090 h 7847218"/>
              <a:gd name="connsiteX4" fmla="*/ 6177045 w 6177045"/>
              <a:gd name="connsiteY4" fmla="*/ 9425 h 7847218"/>
              <a:gd name="connsiteX5" fmla="*/ 0 w 6177045"/>
              <a:gd name="connsiteY5" fmla="*/ 0 h 7847218"/>
              <a:gd name="connsiteX0" fmla="*/ 0 w 6177045"/>
              <a:gd name="connsiteY0" fmla="*/ 0 h 7847218"/>
              <a:gd name="connsiteX1" fmla="*/ 61763 w 6177045"/>
              <a:gd name="connsiteY1" fmla="*/ 6039874 h 7847218"/>
              <a:gd name="connsiteX2" fmla="*/ 3031688 w 6177045"/>
              <a:gd name="connsiteY2" fmla="*/ 7847218 h 7847218"/>
              <a:gd name="connsiteX3" fmla="*/ 6122254 w 6177045"/>
              <a:gd name="connsiteY3" fmla="*/ 6039090 h 7847218"/>
              <a:gd name="connsiteX4" fmla="*/ 6177045 w 6177045"/>
              <a:gd name="connsiteY4" fmla="*/ 9425 h 7847218"/>
              <a:gd name="connsiteX5" fmla="*/ 0 w 6177045"/>
              <a:gd name="connsiteY5" fmla="*/ 0 h 7847218"/>
              <a:gd name="connsiteX0" fmla="*/ 0 w 6147979"/>
              <a:gd name="connsiteY0" fmla="*/ 588 h 7837793"/>
              <a:gd name="connsiteX1" fmla="*/ 32697 w 6147979"/>
              <a:gd name="connsiteY1" fmla="*/ 6030449 h 7837793"/>
              <a:gd name="connsiteX2" fmla="*/ 3002622 w 6147979"/>
              <a:gd name="connsiteY2" fmla="*/ 7837793 h 7837793"/>
              <a:gd name="connsiteX3" fmla="*/ 6093188 w 6147979"/>
              <a:gd name="connsiteY3" fmla="*/ 6029665 h 7837793"/>
              <a:gd name="connsiteX4" fmla="*/ 6147979 w 6147979"/>
              <a:gd name="connsiteY4" fmla="*/ 0 h 7837793"/>
              <a:gd name="connsiteX5" fmla="*/ 0 w 6147979"/>
              <a:gd name="connsiteY5" fmla="*/ 588 h 7837793"/>
              <a:gd name="connsiteX0" fmla="*/ 0 w 6118912"/>
              <a:gd name="connsiteY0" fmla="*/ 588 h 7837793"/>
              <a:gd name="connsiteX1" fmla="*/ 32697 w 6118912"/>
              <a:gd name="connsiteY1" fmla="*/ 6030449 h 7837793"/>
              <a:gd name="connsiteX2" fmla="*/ 3002622 w 6118912"/>
              <a:gd name="connsiteY2" fmla="*/ 7837793 h 7837793"/>
              <a:gd name="connsiteX3" fmla="*/ 6093188 w 6118912"/>
              <a:gd name="connsiteY3" fmla="*/ 6029665 h 7837793"/>
              <a:gd name="connsiteX4" fmla="*/ 6118912 w 6118912"/>
              <a:gd name="connsiteY4" fmla="*/ 0 h 7837793"/>
              <a:gd name="connsiteX5" fmla="*/ 0 w 6118912"/>
              <a:gd name="connsiteY5" fmla="*/ 588 h 7837793"/>
              <a:gd name="connsiteX0" fmla="*/ 0 w 6087212"/>
              <a:gd name="connsiteY0" fmla="*/ 7141 h 7837793"/>
              <a:gd name="connsiteX1" fmla="*/ 997 w 6087212"/>
              <a:gd name="connsiteY1" fmla="*/ 6030449 h 7837793"/>
              <a:gd name="connsiteX2" fmla="*/ 2970922 w 6087212"/>
              <a:gd name="connsiteY2" fmla="*/ 7837793 h 7837793"/>
              <a:gd name="connsiteX3" fmla="*/ 6061488 w 6087212"/>
              <a:gd name="connsiteY3" fmla="*/ 6029665 h 7837793"/>
              <a:gd name="connsiteX4" fmla="*/ 6087212 w 6087212"/>
              <a:gd name="connsiteY4" fmla="*/ 0 h 7837793"/>
              <a:gd name="connsiteX5" fmla="*/ 0 w 6087212"/>
              <a:gd name="connsiteY5" fmla="*/ 7141 h 7837793"/>
              <a:gd name="connsiteX0" fmla="*/ 0 w 6087212"/>
              <a:gd name="connsiteY0" fmla="*/ 7141 h 7837793"/>
              <a:gd name="connsiteX1" fmla="*/ 997 w 6087212"/>
              <a:gd name="connsiteY1" fmla="*/ 6030449 h 7837793"/>
              <a:gd name="connsiteX2" fmla="*/ 2970922 w 6087212"/>
              <a:gd name="connsiteY2" fmla="*/ 7837793 h 7837793"/>
              <a:gd name="connsiteX3" fmla="*/ 6080508 w 6087212"/>
              <a:gd name="connsiteY3" fmla="*/ 6049323 h 7837793"/>
              <a:gd name="connsiteX4" fmla="*/ 6087212 w 6087212"/>
              <a:gd name="connsiteY4" fmla="*/ 0 h 7837793"/>
              <a:gd name="connsiteX5" fmla="*/ 0 w 6087212"/>
              <a:gd name="connsiteY5" fmla="*/ 7141 h 7837793"/>
              <a:gd name="connsiteX0" fmla="*/ 0 w 6087212"/>
              <a:gd name="connsiteY0" fmla="*/ 7141 h 7844346"/>
              <a:gd name="connsiteX1" fmla="*/ 997 w 6087212"/>
              <a:gd name="connsiteY1" fmla="*/ 6030449 h 7844346"/>
              <a:gd name="connsiteX2" fmla="*/ 2989943 w 6087212"/>
              <a:gd name="connsiteY2" fmla="*/ 7844346 h 7844346"/>
              <a:gd name="connsiteX3" fmla="*/ 6080508 w 6087212"/>
              <a:gd name="connsiteY3" fmla="*/ 6049323 h 7844346"/>
              <a:gd name="connsiteX4" fmla="*/ 6087212 w 6087212"/>
              <a:gd name="connsiteY4" fmla="*/ 0 h 7844346"/>
              <a:gd name="connsiteX5" fmla="*/ 0 w 6087212"/>
              <a:gd name="connsiteY5" fmla="*/ 7141 h 7844346"/>
              <a:gd name="connsiteX0" fmla="*/ 0 w 6087212"/>
              <a:gd name="connsiteY0" fmla="*/ 7141 h 7844346"/>
              <a:gd name="connsiteX1" fmla="*/ 13678 w 6087212"/>
              <a:gd name="connsiteY1" fmla="*/ 6056658 h 7844346"/>
              <a:gd name="connsiteX2" fmla="*/ 2989943 w 6087212"/>
              <a:gd name="connsiteY2" fmla="*/ 7844346 h 7844346"/>
              <a:gd name="connsiteX3" fmla="*/ 6080508 w 6087212"/>
              <a:gd name="connsiteY3" fmla="*/ 6049323 h 7844346"/>
              <a:gd name="connsiteX4" fmla="*/ 6087212 w 6087212"/>
              <a:gd name="connsiteY4" fmla="*/ 0 h 7844346"/>
              <a:gd name="connsiteX5" fmla="*/ 0 w 6087212"/>
              <a:gd name="connsiteY5" fmla="*/ 7141 h 7844346"/>
              <a:gd name="connsiteX0" fmla="*/ 0 w 6087212"/>
              <a:gd name="connsiteY0" fmla="*/ 7141 h 7844346"/>
              <a:gd name="connsiteX1" fmla="*/ 13678 w 6087212"/>
              <a:gd name="connsiteY1" fmla="*/ 6056658 h 7844346"/>
              <a:gd name="connsiteX2" fmla="*/ 2989943 w 6087212"/>
              <a:gd name="connsiteY2" fmla="*/ 7844346 h 7844346"/>
              <a:gd name="connsiteX3" fmla="*/ 6080508 w 6087212"/>
              <a:gd name="connsiteY3" fmla="*/ 6062427 h 7844346"/>
              <a:gd name="connsiteX4" fmla="*/ 6087212 w 6087212"/>
              <a:gd name="connsiteY4" fmla="*/ 0 h 7844346"/>
              <a:gd name="connsiteX5" fmla="*/ 0 w 6087212"/>
              <a:gd name="connsiteY5" fmla="*/ 7141 h 784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7212" h="7844346">
                <a:moveTo>
                  <a:pt x="0" y="7141"/>
                </a:moveTo>
                <a:cubicBezTo>
                  <a:pt x="489" y="1940584"/>
                  <a:pt x="13189" y="4123215"/>
                  <a:pt x="13678" y="6056658"/>
                </a:cubicBezTo>
                <a:lnTo>
                  <a:pt x="2989943" y="7844346"/>
                </a:lnTo>
                <a:lnTo>
                  <a:pt x="6080508" y="6062427"/>
                </a:lnTo>
                <a:cubicBezTo>
                  <a:pt x="6084583" y="4140232"/>
                  <a:pt x="6083137" y="1922195"/>
                  <a:pt x="6087212" y="0"/>
                </a:cubicBezTo>
                <a:lnTo>
                  <a:pt x="0" y="7141"/>
                </a:lnTo>
                <a:close/>
              </a:path>
            </a:pathLst>
          </a:custGeom>
          <a:noFill/>
          <a:ln w="31750" cap="flat" cmpd="sng" algn="ctr">
            <a:solidFill>
              <a:schemeClr val="bg1"/>
            </a:solidFill>
            <a:prstDash val="dash"/>
            <a:miter lim="800000"/>
            <a:headEnd type="none" w="med" len="med"/>
            <a:tailEnd type="none" w="med" len="med"/>
          </a:ln>
          <a:effectLst>
            <a:outerShdw blurRad="457200" dist="38100" dir="3900000" sx="102000" sy="102000" algn="t" rotWithShape="0">
              <a:prstClr val="black">
                <a:alpha val="38000"/>
              </a:prstClr>
            </a:outerShdw>
          </a:effectLst>
        </p:spPr>
        <p:txBody>
          <a:bodyPr wrap="square" lIns="457200" tIns="457200" rIns="457200" bIns="457200">
            <a:spAutoFit/>
          </a:bodyPr>
          <a:lstStyle/>
          <a:p>
            <a:pPr defTabSz="4389438" eaLnBrk="1" hangingPunct="1">
              <a:defRPr/>
            </a:pPr>
            <a:endParaRPr lang="en-US" sz="5531" dirty="0">
              <a:latin typeface="Arial Narrow" pitchFamily="61" charset="0"/>
            </a:endParaRPr>
          </a:p>
        </p:txBody>
      </p:sp>
      <p:cxnSp>
        <p:nvCxnSpPr>
          <p:cNvPr id="21" name="Straight Connector 20"/>
          <p:cNvCxnSpPr/>
          <p:nvPr userDrawn="1"/>
        </p:nvCxnSpPr>
        <p:spPr bwMode="auto">
          <a:xfrm>
            <a:off x="18732500" y="4842238"/>
            <a:ext cx="0" cy="15532562"/>
          </a:xfrm>
          <a:prstGeom prst="line">
            <a:avLst/>
          </a:prstGeom>
          <a:noFill/>
          <a:ln w="25400" cap="flat" cmpd="sng" algn="ctr">
            <a:solidFill>
              <a:schemeClr val="tx1"/>
            </a:solidFill>
            <a:prstDash val="dash"/>
            <a:round/>
            <a:headEnd type="oval" w="lg" len="lg"/>
            <a:tailEnd type="oval" w="lg" len="lg"/>
          </a:ln>
          <a:effectLst/>
        </p:spPr>
      </p:cxnSp>
      <p:cxnSp>
        <p:nvCxnSpPr>
          <p:cNvPr id="26" name="Straight Connector 25"/>
          <p:cNvCxnSpPr/>
          <p:nvPr userDrawn="1"/>
        </p:nvCxnSpPr>
        <p:spPr bwMode="auto">
          <a:xfrm>
            <a:off x="9600961" y="4842238"/>
            <a:ext cx="0" cy="15532562"/>
          </a:xfrm>
          <a:prstGeom prst="line">
            <a:avLst/>
          </a:prstGeom>
          <a:noFill/>
          <a:ln w="25400" cap="flat" cmpd="sng" algn="ctr">
            <a:solidFill>
              <a:schemeClr val="tx1"/>
            </a:solidFill>
            <a:prstDash val="dash"/>
            <a:round/>
            <a:headEnd type="oval" w="lg" len="lg"/>
            <a:tailEnd type="oval" w="lg" len="lg"/>
          </a:ln>
          <a:effectLst/>
        </p:spPr>
      </p:cxnSp>
      <p:pic>
        <p:nvPicPr>
          <p:cNvPr id="2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2436653" y="685800"/>
            <a:ext cx="3021747"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817725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 t="18112" r="81"/>
          <a:stretch/>
        </p:blipFill>
        <p:spPr>
          <a:xfrm>
            <a:off x="-30480" y="3724043"/>
            <a:ext cx="37661154" cy="17343669"/>
          </a:xfrm>
          <a:prstGeom prst="rect">
            <a:avLst/>
          </a:prstGeom>
        </p:spPr>
      </p:pic>
      <p:sp>
        <p:nvSpPr>
          <p:cNvPr id="25" name="Freeform 24"/>
          <p:cNvSpPr/>
          <p:nvPr userDrawn="1"/>
        </p:nvSpPr>
        <p:spPr bwMode="auto">
          <a:xfrm>
            <a:off x="31685037" y="-32248"/>
            <a:ext cx="4578402" cy="529930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 name="connsiteX0" fmla="*/ 7490 w 6377128"/>
              <a:gd name="connsiteY0" fmla="*/ 1182 h 8154469"/>
              <a:gd name="connsiteX1" fmla="*/ 21 w 6377128"/>
              <a:gd name="connsiteY1" fmla="*/ 6096336 h 8154469"/>
              <a:gd name="connsiteX2" fmla="*/ 3138809 w 6377128"/>
              <a:gd name="connsiteY2" fmla="*/ 8154469 h 8154469"/>
              <a:gd name="connsiteX3" fmla="*/ 6377128 w 6377128"/>
              <a:gd name="connsiteY3" fmla="*/ 6116950 h 8154469"/>
              <a:gd name="connsiteX4" fmla="*/ 6362548 w 6377128"/>
              <a:gd name="connsiteY4" fmla="*/ 0 h 8154469"/>
              <a:gd name="connsiteX5" fmla="*/ 7490 w 6377128"/>
              <a:gd name="connsiteY5" fmla="*/ 1182 h 8154469"/>
              <a:gd name="connsiteX0" fmla="*/ 7490 w 6386058"/>
              <a:gd name="connsiteY0" fmla="*/ 0 h 8153287"/>
              <a:gd name="connsiteX1" fmla="*/ 21 w 6386058"/>
              <a:gd name="connsiteY1" fmla="*/ 6095154 h 8153287"/>
              <a:gd name="connsiteX2" fmla="*/ 3138809 w 6386058"/>
              <a:gd name="connsiteY2" fmla="*/ 8153287 h 8153287"/>
              <a:gd name="connsiteX3" fmla="*/ 6377128 w 6386058"/>
              <a:gd name="connsiteY3" fmla="*/ 6115768 h 8153287"/>
              <a:gd name="connsiteX4" fmla="*/ 6386058 w 6386058"/>
              <a:gd name="connsiteY4" fmla="*/ 5296 h 8153287"/>
              <a:gd name="connsiteX5" fmla="*/ 7490 w 6386058"/>
              <a:gd name="connsiteY5" fmla="*/ 0 h 8153287"/>
              <a:gd name="connsiteX0" fmla="*/ 7490 w 6386058"/>
              <a:gd name="connsiteY0" fmla="*/ 0 h 8153287"/>
              <a:gd name="connsiteX1" fmla="*/ 21 w 6386058"/>
              <a:gd name="connsiteY1" fmla="*/ 6095154 h 8153287"/>
              <a:gd name="connsiteX2" fmla="*/ 3138809 w 6386058"/>
              <a:gd name="connsiteY2" fmla="*/ 8153287 h 8153287"/>
              <a:gd name="connsiteX3" fmla="*/ 6383006 w 6386058"/>
              <a:gd name="connsiteY3" fmla="*/ 6122245 h 8153287"/>
              <a:gd name="connsiteX4" fmla="*/ 6386058 w 6386058"/>
              <a:gd name="connsiteY4" fmla="*/ 5296 h 8153287"/>
              <a:gd name="connsiteX5" fmla="*/ 7490 w 6386058"/>
              <a:gd name="connsiteY5" fmla="*/ 0 h 8153287"/>
              <a:gd name="connsiteX0" fmla="*/ 7490 w 6386058"/>
              <a:gd name="connsiteY0" fmla="*/ 0 h 8153287"/>
              <a:gd name="connsiteX1" fmla="*/ 21 w 6386058"/>
              <a:gd name="connsiteY1" fmla="*/ 6095154 h 8153287"/>
              <a:gd name="connsiteX2" fmla="*/ 3138809 w 6386058"/>
              <a:gd name="connsiteY2" fmla="*/ 8153287 h 8153287"/>
              <a:gd name="connsiteX3" fmla="*/ 6383006 w 6386058"/>
              <a:gd name="connsiteY3" fmla="*/ 6122245 h 8153287"/>
              <a:gd name="connsiteX4" fmla="*/ 6386058 w 6386058"/>
              <a:gd name="connsiteY4" fmla="*/ 5296 h 8153287"/>
              <a:gd name="connsiteX5" fmla="*/ 7490 w 6386058"/>
              <a:gd name="connsiteY5" fmla="*/ 0 h 8153287"/>
              <a:gd name="connsiteX0" fmla="*/ 7490 w 6386058"/>
              <a:gd name="connsiteY0" fmla="*/ 0 h 8159765"/>
              <a:gd name="connsiteX1" fmla="*/ 21 w 6386058"/>
              <a:gd name="connsiteY1" fmla="*/ 6095154 h 8159765"/>
              <a:gd name="connsiteX2" fmla="*/ 3144687 w 6386058"/>
              <a:gd name="connsiteY2" fmla="*/ 8159765 h 8159765"/>
              <a:gd name="connsiteX3" fmla="*/ 6383006 w 6386058"/>
              <a:gd name="connsiteY3" fmla="*/ 6122245 h 8159765"/>
              <a:gd name="connsiteX4" fmla="*/ 6386058 w 6386058"/>
              <a:gd name="connsiteY4" fmla="*/ 5296 h 8159765"/>
              <a:gd name="connsiteX5" fmla="*/ 7490 w 6386058"/>
              <a:gd name="connsiteY5" fmla="*/ 0 h 8159765"/>
              <a:gd name="connsiteX0" fmla="*/ 7490 w 6386058"/>
              <a:gd name="connsiteY0" fmla="*/ 0 h 8146810"/>
              <a:gd name="connsiteX1" fmla="*/ 21 w 6386058"/>
              <a:gd name="connsiteY1" fmla="*/ 6095154 h 8146810"/>
              <a:gd name="connsiteX2" fmla="*/ 3138811 w 6386058"/>
              <a:gd name="connsiteY2" fmla="*/ 8146810 h 8146810"/>
              <a:gd name="connsiteX3" fmla="*/ 6383006 w 6386058"/>
              <a:gd name="connsiteY3" fmla="*/ 6122245 h 8146810"/>
              <a:gd name="connsiteX4" fmla="*/ 6386058 w 6386058"/>
              <a:gd name="connsiteY4" fmla="*/ 5296 h 8146810"/>
              <a:gd name="connsiteX5" fmla="*/ 7490 w 6386058"/>
              <a:gd name="connsiteY5" fmla="*/ 0 h 814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6058" h="8146810">
                <a:moveTo>
                  <a:pt x="7490" y="0"/>
                </a:moveTo>
                <a:cubicBezTo>
                  <a:pt x="7979" y="1933443"/>
                  <a:pt x="-468" y="4161711"/>
                  <a:pt x="21" y="6095154"/>
                </a:cubicBezTo>
                <a:lnTo>
                  <a:pt x="3138811" y="8146810"/>
                </a:lnTo>
                <a:lnTo>
                  <a:pt x="6383006" y="6122245"/>
                </a:lnTo>
                <a:cubicBezTo>
                  <a:pt x="6389662" y="4214918"/>
                  <a:pt x="6381983" y="1927491"/>
                  <a:pt x="6386058" y="5296"/>
                </a:cubicBezTo>
                <a:lnTo>
                  <a:pt x="7490" y="0"/>
                </a:lnTo>
                <a:close/>
              </a:path>
            </a:pathLst>
          </a:custGeom>
          <a:solidFill>
            <a:srgbClr val="005BBB"/>
          </a:solidFill>
          <a:ln w="9525" cap="flat" cmpd="sng" algn="ctr">
            <a:noFill/>
            <a:prstDash val="solid"/>
            <a:round/>
            <a:headEnd type="none" w="med" len="med"/>
            <a:tailEnd type="none" w="med" len="med"/>
          </a:ln>
          <a:effectLst>
            <a:outerShdw blurRad="215900" sx="102000" sy="102000" algn="ctr" rotWithShape="0">
              <a:prstClr val="black">
                <a:alpha val="32000"/>
              </a:prstClr>
            </a:outerShdw>
          </a:effectLst>
        </p:spPr>
        <p:txBody>
          <a:bodyPr wrap="square" lIns="457200" tIns="457200" rIns="457200" bIns="457200">
            <a:spAutoFit/>
          </a:bodyPr>
          <a:lstStyle/>
          <a:p>
            <a:pPr defTabSz="4389438" eaLnBrk="1" hangingPunct="1">
              <a:defRPr/>
            </a:pPr>
            <a:endParaRPr lang="en-US" sz="5531" dirty="0">
              <a:latin typeface="Arial Narrow" pitchFamily="61" charset="0"/>
            </a:endParaRPr>
          </a:p>
        </p:txBody>
      </p:sp>
      <p:cxnSp>
        <p:nvCxnSpPr>
          <p:cNvPr id="9" name="Straight Connector 9"/>
          <p:cNvCxnSpPr>
            <a:cxnSpLocks noChangeShapeType="1"/>
          </p:cNvCxnSpPr>
          <p:nvPr userDrawn="1"/>
        </p:nvCxnSpPr>
        <p:spPr bwMode="auto">
          <a:xfrm>
            <a:off x="9651761" y="5500608"/>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7865188" y="4842238"/>
            <a:ext cx="0" cy="15532562"/>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780488" y="4949938"/>
            <a:ext cx="8363143" cy="1043283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2"/>
          <p:cNvSpPr>
            <a:spLocks noGrp="1"/>
          </p:cNvSpPr>
          <p:nvPr>
            <p:ph type="pic" sz="quarter" idx="16"/>
          </p:nvPr>
        </p:nvSpPr>
        <p:spPr>
          <a:xfrm>
            <a:off x="780488" y="15713003"/>
            <a:ext cx="8363143"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smtClean="0"/>
          </a:p>
          <a:p>
            <a:pPr marL="0" indent="0" algn="ctr">
              <a:buNone/>
            </a:pPr>
            <a:endParaRPr lang="en-US" dirty="0"/>
          </a:p>
        </p:txBody>
      </p:sp>
      <p:sp>
        <p:nvSpPr>
          <p:cNvPr id="14" name="Picture Placeholder 2"/>
          <p:cNvSpPr>
            <a:spLocks noGrp="1"/>
          </p:cNvSpPr>
          <p:nvPr>
            <p:ph type="pic" sz="quarter" idx="17"/>
          </p:nvPr>
        </p:nvSpPr>
        <p:spPr>
          <a:xfrm>
            <a:off x="28333331" y="12716218"/>
            <a:ext cx="8363143"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p:txBody>
      </p:sp>
      <p:sp>
        <p:nvSpPr>
          <p:cNvPr id="15" name="Content Placeholder 9"/>
          <p:cNvSpPr>
            <a:spLocks noGrp="1"/>
          </p:cNvSpPr>
          <p:nvPr>
            <p:ph sz="quarter" idx="18"/>
          </p:nvPr>
        </p:nvSpPr>
        <p:spPr>
          <a:xfrm>
            <a:off x="9964768" y="4949937"/>
            <a:ext cx="8363143" cy="1553256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9"/>
          <p:cNvSpPr>
            <a:spLocks noGrp="1"/>
          </p:cNvSpPr>
          <p:nvPr>
            <p:ph sz="quarter" idx="19"/>
          </p:nvPr>
        </p:nvSpPr>
        <p:spPr>
          <a:xfrm>
            <a:off x="19135502" y="4952154"/>
            <a:ext cx="8363143" cy="446447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28341759" y="4949938"/>
            <a:ext cx="8363143" cy="723315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9"/>
          <p:cNvSpPr>
            <a:spLocks noGrp="1"/>
          </p:cNvSpPr>
          <p:nvPr>
            <p:ph sz="quarter" idx="21"/>
          </p:nvPr>
        </p:nvSpPr>
        <p:spPr>
          <a:xfrm>
            <a:off x="28333331" y="18018836"/>
            <a:ext cx="8363143" cy="24636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hart Placeholder 23"/>
          <p:cNvSpPr>
            <a:spLocks noGrp="1"/>
          </p:cNvSpPr>
          <p:nvPr>
            <p:ph type="chart" sz="quarter" idx="22"/>
          </p:nvPr>
        </p:nvSpPr>
        <p:spPr>
          <a:xfrm>
            <a:off x="19247965" y="9961619"/>
            <a:ext cx="8250680" cy="4442954"/>
          </a:xfrm>
          <a:prstGeom prst="rect">
            <a:avLst/>
          </a:prstGeom>
        </p:spPr>
        <p:txBody>
          <a:bodyPr/>
          <a:lstStyle/>
          <a:p>
            <a:endParaRPr lang="en-US" dirty="0"/>
          </a:p>
        </p:txBody>
      </p:sp>
      <p:sp>
        <p:nvSpPr>
          <p:cNvPr id="20" name="Content Placeholder 9"/>
          <p:cNvSpPr>
            <a:spLocks noGrp="1"/>
          </p:cNvSpPr>
          <p:nvPr>
            <p:ph sz="quarter" idx="23"/>
          </p:nvPr>
        </p:nvSpPr>
        <p:spPr>
          <a:xfrm>
            <a:off x="19247965" y="14996780"/>
            <a:ext cx="8363143" cy="548571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Freeform 23"/>
          <p:cNvSpPr/>
          <p:nvPr userDrawn="1"/>
        </p:nvSpPr>
        <p:spPr bwMode="auto">
          <a:xfrm>
            <a:off x="31950483" y="-100188"/>
            <a:ext cx="4045776" cy="5044611"/>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159393 h 7858461"/>
              <a:gd name="connsiteX4" fmla="*/ 6372928 w 6432486"/>
              <a:gd name="connsiteY4" fmla="*/ 13694 h 7858461"/>
              <a:gd name="connsiteX5" fmla="*/ 0 w 6432486"/>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096331 h 7858461"/>
              <a:gd name="connsiteX4" fmla="*/ 6372928 w 6432486"/>
              <a:gd name="connsiteY4" fmla="*/ 13694 h 7858461"/>
              <a:gd name="connsiteX5" fmla="*/ 0 w 6432486"/>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2 w 6372928"/>
              <a:gd name="connsiteY3" fmla="*/ 612786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372928"/>
              <a:gd name="connsiteY0" fmla="*/ 0 h 7858461"/>
              <a:gd name="connsiteX1" fmla="*/ 159650 w 6372928"/>
              <a:gd name="connsiteY1" fmla="*/ 6115639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267473"/>
              <a:gd name="connsiteY0" fmla="*/ 0 h 7858461"/>
              <a:gd name="connsiteX1" fmla="*/ 54195 w 6267473"/>
              <a:gd name="connsiteY1" fmla="*/ 6115639 h 7858461"/>
              <a:gd name="connsiteX2" fmla="*/ 3034799 w 6267473"/>
              <a:gd name="connsiteY2" fmla="*/ 7858461 h 7858461"/>
              <a:gd name="connsiteX3" fmla="*/ 6097065 w 6267473"/>
              <a:gd name="connsiteY3" fmla="*/ 6171407 h 7858461"/>
              <a:gd name="connsiteX4" fmla="*/ 6267473 w 6267473"/>
              <a:gd name="connsiteY4" fmla="*/ 13694 h 7858461"/>
              <a:gd name="connsiteX5" fmla="*/ 0 w 6267473"/>
              <a:gd name="connsiteY5" fmla="*/ 0 h 7858461"/>
              <a:gd name="connsiteX0" fmla="*/ 51264 w 6213282"/>
              <a:gd name="connsiteY0" fmla="*/ 0 h 7858461"/>
              <a:gd name="connsiteX1" fmla="*/ 4 w 6213282"/>
              <a:gd name="connsiteY1" fmla="*/ 6115639 h 7858461"/>
              <a:gd name="connsiteX2" fmla="*/ 2980608 w 6213282"/>
              <a:gd name="connsiteY2" fmla="*/ 7858461 h 7858461"/>
              <a:gd name="connsiteX3" fmla="*/ 6042874 w 6213282"/>
              <a:gd name="connsiteY3" fmla="*/ 6171407 h 7858461"/>
              <a:gd name="connsiteX4" fmla="*/ 6213282 w 6213282"/>
              <a:gd name="connsiteY4" fmla="*/ 13694 h 7858461"/>
              <a:gd name="connsiteX5" fmla="*/ 51264 w 6213282"/>
              <a:gd name="connsiteY5" fmla="*/ 0 h 7858461"/>
              <a:gd name="connsiteX0" fmla="*/ 0 w 6267473"/>
              <a:gd name="connsiteY0" fmla="*/ 29851 h 7844767"/>
              <a:gd name="connsiteX1" fmla="*/ 54195 w 6267473"/>
              <a:gd name="connsiteY1" fmla="*/ 6101945 h 7844767"/>
              <a:gd name="connsiteX2" fmla="*/ 3034799 w 6267473"/>
              <a:gd name="connsiteY2" fmla="*/ 7844767 h 7844767"/>
              <a:gd name="connsiteX3" fmla="*/ 6097065 w 6267473"/>
              <a:gd name="connsiteY3" fmla="*/ 6157713 h 7844767"/>
              <a:gd name="connsiteX4" fmla="*/ 6267473 w 6267473"/>
              <a:gd name="connsiteY4" fmla="*/ 0 h 7844767"/>
              <a:gd name="connsiteX5" fmla="*/ 0 w 6267473"/>
              <a:gd name="connsiteY5" fmla="*/ 29851 h 7844767"/>
              <a:gd name="connsiteX0" fmla="*/ 0 w 6097329"/>
              <a:gd name="connsiteY0" fmla="*/ 17658 h 7832574"/>
              <a:gd name="connsiteX1" fmla="*/ 54195 w 6097329"/>
              <a:gd name="connsiteY1" fmla="*/ 6089752 h 7832574"/>
              <a:gd name="connsiteX2" fmla="*/ 3034799 w 6097329"/>
              <a:gd name="connsiteY2" fmla="*/ 7832574 h 7832574"/>
              <a:gd name="connsiteX3" fmla="*/ 6097065 w 6097329"/>
              <a:gd name="connsiteY3" fmla="*/ 6145520 h 7832574"/>
              <a:gd name="connsiteX4" fmla="*/ 6060780 w 6097329"/>
              <a:gd name="connsiteY4" fmla="*/ 0 h 7832574"/>
              <a:gd name="connsiteX5" fmla="*/ 0 w 6097329"/>
              <a:gd name="connsiteY5" fmla="*/ 17658 h 7832574"/>
              <a:gd name="connsiteX0" fmla="*/ 0 w 6097777"/>
              <a:gd name="connsiteY0" fmla="*/ 5465 h 7820381"/>
              <a:gd name="connsiteX1" fmla="*/ 54195 w 6097777"/>
              <a:gd name="connsiteY1" fmla="*/ 6077559 h 7820381"/>
              <a:gd name="connsiteX2" fmla="*/ 3034799 w 6097777"/>
              <a:gd name="connsiteY2" fmla="*/ 7820381 h 7820381"/>
              <a:gd name="connsiteX3" fmla="*/ 6097065 w 6097777"/>
              <a:gd name="connsiteY3" fmla="*/ 6133327 h 7820381"/>
              <a:gd name="connsiteX4" fmla="*/ 6090308 w 6097777"/>
              <a:gd name="connsiteY4" fmla="*/ 0 h 7820381"/>
              <a:gd name="connsiteX5" fmla="*/ 0 w 6097777"/>
              <a:gd name="connsiteY5" fmla="*/ 5465 h 7820381"/>
              <a:gd name="connsiteX0" fmla="*/ 0 w 6053486"/>
              <a:gd name="connsiteY0" fmla="*/ 17658 h 7820381"/>
              <a:gd name="connsiteX1" fmla="*/ 9904 w 6053486"/>
              <a:gd name="connsiteY1" fmla="*/ 6077559 h 7820381"/>
              <a:gd name="connsiteX2" fmla="*/ 2990508 w 6053486"/>
              <a:gd name="connsiteY2" fmla="*/ 7820381 h 7820381"/>
              <a:gd name="connsiteX3" fmla="*/ 6052774 w 6053486"/>
              <a:gd name="connsiteY3" fmla="*/ 6133327 h 7820381"/>
              <a:gd name="connsiteX4" fmla="*/ 6046017 w 6053486"/>
              <a:gd name="connsiteY4" fmla="*/ 0 h 7820381"/>
              <a:gd name="connsiteX5" fmla="*/ 0 w 6053486"/>
              <a:gd name="connsiteY5" fmla="*/ 17658 h 7820381"/>
              <a:gd name="connsiteX0" fmla="*/ 0 w 6053486"/>
              <a:gd name="connsiteY0" fmla="*/ 17658 h 7878417"/>
              <a:gd name="connsiteX1" fmla="*/ 9904 w 6053486"/>
              <a:gd name="connsiteY1" fmla="*/ 6077559 h 7878417"/>
              <a:gd name="connsiteX2" fmla="*/ 3018585 w 6053486"/>
              <a:gd name="connsiteY2" fmla="*/ 7878417 h 7878417"/>
              <a:gd name="connsiteX3" fmla="*/ 6052774 w 6053486"/>
              <a:gd name="connsiteY3" fmla="*/ 6133327 h 7878417"/>
              <a:gd name="connsiteX4" fmla="*/ 6046017 w 6053486"/>
              <a:gd name="connsiteY4" fmla="*/ 0 h 7878417"/>
              <a:gd name="connsiteX5" fmla="*/ 0 w 6053486"/>
              <a:gd name="connsiteY5" fmla="*/ 17658 h 7878417"/>
              <a:gd name="connsiteX0" fmla="*/ 0 w 6170789"/>
              <a:gd name="connsiteY0" fmla="*/ 17658 h 7878417"/>
              <a:gd name="connsiteX1" fmla="*/ 9904 w 6170789"/>
              <a:gd name="connsiteY1" fmla="*/ 6077559 h 7878417"/>
              <a:gd name="connsiteX2" fmla="*/ 3018585 w 6170789"/>
              <a:gd name="connsiteY2" fmla="*/ 7878417 h 7878417"/>
              <a:gd name="connsiteX3" fmla="*/ 6170699 w 6170789"/>
              <a:gd name="connsiteY3" fmla="*/ 6119784 h 7878417"/>
              <a:gd name="connsiteX4" fmla="*/ 6046017 w 6170789"/>
              <a:gd name="connsiteY4" fmla="*/ 0 h 7878417"/>
              <a:gd name="connsiteX5" fmla="*/ 0 w 6170789"/>
              <a:gd name="connsiteY5" fmla="*/ 17658 h 7878417"/>
              <a:gd name="connsiteX0" fmla="*/ 0 w 6170983"/>
              <a:gd name="connsiteY0" fmla="*/ 4117 h 7864876"/>
              <a:gd name="connsiteX1" fmla="*/ 9904 w 6170983"/>
              <a:gd name="connsiteY1" fmla="*/ 6064018 h 7864876"/>
              <a:gd name="connsiteX2" fmla="*/ 3018585 w 6170983"/>
              <a:gd name="connsiteY2" fmla="*/ 7864876 h 7864876"/>
              <a:gd name="connsiteX3" fmla="*/ 6170699 w 6170983"/>
              <a:gd name="connsiteY3" fmla="*/ 6106243 h 7864876"/>
              <a:gd name="connsiteX4" fmla="*/ 6137736 w 6170983"/>
              <a:gd name="connsiteY4" fmla="*/ 0 h 7864876"/>
              <a:gd name="connsiteX5" fmla="*/ 0 w 6170983"/>
              <a:gd name="connsiteY5" fmla="*/ 4117 h 7864876"/>
              <a:gd name="connsiteX0" fmla="*/ 0 w 6223394"/>
              <a:gd name="connsiteY0" fmla="*/ 17659 h 7864876"/>
              <a:gd name="connsiteX1" fmla="*/ 62315 w 6223394"/>
              <a:gd name="connsiteY1" fmla="*/ 6064018 h 7864876"/>
              <a:gd name="connsiteX2" fmla="*/ 3070996 w 6223394"/>
              <a:gd name="connsiteY2" fmla="*/ 7864876 h 7864876"/>
              <a:gd name="connsiteX3" fmla="*/ 6223110 w 6223394"/>
              <a:gd name="connsiteY3" fmla="*/ 6106243 h 7864876"/>
              <a:gd name="connsiteX4" fmla="*/ 6190147 w 6223394"/>
              <a:gd name="connsiteY4" fmla="*/ 0 h 7864876"/>
              <a:gd name="connsiteX5" fmla="*/ 0 w 6223394"/>
              <a:gd name="connsiteY5" fmla="*/ 17659 h 7864876"/>
              <a:gd name="connsiteX0" fmla="*/ 0 w 6223394"/>
              <a:gd name="connsiteY0" fmla="*/ 17659 h 7864876"/>
              <a:gd name="connsiteX1" fmla="*/ 9905 w 6223394"/>
              <a:gd name="connsiteY1" fmla="*/ 6077558 h 7864876"/>
              <a:gd name="connsiteX2" fmla="*/ 3070996 w 6223394"/>
              <a:gd name="connsiteY2" fmla="*/ 7864876 h 7864876"/>
              <a:gd name="connsiteX3" fmla="*/ 6223110 w 6223394"/>
              <a:gd name="connsiteY3" fmla="*/ 6106243 h 7864876"/>
              <a:gd name="connsiteX4" fmla="*/ 6190147 w 6223394"/>
              <a:gd name="connsiteY4" fmla="*/ 0 h 7864876"/>
              <a:gd name="connsiteX5" fmla="*/ 0 w 6223394"/>
              <a:gd name="connsiteY5" fmla="*/ 17659 h 7864876"/>
              <a:gd name="connsiteX0" fmla="*/ 0 w 6223394"/>
              <a:gd name="connsiteY0" fmla="*/ 17659 h 7837793"/>
              <a:gd name="connsiteX1" fmla="*/ 9905 w 6223394"/>
              <a:gd name="connsiteY1" fmla="*/ 6077558 h 7837793"/>
              <a:gd name="connsiteX2" fmla="*/ 3044790 w 6223394"/>
              <a:gd name="connsiteY2" fmla="*/ 7837793 h 7837793"/>
              <a:gd name="connsiteX3" fmla="*/ 6223110 w 6223394"/>
              <a:gd name="connsiteY3" fmla="*/ 6106243 h 7837793"/>
              <a:gd name="connsiteX4" fmla="*/ 6190147 w 6223394"/>
              <a:gd name="connsiteY4" fmla="*/ 0 h 7837793"/>
              <a:gd name="connsiteX5" fmla="*/ 0 w 6223394"/>
              <a:gd name="connsiteY5" fmla="*/ 17659 h 7837793"/>
              <a:gd name="connsiteX0" fmla="*/ 0 w 6190147"/>
              <a:gd name="connsiteY0" fmla="*/ 17659 h 7837793"/>
              <a:gd name="connsiteX1" fmla="*/ 9905 w 6190147"/>
              <a:gd name="connsiteY1" fmla="*/ 6077558 h 7837793"/>
              <a:gd name="connsiteX2" fmla="*/ 3044790 w 6190147"/>
              <a:gd name="connsiteY2" fmla="*/ 7837793 h 7837793"/>
              <a:gd name="connsiteX3" fmla="*/ 6183801 w 6190147"/>
              <a:gd name="connsiteY3" fmla="*/ 6119785 h 7837793"/>
              <a:gd name="connsiteX4" fmla="*/ 6190147 w 6190147"/>
              <a:gd name="connsiteY4" fmla="*/ 0 h 7837793"/>
              <a:gd name="connsiteX5" fmla="*/ 0 w 6190147"/>
              <a:gd name="connsiteY5" fmla="*/ 17659 h 7837793"/>
              <a:gd name="connsiteX0" fmla="*/ 0 w 6190147"/>
              <a:gd name="connsiteY0" fmla="*/ 17659 h 7837793"/>
              <a:gd name="connsiteX1" fmla="*/ 62315 w 6190147"/>
              <a:gd name="connsiteY1" fmla="*/ 6036933 h 7837793"/>
              <a:gd name="connsiteX2" fmla="*/ 3044790 w 6190147"/>
              <a:gd name="connsiteY2" fmla="*/ 7837793 h 7837793"/>
              <a:gd name="connsiteX3" fmla="*/ 6183801 w 6190147"/>
              <a:gd name="connsiteY3" fmla="*/ 6119785 h 7837793"/>
              <a:gd name="connsiteX4" fmla="*/ 6190147 w 6190147"/>
              <a:gd name="connsiteY4" fmla="*/ 0 h 7837793"/>
              <a:gd name="connsiteX5" fmla="*/ 0 w 6190147"/>
              <a:gd name="connsiteY5" fmla="*/ 17659 h 7837793"/>
              <a:gd name="connsiteX0" fmla="*/ 0 w 6190147"/>
              <a:gd name="connsiteY0" fmla="*/ 17659 h 7837793"/>
              <a:gd name="connsiteX1" fmla="*/ 36110 w 6190147"/>
              <a:gd name="connsiteY1" fmla="*/ 6050475 h 7837793"/>
              <a:gd name="connsiteX2" fmla="*/ 3044790 w 6190147"/>
              <a:gd name="connsiteY2" fmla="*/ 7837793 h 7837793"/>
              <a:gd name="connsiteX3" fmla="*/ 6183801 w 6190147"/>
              <a:gd name="connsiteY3" fmla="*/ 6119785 h 7837793"/>
              <a:gd name="connsiteX4" fmla="*/ 6190147 w 6190147"/>
              <a:gd name="connsiteY4" fmla="*/ 0 h 7837793"/>
              <a:gd name="connsiteX5" fmla="*/ 0 w 6190147"/>
              <a:gd name="connsiteY5" fmla="*/ 17659 h 7837793"/>
              <a:gd name="connsiteX0" fmla="*/ 0 w 6177045"/>
              <a:gd name="connsiteY0" fmla="*/ 0 h 7847218"/>
              <a:gd name="connsiteX1" fmla="*/ 23008 w 6177045"/>
              <a:gd name="connsiteY1" fmla="*/ 6059900 h 7847218"/>
              <a:gd name="connsiteX2" fmla="*/ 3031688 w 6177045"/>
              <a:gd name="connsiteY2" fmla="*/ 7847218 h 7847218"/>
              <a:gd name="connsiteX3" fmla="*/ 6170699 w 6177045"/>
              <a:gd name="connsiteY3" fmla="*/ 6129210 h 7847218"/>
              <a:gd name="connsiteX4" fmla="*/ 6177045 w 6177045"/>
              <a:gd name="connsiteY4" fmla="*/ 9425 h 7847218"/>
              <a:gd name="connsiteX5" fmla="*/ 0 w 6177045"/>
              <a:gd name="connsiteY5" fmla="*/ 0 h 7847218"/>
              <a:gd name="connsiteX0" fmla="*/ 0 w 6177045"/>
              <a:gd name="connsiteY0" fmla="*/ 0 h 7847218"/>
              <a:gd name="connsiteX1" fmla="*/ 23008 w 6177045"/>
              <a:gd name="connsiteY1" fmla="*/ 6059900 h 7847218"/>
              <a:gd name="connsiteX2" fmla="*/ 3031688 w 6177045"/>
              <a:gd name="connsiteY2" fmla="*/ 7847218 h 7847218"/>
              <a:gd name="connsiteX3" fmla="*/ 6161009 w 6177045"/>
              <a:gd name="connsiteY3" fmla="*/ 6109183 h 7847218"/>
              <a:gd name="connsiteX4" fmla="*/ 6177045 w 6177045"/>
              <a:gd name="connsiteY4" fmla="*/ 9425 h 7847218"/>
              <a:gd name="connsiteX5" fmla="*/ 0 w 6177045"/>
              <a:gd name="connsiteY5" fmla="*/ 0 h 7847218"/>
              <a:gd name="connsiteX0" fmla="*/ 0 w 6177045"/>
              <a:gd name="connsiteY0" fmla="*/ 0 h 7847218"/>
              <a:gd name="connsiteX1" fmla="*/ 23008 w 6177045"/>
              <a:gd name="connsiteY1" fmla="*/ 6059900 h 7847218"/>
              <a:gd name="connsiteX2" fmla="*/ 3031688 w 6177045"/>
              <a:gd name="connsiteY2" fmla="*/ 7847218 h 7847218"/>
              <a:gd name="connsiteX3" fmla="*/ 6122254 w 6177045"/>
              <a:gd name="connsiteY3" fmla="*/ 6039090 h 7847218"/>
              <a:gd name="connsiteX4" fmla="*/ 6177045 w 6177045"/>
              <a:gd name="connsiteY4" fmla="*/ 9425 h 7847218"/>
              <a:gd name="connsiteX5" fmla="*/ 0 w 6177045"/>
              <a:gd name="connsiteY5" fmla="*/ 0 h 7847218"/>
              <a:gd name="connsiteX0" fmla="*/ 0 w 6177045"/>
              <a:gd name="connsiteY0" fmla="*/ 0 h 7847218"/>
              <a:gd name="connsiteX1" fmla="*/ 61763 w 6177045"/>
              <a:gd name="connsiteY1" fmla="*/ 6039874 h 7847218"/>
              <a:gd name="connsiteX2" fmla="*/ 3031688 w 6177045"/>
              <a:gd name="connsiteY2" fmla="*/ 7847218 h 7847218"/>
              <a:gd name="connsiteX3" fmla="*/ 6122254 w 6177045"/>
              <a:gd name="connsiteY3" fmla="*/ 6039090 h 7847218"/>
              <a:gd name="connsiteX4" fmla="*/ 6177045 w 6177045"/>
              <a:gd name="connsiteY4" fmla="*/ 9425 h 7847218"/>
              <a:gd name="connsiteX5" fmla="*/ 0 w 6177045"/>
              <a:gd name="connsiteY5" fmla="*/ 0 h 7847218"/>
              <a:gd name="connsiteX0" fmla="*/ 0 w 6147979"/>
              <a:gd name="connsiteY0" fmla="*/ 588 h 7837793"/>
              <a:gd name="connsiteX1" fmla="*/ 32697 w 6147979"/>
              <a:gd name="connsiteY1" fmla="*/ 6030449 h 7837793"/>
              <a:gd name="connsiteX2" fmla="*/ 3002622 w 6147979"/>
              <a:gd name="connsiteY2" fmla="*/ 7837793 h 7837793"/>
              <a:gd name="connsiteX3" fmla="*/ 6093188 w 6147979"/>
              <a:gd name="connsiteY3" fmla="*/ 6029665 h 7837793"/>
              <a:gd name="connsiteX4" fmla="*/ 6147979 w 6147979"/>
              <a:gd name="connsiteY4" fmla="*/ 0 h 7837793"/>
              <a:gd name="connsiteX5" fmla="*/ 0 w 6147979"/>
              <a:gd name="connsiteY5" fmla="*/ 588 h 7837793"/>
              <a:gd name="connsiteX0" fmla="*/ 0 w 6118912"/>
              <a:gd name="connsiteY0" fmla="*/ 588 h 7837793"/>
              <a:gd name="connsiteX1" fmla="*/ 32697 w 6118912"/>
              <a:gd name="connsiteY1" fmla="*/ 6030449 h 7837793"/>
              <a:gd name="connsiteX2" fmla="*/ 3002622 w 6118912"/>
              <a:gd name="connsiteY2" fmla="*/ 7837793 h 7837793"/>
              <a:gd name="connsiteX3" fmla="*/ 6093188 w 6118912"/>
              <a:gd name="connsiteY3" fmla="*/ 6029665 h 7837793"/>
              <a:gd name="connsiteX4" fmla="*/ 6118912 w 6118912"/>
              <a:gd name="connsiteY4" fmla="*/ 0 h 7837793"/>
              <a:gd name="connsiteX5" fmla="*/ 0 w 6118912"/>
              <a:gd name="connsiteY5" fmla="*/ 588 h 7837793"/>
              <a:gd name="connsiteX0" fmla="*/ 0 w 6087212"/>
              <a:gd name="connsiteY0" fmla="*/ 7141 h 7837793"/>
              <a:gd name="connsiteX1" fmla="*/ 997 w 6087212"/>
              <a:gd name="connsiteY1" fmla="*/ 6030449 h 7837793"/>
              <a:gd name="connsiteX2" fmla="*/ 2970922 w 6087212"/>
              <a:gd name="connsiteY2" fmla="*/ 7837793 h 7837793"/>
              <a:gd name="connsiteX3" fmla="*/ 6061488 w 6087212"/>
              <a:gd name="connsiteY3" fmla="*/ 6029665 h 7837793"/>
              <a:gd name="connsiteX4" fmla="*/ 6087212 w 6087212"/>
              <a:gd name="connsiteY4" fmla="*/ 0 h 7837793"/>
              <a:gd name="connsiteX5" fmla="*/ 0 w 6087212"/>
              <a:gd name="connsiteY5" fmla="*/ 7141 h 7837793"/>
              <a:gd name="connsiteX0" fmla="*/ 0 w 6087212"/>
              <a:gd name="connsiteY0" fmla="*/ 7141 h 7837793"/>
              <a:gd name="connsiteX1" fmla="*/ 997 w 6087212"/>
              <a:gd name="connsiteY1" fmla="*/ 6030449 h 7837793"/>
              <a:gd name="connsiteX2" fmla="*/ 2970922 w 6087212"/>
              <a:gd name="connsiteY2" fmla="*/ 7837793 h 7837793"/>
              <a:gd name="connsiteX3" fmla="*/ 6080508 w 6087212"/>
              <a:gd name="connsiteY3" fmla="*/ 6049323 h 7837793"/>
              <a:gd name="connsiteX4" fmla="*/ 6087212 w 6087212"/>
              <a:gd name="connsiteY4" fmla="*/ 0 h 7837793"/>
              <a:gd name="connsiteX5" fmla="*/ 0 w 6087212"/>
              <a:gd name="connsiteY5" fmla="*/ 7141 h 7837793"/>
              <a:gd name="connsiteX0" fmla="*/ 0 w 6087212"/>
              <a:gd name="connsiteY0" fmla="*/ 7141 h 7844346"/>
              <a:gd name="connsiteX1" fmla="*/ 997 w 6087212"/>
              <a:gd name="connsiteY1" fmla="*/ 6030449 h 7844346"/>
              <a:gd name="connsiteX2" fmla="*/ 2989943 w 6087212"/>
              <a:gd name="connsiteY2" fmla="*/ 7844346 h 7844346"/>
              <a:gd name="connsiteX3" fmla="*/ 6080508 w 6087212"/>
              <a:gd name="connsiteY3" fmla="*/ 6049323 h 7844346"/>
              <a:gd name="connsiteX4" fmla="*/ 6087212 w 6087212"/>
              <a:gd name="connsiteY4" fmla="*/ 0 h 7844346"/>
              <a:gd name="connsiteX5" fmla="*/ 0 w 6087212"/>
              <a:gd name="connsiteY5" fmla="*/ 7141 h 7844346"/>
              <a:gd name="connsiteX0" fmla="*/ 0 w 6087212"/>
              <a:gd name="connsiteY0" fmla="*/ 7141 h 7844346"/>
              <a:gd name="connsiteX1" fmla="*/ 13678 w 6087212"/>
              <a:gd name="connsiteY1" fmla="*/ 6056658 h 7844346"/>
              <a:gd name="connsiteX2" fmla="*/ 2989943 w 6087212"/>
              <a:gd name="connsiteY2" fmla="*/ 7844346 h 7844346"/>
              <a:gd name="connsiteX3" fmla="*/ 6080508 w 6087212"/>
              <a:gd name="connsiteY3" fmla="*/ 6049323 h 7844346"/>
              <a:gd name="connsiteX4" fmla="*/ 6087212 w 6087212"/>
              <a:gd name="connsiteY4" fmla="*/ 0 h 7844346"/>
              <a:gd name="connsiteX5" fmla="*/ 0 w 6087212"/>
              <a:gd name="connsiteY5" fmla="*/ 7141 h 7844346"/>
              <a:gd name="connsiteX0" fmla="*/ 0 w 6087212"/>
              <a:gd name="connsiteY0" fmla="*/ 7141 h 7844346"/>
              <a:gd name="connsiteX1" fmla="*/ 13678 w 6087212"/>
              <a:gd name="connsiteY1" fmla="*/ 6056658 h 7844346"/>
              <a:gd name="connsiteX2" fmla="*/ 2989943 w 6087212"/>
              <a:gd name="connsiteY2" fmla="*/ 7844346 h 7844346"/>
              <a:gd name="connsiteX3" fmla="*/ 6080508 w 6087212"/>
              <a:gd name="connsiteY3" fmla="*/ 6062427 h 7844346"/>
              <a:gd name="connsiteX4" fmla="*/ 6087212 w 6087212"/>
              <a:gd name="connsiteY4" fmla="*/ 0 h 7844346"/>
              <a:gd name="connsiteX5" fmla="*/ 0 w 6087212"/>
              <a:gd name="connsiteY5" fmla="*/ 7141 h 784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7212" h="7844346">
                <a:moveTo>
                  <a:pt x="0" y="7141"/>
                </a:moveTo>
                <a:cubicBezTo>
                  <a:pt x="489" y="1940584"/>
                  <a:pt x="13189" y="4123215"/>
                  <a:pt x="13678" y="6056658"/>
                </a:cubicBezTo>
                <a:lnTo>
                  <a:pt x="2989943" y="7844346"/>
                </a:lnTo>
                <a:lnTo>
                  <a:pt x="6080508" y="6062427"/>
                </a:lnTo>
                <a:cubicBezTo>
                  <a:pt x="6084583" y="4140232"/>
                  <a:pt x="6083137" y="1922195"/>
                  <a:pt x="6087212" y="0"/>
                </a:cubicBezTo>
                <a:lnTo>
                  <a:pt x="0" y="7141"/>
                </a:lnTo>
                <a:close/>
              </a:path>
            </a:pathLst>
          </a:custGeom>
          <a:noFill/>
          <a:ln w="31750" cap="flat" cmpd="sng" algn="ctr">
            <a:solidFill>
              <a:schemeClr val="bg1"/>
            </a:solidFill>
            <a:prstDash val="dash"/>
            <a:miter lim="800000"/>
            <a:headEnd type="none" w="med" len="med"/>
            <a:tailEnd type="none" w="med" len="med"/>
          </a:ln>
          <a:effectLst>
            <a:outerShdw blurRad="457200" dist="38100" dir="3900000" sx="102000" sy="102000" algn="t" rotWithShape="0">
              <a:prstClr val="black">
                <a:alpha val="38000"/>
              </a:prstClr>
            </a:outerShdw>
          </a:effectLst>
        </p:spPr>
        <p:txBody>
          <a:bodyPr wrap="square" lIns="457200" tIns="457200" rIns="457200" bIns="457200">
            <a:spAutoFit/>
          </a:bodyPr>
          <a:lstStyle/>
          <a:p>
            <a:pPr defTabSz="4389438" eaLnBrk="1" hangingPunct="1">
              <a:defRPr/>
            </a:pPr>
            <a:endParaRPr lang="en-US" sz="5531" dirty="0">
              <a:latin typeface="Arial Narrow" pitchFamily="61" charset="0"/>
            </a:endParaRPr>
          </a:p>
        </p:txBody>
      </p:sp>
      <p:cxnSp>
        <p:nvCxnSpPr>
          <p:cNvPr id="21" name="Straight Connector 20"/>
          <p:cNvCxnSpPr/>
          <p:nvPr userDrawn="1"/>
        </p:nvCxnSpPr>
        <p:spPr bwMode="auto">
          <a:xfrm>
            <a:off x="18732500" y="4842238"/>
            <a:ext cx="0" cy="15532562"/>
          </a:xfrm>
          <a:prstGeom prst="line">
            <a:avLst/>
          </a:prstGeom>
          <a:noFill/>
          <a:ln w="25400" cap="flat" cmpd="sng" algn="ctr">
            <a:solidFill>
              <a:schemeClr val="tx1"/>
            </a:solidFill>
            <a:prstDash val="dash"/>
            <a:round/>
            <a:headEnd type="oval" w="lg" len="lg"/>
            <a:tailEnd type="oval" w="lg" len="lg"/>
          </a:ln>
          <a:effectLst/>
        </p:spPr>
      </p:cxnSp>
      <p:cxnSp>
        <p:nvCxnSpPr>
          <p:cNvPr id="26" name="Straight Connector 25"/>
          <p:cNvCxnSpPr/>
          <p:nvPr userDrawn="1"/>
        </p:nvCxnSpPr>
        <p:spPr bwMode="auto">
          <a:xfrm>
            <a:off x="9600961" y="4842238"/>
            <a:ext cx="0" cy="15532562"/>
          </a:xfrm>
          <a:prstGeom prst="line">
            <a:avLst/>
          </a:prstGeom>
          <a:noFill/>
          <a:ln w="25400" cap="flat" cmpd="sng" algn="ctr">
            <a:solidFill>
              <a:schemeClr val="tx1"/>
            </a:solidFill>
            <a:prstDash val="dash"/>
            <a:round/>
            <a:headEnd type="oval" w="lg" len="lg"/>
            <a:tailEnd type="oval" w="lg" len="lg"/>
          </a:ln>
          <a:effectLst/>
        </p:spPr>
      </p:cxnSp>
      <p:pic>
        <p:nvPicPr>
          <p:cNvPr id="22"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32436653" y="685800"/>
            <a:ext cx="3021747"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16274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nip Single Corner Rectangle 3"/>
          <p:cNvSpPr/>
          <p:nvPr userDrawn="1"/>
        </p:nvSpPr>
        <p:spPr>
          <a:xfrm flipH="1">
            <a:off x="23485641" y="17758611"/>
            <a:ext cx="13977770" cy="3309102"/>
          </a:xfrm>
          <a:prstGeom prst="snip1Rect">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303756" y="18492393"/>
            <a:ext cx="4235866" cy="211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142523" y="18644855"/>
            <a:ext cx="4291730" cy="181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330314" y="18644856"/>
            <a:ext cx="2311405" cy="181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nip Single Corner Rectangle 9"/>
          <p:cNvSpPr/>
          <p:nvPr userDrawn="1"/>
        </p:nvSpPr>
        <p:spPr>
          <a:xfrm flipH="1">
            <a:off x="23638041" y="17911011"/>
            <a:ext cx="13977770" cy="3309102"/>
          </a:xfrm>
          <a:prstGeom prst="snip1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770035" y="-2614900"/>
            <a:ext cx="8496718" cy="8726932"/>
          </a:xfrm>
          <a:prstGeom prst="ellipse">
            <a:avLst/>
          </a:prstGeom>
          <a:solidFill>
            <a:srgbClr val="D2D0D0"/>
          </a:solidFill>
          <a:ln>
            <a:solidFill>
              <a:srgbClr val="5F5B5C"/>
            </a:solidFill>
          </a:ln>
          <a:effectLst>
            <a:outerShdw blurRad="723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427948" y="-2178619"/>
            <a:ext cx="7812544" cy="7812544"/>
          </a:xfrm>
          <a:prstGeom prst="ellipse">
            <a:avLst/>
          </a:prstGeom>
          <a:noFill/>
          <a:ln>
            <a:solidFill>
              <a:srgbClr val="F3712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309779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nip Single Corner Rectangle 3"/>
          <p:cNvSpPr/>
          <p:nvPr userDrawn="1"/>
        </p:nvSpPr>
        <p:spPr>
          <a:xfrm flipH="1">
            <a:off x="27527534" y="18449499"/>
            <a:ext cx="9935874" cy="2618213"/>
          </a:xfrm>
          <a:prstGeom prst="snip1Rect">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373111" y="19161455"/>
            <a:ext cx="2592814" cy="129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75365" y="19161455"/>
            <a:ext cx="3068839" cy="129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988929" y="19161456"/>
            <a:ext cx="1652790" cy="129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nip Single Corner Rectangle 9"/>
          <p:cNvSpPr/>
          <p:nvPr userDrawn="1"/>
        </p:nvSpPr>
        <p:spPr>
          <a:xfrm flipH="1">
            <a:off x="27679934" y="18601899"/>
            <a:ext cx="9935874" cy="2618213"/>
          </a:xfrm>
          <a:prstGeom prst="snip1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 Same Side Corner Rectangle 1"/>
          <p:cNvSpPr/>
          <p:nvPr userDrawn="1"/>
        </p:nvSpPr>
        <p:spPr>
          <a:xfrm rot="10800000">
            <a:off x="2902226" y="2902226"/>
            <a:ext cx="34561182" cy="3220265"/>
          </a:xfrm>
          <a:prstGeom prst="round2Same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Oval 7"/>
          <p:cNvSpPr/>
          <p:nvPr userDrawn="1"/>
        </p:nvSpPr>
        <p:spPr>
          <a:xfrm>
            <a:off x="-770035" y="-2614900"/>
            <a:ext cx="8496718" cy="8726932"/>
          </a:xfrm>
          <a:prstGeom prst="ellipse">
            <a:avLst/>
          </a:prstGeom>
          <a:solidFill>
            <a:srgbClr val="D2D0D0"/>
          </a:solidFill>
          <a:ln>
            <a:solidFill>
              <a:srgbClr val="5F5B5C"/>
            </a:solidFill>
          </a:ln>
          <a:effectLst>
            <a:outerShdw blurRad="7239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427948" y="-2178619"/>
            <a:ext cx="7812544" cy="7812544"/>
          </a:xfrm>
          <a:prstGeom prst="ellipse">
            <a:avLst/>
          </a:prstGeom>
          <a:noFill/>
          <a:ln>
            <a:solidFill>
              <a:srgbClr val="F3712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326404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Snip Single Corner Rectangle 5"/>
          <p:cNvSpPr/>
          <p:nvPr userDrawn="1"/>
        </p:nvSpPr>
        <p:spPr>
          <a:xfrm flipH="1">
            <a:off x="23485641" y="17758611"/>
            <a:ext cx="13977770" cy="3309102"/>
          </a:xfrm>
          <a:prstGeom prst="snip1Rect">
            <a:avLst/>
          </a:prstGeom>
          <a:solidFill>
            <a:srgbClr val="D2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303756" y="18492393"/>
            <a:ext cx="4235866" cy="211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142523" y="18644855"/>
            <a:ext cx="4291730" cy="181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330314" y="18644856"/>
            <a:ext cx="2311405" cy="181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nip Single Corner Rectangle 9"/>
          <p:cNvSpPr/>
          <p:nvPr userDrawn="1"/>
        </p:nvSpPr>
        <p:spPr>
          <a:xfrm flipH="1">
            <a:off x="23638041" y="17911011"/>
            <a:ext cx="13977770" cy="3309102"/>
          </a:xfrm>
          <a:prstGeom prst="snip1Rect">
            <a:avLst/>
          </a:prstGeom>
          <a:noFill/>
          <a:ln w="28575">
            <a:solidFill>
              <a:srgbClr val="F3712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0609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0" y="0"/>
            <a:ext cx="37463413" cy="3714487"/>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smtClean="0">
              <a:solidFill>
                <a:schemeClr val="tx1"/>
              </a:solidFill>
              <a:latin typeface="Arial" charset="0"/>
              <a:ea typeface="Arial" charset="0"/>
            </a:endParaRPr>
          </a:p>
        </p:txBody>
      </p:sp>
      <p:cxnSp>
        <p:nvCxnSpPr>
          <p:cNvPr id="9" name="Straight Connector 8"/>
          <p:cNvCxnSpPr/>
          <p:nvPr userDrawn="1"/>
        </p:nvCxnSpPr>
        <p:spPr bwMode="auto">
          <a:xfrm>
            <a:off x="-483159" y="3399103"/>
            <a:ext cx="38281067" cy="0"/>
          </a:xfrm>
          <a:prstGeom prst="line">
            <a:avLst/>
          </a:prstGeom>
          <a:noFill/>
          <a:ln w="31750" cap="flat" cmpd="sng" algn="ctr">
            <a:solidFill>
              <a:schemeClr val="bg1"/>
            </a:solidFill>
            <a:prstDash val="dash"/>
            <a:round/>
            <a:headEnd type="none" w="med" len="med"/>
            <a:tailEnd type="none" w="med" len="med"/>
          </a:ln>
          <a:effectLst/>
        </p:spPr>
      </p:cxnSp>
    </p:spTree>
    <p:extLst>
      <p:ext uri="{BB962C8B-B14F-4D97-AF65-F5344CB8AC3E}">
        <p14:creationId xmlns:p14="http://schemas.microsoft.com/office/powerpoint/2010/main" val="25851499"/>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l" defTabSz="2809037" rtl="0" eaLnBrk="1" latinLnBrk="0" hangingPunct="1">
        <a:lnSpc>
          <a:spcPct val="90000"/>
        </a:lnSpc>
        <a:spcBef>
          <a:spcPct val="0"/>
        </a:spcBef>
        <a:buNone/>
        <a:defRPr sz="13517" kern="1200">
          <a:solidFill>
            <a:schemeClr val="tx1"/>
          </a:solidFill>
          <a:latin typeface="+mj-lt"/>
          <a:ea typeface="+mj-ea"/>
          <a:cs typeface="+mj-cs"/>
        </a:defRPr>
      </a:lvl1pPr>
    </p:titleStyle>
    <p:bodyStyle>
      <a:lvl1pPr marL="702259" indent="-702259" algn="l" defTabSz="2809037" rtl="0" eaLnBrk="1" latinLnBrk="0" hangingPunct="1">
        <a:lnSpc>
          <a:spcPct val="90000"/>
        </a:lnSpc>
        <a:spcBef>
          <a:spcPts val="3072"/>
        </a:spcBef>
        <a:buFont typeface="Arial" panose="020B0604020202020204" pitchFamily="34" charset="0"/>
        <a:buChar char="•"/>
        <a:defRPr sz="8602" kern="1200">
          <a:solidFill>
            <a:schemeClr val="tx1"/>
          </a:solidFill>
          <a:latin typeface="+mn-lt"/>
          <a:ea typeface="+mn-ea"/>
          <a:cs typeface="+mn-cs"/>
        </a:defRPr>
      </a:lvl1pPr>
      <a:lvl2pPr marL="2106778" indent="-702259" algn="l" defTabSz="2809037" rtl="0" eaLnBrk="1" latinLnBrk="0" hangingPunct="1">
        <a:lnSpc>
          <a:spcPct val="90000"/>
        </a:lnSpc>
        <a:spcBef>
          <a:spcPts val="1536"/>
        </a:spcBef>
        <a:buFont typeface="Arial" panose="020B0604020202020204" pitchFamily="34" charset="0"/>
        <a:buChar char="•"/>
        <a:defRPr sz="7373" kern="1200">
          <a:solidFill>
            <a:schemeClr val="tx1"/>
          </a:solidFill>
          <a:latin typeface="+mn-lt"/>
          <a:ea typeface="+mn-ea"/>
          <a:cs typeface="+mn-cs"/>
        </a:defRPr>
      </a:lvl2pPr>
      <a:lvl3pPr marL="3511296" indent="-702259" algn="l" defTabSz="2809037" rtl="0" eaLnBrk="1" latinLnBrk="0" hangingPunct="1">
        <a:lnSpc>
          <a:spcPct val="90000"/>
        </a:lnSpc>
        <a:spcBef>
          <a:spcPts val="1536"/>
        </a:spcBef>
        <a:buFont typeface="Arial" panose="020B0604020202020204" pitchFamily="34" charset="0"/>
        <a:buChar char="•"/>
        <a:defRPr sz="6144" kern="1200">
          <a:solidFill>
            <a:schemeClr val="tx1"/>
          </a:solidFill>
          <a:latin typeface="+mn-lt"/>
          <a:ea typeface="+mn-ea"/>
          <a:cs typeface="+mn-cs"/>
        </a:defRPr>
      </a:lvl3pPr>
      <a:lvl4pPr marL="4915814"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4pPr>
      <a:lvl5pPr marL="6320333"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5pPr>
      <a:lvl6pPr marL="7724851"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6pPr>
      <a:lvl7pPr marL="9129370"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7pPr>
      <a:lvl8pPr marL="10533888"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8pPr>
      <a:lvl9pPr marL="11938406"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9pPr>
    </p:bodyStyle>
    <p:otherStyle>
      <a:defPPr>
        <a:defRPr lang="en-US"/>
      </a:defPPr>
      <a:lvl1pPr marL="0" algn="l" defTabSz="2809037" rtl="0" eaLnBrk="1" latinLnBrk="0" hangingPunct="1">
        <a:defRPr sz="5530" kern="1200">
          <a:solidFill>
            <a:schemeClr val="tx1"/>
          </a:solidFill>
          <a:latin typeface="+mn-lt"/>
          <a:ea typeface="+mn-ea"/>
          <a:cs typeface="+mn-cs"/>
        </a:defRPr>
      </a:lvl1pPr>
      <a:lvl2pPr marL="1404518" algn="l" defTabSz="2809037" rtl="0" eaLnBrk="1" latinLnBrk="0" hangingPunct="1">
        <a:defRPr sz="5530" kern="1200">
          <a:solidFill>
            <a:schemeClr val="tx1"/>
          </a:solidFill>
          <a:latin typeface="+mn-lt"/>
          <a:ea typeface="+mn-ea"/>
          <a:cs typeface="+mn-cs"/>
        </a:defRPr>
      </a:lvl2pPr>
      <a:lvl3pPr marL="2809037" algn="l" defTabSz="2809037" rtl="0" eaLnBrk="1" latinLnBrk="0" hangingPunct="1">
        <a:defRPr sz="5530" kern="1200">
          <a:solidFill>
            <a:schemeClr val="tx1"/>
          </a:solidFill>
          <a:latin typeface="+mn-lt"/>
          <a:ea typeface="+mn-ea"/>
          <a:cs typeface="+mn-cs"/>
        </a:defRPr>
      </a:lvl3pPr>
      <a:lvl4pPr marL="4213555" algn="l" defTabSz="2809037" rtl="0" eaLnBrk="1" latinLnBrk="0" hangingPunct="1">
        <a:defRPr sz="5530" kern="1200">
          <a:solidFill>
            <a:schemeClr val="tx1"/>
          </a:solidFill>
          <a:latin typeface="+mn-lt"/>
          <a:ea typeface="+mn-ea"/>
          <a:cs typeface="+mn-cs"/>
        </a:defRPr>
      </a:lvl4pPr>
      <a:lvl5pPr marL="5618074" algn="l" defTabSz="2809037" rtl="0" eaLnBrk="1" latinLnBrk="0" hangingPunct="1">
        <a:defRPr sz="5530" kern="1200">
          <a:solidFill>
            <a:schemeClr val="tx1"/>
          </a:solidFill>
          <a:latin typeface="+mn-lt"/>
          <a:ea typeface="+mn-ea"/>
          <a:cs typeface="+mn-cs"/>
        </a:defRPr>
      </a:lvl5pPr>
      <a:lvl6pPr marL="7022592" algn="l" defTabSz="2809037" rtl="0" eaLnBrk="1" latinLnBrk="0" hangingPunct="1">
        <a:defRPr sz="5530" kern="1200">
          <a:solidFill>
            <a:schemeClr val="tx1"/>
          </a:solidFill>
          <a:latin typeface="+mn-lt"/>
          <a:ea typeface="+mn-ea"/>
          <a:cs typeface="+mn-cs"/>
        </a:defRPr>
      </a:lvl6pPr>
      <a:lvl7pPr marL="8427110" algn="l" defTabSz="2809037" rtl="0" eaLnBrk="1" latinLnBrk="0" hangingPunct="1">
        <a:defRPr sz="5530" kern="1200">
          <a:solidFill>
            <a:schemeClr val="tx1"/>
          </a:solidFill>
          <a:latin typeface="+mn-lt"/>
          <a:ea typeface="+mn-ea"/>
          <a:cs typeface="+mn-cs"/>
        </a:defRPr>
      </a:lvl7pPr>
      <a:lvl8pPr marL="9831629" algn="l" defTabSz="2809037" rtl="0" eaLnBrk="1" latinLnBrk="0" hangingPunct="1">
        <a:defRPr sz="5530" kern="1200">
          <a:solidFill>
            <a:schemeClr val="tx1"/>
          </a:solidFill>
          <a:latin typeface="+mn-lt"/>
          <a:ea typeface="+mn-ea"/>
          <a:cs typeface="+mn-cs"/>
        </a:defRPr>
      </a:lvl8pPr>
      <a:lvl9pPr marL="11236147" algn="l" defTabSz="2809037" rtl="0" eaLnBrk="1" latinLnBrk="0" hangingPunct="1">
        <a:defRPr sz="553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81" t="18112" r="81"/>
          <a:stretch/>
        </p:blipFill>
        <p:spPr>
          <a:xfrm>
            <a:off x="1" y="0"/>
            <a:ext cx="37463412" cy="21067713"/>
          </a:xfrm>
          <a:prstGeom prst="rect">
            <a:avLst/>
          </a:prstGeom>
        </p:spPr>
      </p:pic>
      <p:sp>
        <p:nvSpPr>
          <p:cNvPr id="11" name="Rectangle 36"/>
          <p:cNvSpPr>
            <a:spLocks noChangeArrowheads="1"/>
          </p:cNvSpPr>
          <p:nvPr userDrawn="1"/>
        </p:nvSpPr>
        <p:spPr bwMode="auto">
          <a:xfrm>
            <a:off x="0" y="-715626"/>
            <a:ext cx="37463413" cy="3714487"/>
          </a:xfrm>
          <a:prstGeom prst="rect">
            <a:avLst/>
          </a:prstGeom>
          <a:solidFill>
            <a:srgbClr val="F37121"/>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dirty="0" smtClean="0">
              <a:solidFill>
                <a:schemeClr val="tx1"/>
              </a:solidFill>
              <a:latin typeface="Arial" charset="0"/>
              <a:ea typeface="Arial" charset="0"/>
            </a:endParaRPr>
          </a:p>
        </p:txBody>
      </p:sp>
      <p:cxnSp>
        <p:nvCxnSpPr>
          <p:cNvPr id="12" name="Straight Connector 11"/>
          <p:cNvCxnSpPr/>
          <p:nvPr userDrawn="1"/>
        </p:nvCxnSpPr>
        <p:spPr bwMode="auto">
          <a:xfrm>
            <a:off x="-483159" y="2683477"/>
            <a:ext cx="38281067" cy="0"/>
          </a:xfrm>
          <a:prstGeom prst="line">
            <a:avLst/>
          </a:prstGeom>
          <a:noFill/>
          <a:ln w="31750" cap="flat" cmpd="sng" algn="ctr">
            <a:solidFill>
              <a:schemeClr val="bg1"/>
            </a:solidFill>
            <a:prstDash val="dash"/>
            <a:round/>
            <a:headEnd type="none" w="med" len="med"/>
            <a:tailEnd type="none" w="med" len="med"/>
          </a:ln>
          <a:effectLst/>
        </p:spPr>
      </p:cxnSp>
    </p:spTree>
    <p:extLst>
      <p:ext uri="{BB962C8B-B14F-4D97-AF65-F5344CB8AC3E}">
        <p14:creationId xmlns:p14="http://schemas.microsoft.com/office/powerpoint/2010/main" val="3650567851"/>
      </p:ext>
    </p:extLst>
  </p:cSld>
  <p:clrMap bg1="lt1" tx1="dk1" bg2="lt2" tx2="dk2" accent1="accent1" accent2="accent2" accent3="accent3" accent4="accent4" accent5="accent5" accent6="accent6" hlink="hlink" folHlink="folHlink"/>
  <p:sldLayoutIdLst>
    <p:sldLayoutId id="2147483691" r:id="rId1"/>
    <p:sldLayoutId id="2147483693" r:id="rId2"/>
    <p:sldLayoutId id="214748369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3" Type="http://schemas.openxmlformats.org/officeDocument/2006/relationships/chart" Target="../charts/chart1.xml"/><Relationship Id="rId21" Type="http://schemas.openxmlformats.org/officeDocument/2006/relationships/image" Target="../media/image22.png"/><Relationship Id="rId34" Type="http://schemas.openxmlformats.org/officeDocument/2006/relationships/image" Target="../media/image35.png"/><Relationship Id="rId42" Type="http://schemas.openxmlformats.org/officeDocument/2006/relationships/chart" Target="../charts/chart4.xml"/><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41"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chart" Target="../charts/chart2.xml"/><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3" Type="http://schemas.openxmlformats.org/officeDocument/2006/relationships/chart" Target="../charts/chart6.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2" Type="http://schemas.openxmlformats.org/officeDocument/2006/relationships/chart" Target="../charts/chart5.xml"/><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41"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chart" Target="../charts/chart7.xml"/><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hyperlink" Target="https://simpeg.bps.go.id/analev-r"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57.png"/><Relationship Id="rId18" Type="http://schemas.openxmlformats.org/officeDocument/2006/relationships/image" Target="../media/image43.png"/><Relationship Id="rId26" Type="http://schemas.openxmlformats.org/officeDocument/2006/relationships/image" Target="../media/image64.png"/><Relationship Id="rId3" Type="http://schemas.openxmlformats.org/officeDocument/2006/relationships/hyperlink" Target="mailto:arisp@bps.go.id" TargetMode="External"/><Relationship Id="rId21" Type="http://schemas.openxmlformats.org/officeDocument/2006/relationships/image" Target="../media/image46.png"/><Relationship Id="rId34" Type="http://schemas.openxmlformats.org/officeDocument/2006/relationships/image" Target="../media/image72.png"/><Relationship Id="rId7" Type="http://schemas.openxmlformats.org/officeDocument/2006/relationships/image" Target="../media/image52.png"/><Relationship Id="rId12" Type="http://schemas.openxmlformats.org/officeDocument/2006/relationships/image" Target="../media/image56.png"/><Relationship Id="rId17" Type="http://schemas.openxmlformats.org/officeDocument/2006/relationships/image" Target="../media/image42.png"/><Relationship Id="rId25" Type="http://schemas.openxmlformats.org/officeDocument/2006/relationships/image" Target="../media/image63.png"/><Relationship Id="rId33" Type="http://schemas.openxmlformats.org/officeDocument/2006/relationships/image" Target="../media/image71.png"/><Relationship Id="rId2" Type="http://schemas.openxmlformats.org/officeDocument/2006/relationships/hyperlink" Target="mailto:erika@bps.go.id" TargetMode="External"/><Relationship Id="rId16" Type="http://schemas.openxmlformats.org/officeDocument/2006/relationships/image" Target="../media/image59.png"/><Relationship Id="rId20" Type="http://schemas.openxmlformats.org/officeDocument/2006/relationships/image" Target="../media/image45.png"/><Relationship Id="rId29"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image" Target="../media/image51.png"/><Relationship Id="rId11" Type="http://schemas.openxmlformats.org/officeDocument/2006/relationships/image" Target="../media/image55.png"/><Relationship Id="rId24" Type="http://schemas.openxmlformats.org/officeDocument/2006/relationships/image" Target="../media/image62.png"/><Relationship Id="rId32" Type="http://schemas.openxmlformats.org/officeDocument/2006/relationships/image" Target="../media/image70.png"/><Relationship Id="rId5" Type="http://schemas.openxmlformats.org/officeDocument/2006/relationships/image" Target="../media/image50.png"/><Relationship Id="rId15" Type="http://schemas.openxmlformats.org/officeDocument/2006/relationships/image" Target="../media/image58.png"/><Relationship Id="rId23" Type="http://schemas.openxmlformats.org/officeDocument/2006/relationships/image" Target="../media/image61.png"/><Relationship Id="rId28" Type="http://schemas.openxmlformats.org/officeDocument/2006/relationships/image" Target="../media/image66.png"/><Relationship Id="rId36" Type="http://schemas.openxmlformats.org/officeDocument/2006/relationships/image" Target="../media/image74.png"/><Relationship Id="rId10" Type="http://schemas.openxmlformats.org/officeDocument/2006/relationships/image" Target="../media/image54.png"/><Relationship Id="rId19" Type="http://schemas.openxmlformats.org/officeDocument/2006/relationships/image" Target="../media/image44.png"/><Relationship Id="rId31" Type="http://schemas.openxmlformats.org/officeDocument/2006/relationships/image" Target="../media/image69.png"/><Relationship Id="rId4" Type="http://schemas.openxmlformats.org/officeDocument/2006/relationships/image" Target="../media/image49.png"/><Relationship Id="rId9" Type="http://schemas.openxmlformats.org/officeDocument/2006/relationships/image" Target="../media/image53.png"/><Relationship Id="rId14" Type="http://schemas.openxmlformats.org/officeDocument/2006/relationships/image" Target="../media/image48.png"/><Relationship Id="rId22" Type="http://schemas.openxmlformats.org/officeDocument/2006/relationships/image" Target="../media/image60.png"/><Relationship Id="rId27" Type="http://schemas.openxmlformats.org/officeDocument/2006/relationships/image" Target="../media/image65.png"/><Relationship Id="rId30" Type="http://schemas.openxmlformats.org/officeDocument/2006/relationships/image" Target="../media/image68.png"/><Relationship Id="rId35"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 name="Chart 4"/>
          <p:cNvGraphicFramePr>
            <a:graphicFrameLocks/>
          </p:cNvGraphicFramePr>
          <p:nvPr>
            <p:extLst>
              <p:ext uri="{D42A27DB-BD31-4B8C-83A1-F6EECF244321}">
                <p14:modId xmlns:p14="http://schemas.microsoft.com/office/powerpoint/2010/main" val="1105311162"/>
              </p:ext>
            </p:extLst>
          </p:nvPr>
        </p:nvGraphicFramePr>
        <p:xfrm>
          <a:off x="9661759" y="11410961"/>
          <a:ext cx="4632877" cy="4022399"/>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5"/>
          <p:cNvSpPr>
            <a:spLocks noChangeArrowheads="1"/>
          </p:cNvSpPr>
          <p:nvPr/>
        </p:nvSpPr>
        <p:spPr bwMode="auto">
          <a:xfrm>
            <a:off x="786441" y="992495"/>
            <a:ext cx="21590962" cy="226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6000" b="1" dirty="0" smtClean="0">
                <a:solidFill>
                  <a:srgbClr val="FFFFFF"/>
                </a:solidFill>
                <a:latin typeface="+mn-lt"/>
                <a:ea typeface="Arial" charset="0"/>
              </a:rPr>
              <a:t>DIGITAL ACADEMIC RESEARCH POSTER TEMPLATE</a:t>
            </a:r>
          </a:p>
          <a:p>
            <a:pPr>
              <a:spcAft>
                <a:spcPts val="600"/>
              </a:spcAft>
              <a:defRPr/>
            </a:pPr>
            <a:r>
              <a:rPr lang="en-US" altLang="en-US" sz="4000" dirty="0" smtClean="0">
                <a:solidFill>
                  <a:srgbClr val="FFFFFF"/>
                </a:solidFill>
                <a:latin typeface="+mn-lt"/>
                <a:ea typeface="Arial" charset="0"/>
              </a:rPr>
              <a:t>Subtitle for Digital Academic Research Poster (16:9)</a:t>
            </a:r>
          </a:p>
          <a:p>
            <a:pPr>
              <a:spcBef>
                <a:spcPts val="1200"/>
              </a:spcBef>
              <a:defRPr/>
            </a:pPr>
            <a:r>
              <a:rPr lang="en-US" altLang="en-US" sz="2600" dirty="0" smtClean="0">
                <a:solidFill>
                  <a:srgbClr val="FFFFFF"/>
                </a:solidFill>
                <a:latin typeface="+mn-lt"/>
                <a:ea typeface="Arial" charset="0"/>
              </a:rPr>
              <a:t>Your </a:t>
            </a:r>
            <a:r>
              <a:rPr lang="en-US" altLang="en-US" sz="2600" dirty="0">
                <a:solidFill>
                  <a:srgbClr val="FFFFFF"/>
                </a:solidFill>
                <a:latin typeface="+mn-lt"/>
                <a:ea typeface="Arial" charset="0"/>
              </a:rPr>
              <a:t>names and the names of the people who contributed to this presentation</a:t>
            </a:r>
          </a:p>
        </p:txBody>
      </p:sp>
      <p:sp>
        <p:nvSpPr>
          <p:cNvPr id="13" name="TextBox 12"/>
          <p:cNvSpPr txBox="1"/>
          <p:nvPr/>
        </p:nvSpPr>
        <p:spPr>
          <a:xfrm>
            <a:off x="847641" y="4875388"/>
            <a:ext cx="6460087" cy="707886"/>
          </a:xfrm>
          <a:prstGeom prst="rect">
            <a:avLst/>
          </a:prstGeom>
          <a:noFill/>
          <a:effectLst/>
        </p:spPr>
        <p:txBody>
          <a:bodyPr wrap="square">
            <a:spAutoFit/>
          </a:bodyPr>
          <a:lstStyle/>
          <a:p>
            <a:pPr>
              <a:defRPr/>
            </a:pPr>
            <a:r>
              <a:rPr lang="en-US" sz="4000" b="1" dirty="0">
                <a:solidFill>
                  <a:srgbClr val="005BBB"/>
                </a:solidFill>
              </a:rPr>
              <a:t>Introduction</a:t>
            </a:r>
          </a:p>
        </p:txBody>
      </p:sp>
      <p:sp>
        <p:nvSpPr>
          <p:cNvPr id="14" name="TextBox 3"/>
          <p:cNvSpPr txBox="1">
            <a:spLocks noChangeArrowheads="1"/>
          </p:cNvSpPr>
          <p:nvPr/>
        </p:nvSpPr>
        <p:spPr bwMode="auto">
          <a:xfrm>
            <a:off x="845328" y="5644227"/>
            <a:ext cx="8120711" cy="3323987"/>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200"/>
              </a:lnSpc>
            </a:pPr>
            <a:r>
              <a:rPr lang="en-US" altLang="en-US" sz="3200" dirty="0">
                <a:solidFill>
                  <a:schemeClr val="tx1">
                    <a:lumMod val="75000"/>
                  </a:schemeClr>
                </a:solidFill>
                <a:latin typeface="Arial" charset="0"/>
                <a:ea typeface="Arial" charset="0"/>
              </a:rPr>
              <a:t>Mauris orci mi, varius id diam id, egestas auctor enim. Praesent ut massa nibh. Duis purus neque, facilisis cursus ultrices vel, ullamcorper ac augue. Donec semper lorem vitae urna pulvinar, in congue massa </a:t>
            </a:r>
            <a:r>
              <a:rPr lang="en-US" altLang="en-US" sz="3200" dirty="0" smtClean="0">
                <a:solidFill>
                  <a:schemeClr val="tx1">
                    <a:lumMod val="75000"/>
                  </a:schemeClr>
                </a:solidFill>
                <a:latin typeface="Arial" charset="0"/>
                <a:ea typeface="Arial" charset="0"/>
              </a:rPr>
              <a:t>aliquet </a:t>
            </a:r>
            <a:r>
              <a:rPr lang="en-US" altLang="en-US" sz="3200" dirty="0">
                <a:solidFill>
                  <a:schemeClr val="tx1">
                    <a:lumMod val="75000"/>
                  </a:schemeClr>
                </a:solidFill>
                <a:latin typeface="Arial" charset="0"/>
                <a:ea typeface="Arial" charset="0"/>
              </a:rPr>
              <a:t>sed nibh sit amet, faucibus.</a:t>
            </a:r>
          </a:p>
        </p:txBody>
      </p:sp>
      <p:sp>
        <p:nvSpPr>
          <p:cNvPr id="15" name="TextBox 14"/>
          <p:cNvSpPr txBox="1"/>
          <p:nvPr/>
        </p:nvSpPr>
        <p:spPr>
          <a:xfrm>
            <a:off x="843743" y="9493419"/>
            <a:ext cx="6460087" cy="707886"/>
          </a:xfrm>
          <a:prstGeom prst="rect">
            <a:avLst/>
          </a:prstGeom>
          <a:noFill/>
          <a:effectLst/>
        </p:spPr>
        <p:txBody>
          <a:bodyPr wrap="square">
            <a:spAutoFit/>
          </a:bodyPr>
          <a:lstStyle/>
          <a:p>
            <a:pPr>
              <a:defRPr/>
            </a:pPr>
            <a:r>
              <a:rPr lang="en-US" sz="4000" b="1" dirty="0" smtClean="0">
                <a:solidFill>
                  <a:srgbClr val="005BBB"/>
                </a:solidFill>
              </a:rPr>
              <a:t>Methods</a:t>
            </a:r>
            <a:endParaRPr lang="en-US" sz="4000" b="1" dirty="0">
              <a:solidFill>
                <a:srgbClr val="005BBB"/>
              </a:solidFill>
            </a:endParaRPr>
          </a:p>
        </p:txBody>
      </p:sp>
      <p:sp>
        <p:nvSpPr>
          <p:cNvPr id="16" name="TextBox 15"/>
          <p:cNvSpPr txBox="1"/>
          <p:nvPr/>
        </p:nvSpPr>
        <p:spPr>
          <a:xfrm>
            <a:off x="837440" y="10230401"/>
            <a:ext cx="7723933" cy="4660250"/>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2600" dirty="0">
                <a:solidFill>
                  <a:schemeClr val="tx1">
                    <a:lumMod val="75000"/>
                  </a:schemeClr>
                </a:solidFill>
                <a:latin typeface="Arial" charset="0"/>
                <a:ea typeface="Arial" charset="0"/>
                <a:cs typeface="Arial" charset="0"/>
              </a:rPr>
              <a:t>Mauris orci mi, varius id diam id, egestas auctor enim. Praesent ut massa nibh. Duis purus neque, facilisis cursus ultrices </a:t>
            </a:r>
            <a:r>
              <a:rPr lang="en-US" sz="2600" dirty="0" err="1" smtClean="0">
                <a:solidFill>
                  <a:schemeClr val="tx1">
                    <a:lumMod val="75000"/>
                  </a:schemeClr>
                </a:solidFill>
                <a:latin typeface="Arial" charset="0"/>
                <a:ea typeface="Arial" charset="0"/>
                <a:cs typeface="Arial" charset="0"/>
              </a:rPr>
              <a:t>vamcorper</a:t>
            </a:r>
            <a:r>
              <a:rPr lang="en-US" sz="2600" dirty="0" smtClean="0">
                <a:solidFill>
                  <a:schemeClr val="tx1">
                    <a:lumMod val="75000"/>
                  </a:schemeClr>
                </a:solidFill>
                <a:latin typeface="Arial" charset="0"/>
                <a:ea typeface="Arial" charset="0"/>
                <a:cs typeface="Arial" charset="0"/>
              </a:rPr>
              <a:t> </a:t>
            </a:r>
            <a:r>
              <a:rPr lang="en-US" sz="2600" dirty="0">
                <a:solidFill>
                  <a:schemeClr val="tx1">
                    <a:lumMod val="75000"/>
                  </a:schemeClr>
                </a:solidFill>
                <a:latin typeface="Arial" charset="0"/>
                <a:ea typeface="Arial" charset="0"/>
                <a:cs typeface="Arial" charset="0"/>
              </a:rPr>
              <a:t>ac augue. Donec semper lorem vitae </a:t>
            </a:r>
            <a:r>
              <a:rPr lang="en-US" sz="2600" dirty="0" smtClean="0">
                <a:solidFill>
                  <a:schemeClr val="tx1">
                    <a:lumMod val="75000"/>
                  </a:schemeClr>
                </a:solidFill>
                <a:latin typeface="Arial" charset="0"/>
                <a:ea typeface="Arial" charset="0"/>
                <a:cs typeface="Arial" charset="0"/>
              </a:rPr>
              <a:t>urna:</a:t>
            </a:r>
            <a:endParaRPr lang="en-US" sz="2600" dirty="0">
              <a:solidFill>
                <a:schemeClr val="tx1">
                  <a:lumMod val="75000"/>
                </a:schemeClr>
              </a:solidFill>
              <a:latin typeface="Arial" charset="0"/>
              <a:ea typeface="Arial" charset="0"/>
              <a:cs typeface="Arial" charset="0"/>
            </a:endParaRPr>
          </a:p>
          <a:p>
            <a:pPr>
              <a:spcBef>
                <a:spcPts val="1200"/>
              </a:spcBef>
              <a:spcAft>
                <a:spcPts val="800"/>
              </a:spcAft>
              <a:defRPr/>
            </a:pPr>
            <a:r>
              <a:rPr lang="en-US" sz="2600" b="1" dirty="0">
                <a:solidFill>
                  <a:schemeClr val="tx2"/>
                </a:solidFill>
                <a:latin typeface="Arial" charset="0"/>
                <a:ea typeface="Arial" charset="0"/>
                <a:cs typeface="Arial" charset="0"/>
              </a:rPr>
              <a:t>MAURIS ORCI VARIUS ID DIAM</a:t>
            </a:r>
            <a:endParaRPr lang="en-US" sz="2600" dirty="0">
              <a:latin typeface="Arial" charset="0"/>
              <a:ea typeface="Arial" charset="0"/>
              <a:cs typeface="Arial" charset="0"/>
            </a:endParaRPr>
          </a:p>
          <a:p>
            <a:pPr marL="914400" lvl="1" indent="-457200">
              <a:lnSpc>
                <a:spcPts val="3600"/>
              </a:lnSpc>
              <a:spcAft>
                <a:spcPts val="700"/>
              </a:spcAft>
              <a:buClr>
                <a:schemeClr val="tx2"/>
              </a:buClr>
              <a:buSzPct val="125000"/>
              <a:buFont typeface="Arial" charset="0"/>
              <a:buChar char="•"/>
              <a:defRPr/>
            </a:pPr>
            <a:r>
              <a:rPr lang="en-US" sz="2600" dirty="0">
                <a:solidFill>
                  <a:schemeClr val="tx1">
                    <a:lumMod val="75000"/>
                  </a:schemeClr>
                </a:solidFill>
                <a:latin typeface="Arial" charset="0"/>
                <a:ea typeface="Arial" charset="0"/>
                <a:cs typeface="Arial" charset="0"/>
              </a:rPr>
              <a:t>Sed in risus nibh. In nisl quam, aliquet sed nibh sitamet, faucibus placerat dui. </a:t>
            </a:r>
          </a:p>
          <a:p>
            <a:pPr marL="914400" lvl="1" indent="-457200">
              <a:lnSpc>
                <a:spcPts val="3600"/>
              </a:lnSpc>
              <a:spcAft>
                <a:spcPts val="700"/>
              </a:spcAft>
              <a:buClr>
                <a:schemeClr val="tx2"/>
              </a:buClr>
              <a:buSzPct val="125000"/>
              <a:buFont typeface="Arial" charset="0"/>
              <a:buChar char="•"/>
              <a:defRPr/>
            </a:pPr>
            <a:r>
              <a:rPr lang="en-US" sz="2600" dirty="0">
                <a:solidFill>
                  <a:schemeClr val="tx1">
                    <a:lumMod val="75000"/>
                  </a:schemeClr>
                </a:solidFill>
                <a:latin typeface="Arial" charset="0"/>
                <a:ea typeface="Arial" charset="0"/>
                <a:cs typeface="Arial" charset="0"/>
              </a:rPr>
              <a:t>Fusce quis augue scelerisque, luctus rum sed, </a:t>
            </a:r>
            <a:r>
              <a:rPr lang="en-US" sz="2600" dirty="0" smtClean="0">
                <a:solidFill>
                  <a:schemeClr val="tx1">
                    <a:lumMod val="75000"/>
                  </a:schemeClr>
                </a:solidFill>
                <a:latin typeface="Arial" charset="0"/>
                <a:ea typeface="Arial" charset="0"/>
                <a:cs typeface="Arial" charset="0"/>
              </a:rPr>
              <a:t>ut </a:t>
            </a:r>
            <a:r>
              <a:rPr lang="en-US" sz="2600" dirty="0">
                <a:solidFill>
                  <a:schemeClr val="tx1">
                    <a:lumMod val="75000"/>
                  </a:schemeClr>
                </a:solidFill>
                <a:latin typeface="Arial" charset="0"/>
                <a:ea typeface="Arial" charset="0"/>
                <a:cs typeface="Arial" charset="0"/>
              </a:rPr>
              <a:t>in pulvinar urna in eros posuere</a:t>
            </a:r>
            <a:r>
              <a:rPr lang="en-US" sz="2600" dirty="0" smtClean="0">
                <a:solidFill>
                  <a:schemeClr val="tx1">
                    <a:lumMod val="75000"/>
                  </a:schemeClr>
                </a:solidFill>
                <a:latin typeface="Arial" charset="0"/>
                <a:ea typeface="Arial" charset="0"/>
                <a:cs typeface="Arial" charset="0"/>
              </a:rPr>
              <a:t>.</a:t>
            </a:r>
            <a:endParaRPr lang="en-US" sz="2600" dirty="0">
              <a:solidFill>
                <a:schemeClr val="tx1">
                  <a:lumMod val="75000"/>
                </a:schemeClr>
              </a:solidFill>
              <a:latin typeface="Arial" charset="0"/>
              <a:ea typeface="Arial" charset="0"/>
              <a:cs typeface="Arial" charset="0"/>
            </a:endParaRPr>
          </a:p>
        </p:txBody>
      </p:sp>
      <p:sp>
        <p:nvSpPr>
          <p:cNvPr id="17" name="TextBox 16"/>
          <p:cNvSpPr txBox="1"/>
          <p:nvPr/>
        </p:nvSpPr>
        <p:spPr>
          <a:xfrm>
            <a:off x="9917911" y="4877192"/>
            <a:ext cx="6460087" cy="707886"/>
          </a:xfrm>
          <a:prstGeom prst="rect">
            <a:avLst/>
          </a:prstGeom>
          <a:noFill/>
          <a:effectLst/>
        </p:spPr>
        <p:txBody>
          <a:bodyPr wrap="square">
            <a:spAutoFit/>
          </a:bodyPr>
          <a:lstStyle/>
          <a:p>
            <a:pPr>
              <a:defRPr/>
            </a:pPr>
            <a:r>
              <a:rPr lang="en-US" sz="4000" b="1" dirty="0">
                <a:solidFill>
                  <a:srgbClr val="005BBB"/>
                </a:solidFill>
              </a:rPr>
              <a:t>Data Analysis </a:t>
            </a:r>
          </a:p>
        </p:txBody>
      </p:sp>
      <p:graphicFrame>
        <p:nvGraphicFramePr>
          <p:cNvPr id="18" name="Chart Placeholder 14"/>
          <p:cNvGraphicFramePr>
            <a:graphicFrameLocks/>
          </p:cNvGraphicFramePr>
          <p:nvPr>
            <p:extLst>
              <p:ext uri="{D42A27DB-BD31-4B8C-83A1-F6EECF244321}">
                <p14:modId xmlns:p14="http://schemas.microsoft.com/office/powerpoint/2010/main" val="1650589229"/>
              </p:ext>
            </p:extLst>
          </p:nvPr>
        </p:nvGraphicFramePr>
        <p:xfrm>
          <a:off x="18939072" y="4842892"/>
          <a:ext cx="8550363" cy="5547471"/>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tangle 19"/>
          <p:cNvSpPr/>
          <p:nvPr/>
        </p:nvSpPr>
        <p:spPr>
          <a:xfrm>
            <a:off x="14471259" y="11386605"/>
            <a:ext cx="3318429" cy="2013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2" name="Freeform 21"/>
          <p:cNvSpPr/>
          <p:nvPr/>
        </p:nvSpPr>
        <p:spPr>
          <a:xfrm rot="10800000">
            <a:off x="17167594" y="11583832"/>
            <a:ext cx="349749" cy="155672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Arc 23"/>
          <p:cNvSpPr/>
          <p:nvPr/>
        </p:nvSpPr>
        <p:spPr>
          <a:xfrm rot="16200000">
            <a:off x="12651988" y="12207323"/>
            <a:ext cx="1737661" cy="1721040"/>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2010398411"/>
              </p:ext>
            </p:extLst>
          </p:nvPr>
        </p:nvGraphicFramePr>
        <p:xfrm>
          <a:off x="19075997" y="14146354"/>
          <a:ext cx="8413438" cy="3359286"/>
        </p:xfrm>
        <a:graphic>
          <a:graphicData uri="http://schemas.openxmlformats.org/drawingml/2006/table">
            <a:tbl>
              <a:tblPr firstRow="1" bandRow="1">
                <a:tableStyleId>{6E25E649-3F16-4E02-A733-19D2CDBF48F0}</a:tableStyleId>
              </a:tblPr>
              <a:tblGrid>
                <a:gridCol w="1964167"/>
                <a:gridCol w="2196155"/>
                <a:gridCol w="1948700"/>
                <a:gridCol w="2304416"/>
              </a:tblGrid>
              <a:tr h="686873">
                <a:tc gridSpan="4">
                  <a:txBody>
                    <a:bodyPr/>
                    <a:lstStyle/>
                    <a:p>
                      <a:pPr algn="ctr"/>
                      <a:r>
                        <a:rPr lang="en-US" sz="2800" dirty="0" smtClean="0">
                          <a:ln>
                            <a:noFill/>
                            <a:prstDash val="dash"/>
                          </a:ln>
                        </a:rPr>
                        <a:t>Chart Title</a:t>
                      </a:r>
                      <a:endParaRPr lang="en-US" sz="28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r>
              <a:tr h="539540">
                <a:tc>
                  <a:txBody>
                    <a:bodyPr/>
                    <a:lstStyle/>
                    <a:p>
                      <a:pPr algn="ctr"/>
                      <a:r>
                        <a:rPr lang="en-US" sz="2400" cap="none" spc="0" dirty="0" smtClean="0">
                          <a:ln>
                            <a:noFill/>
                          </a:ln>
                          <a:effectLst/>
                        </a:rPr>
                        <a:t>8.01</a:t>
                      </a:r>
                      <a:endParaRPr lang="en-US" sz="2400" b="0" cap="none" spc="0" dirty="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cap="none" spc="0" dirty="0" smtClean="0">
                          <a:ln>
                            <a:noFill/>
                          </a:ln>
                          <a:effectLst/>
                        </a:rPr>
                        <a:t>7.99</a:t>
                      </a:r>
                      <a:endParaRPr lang="en-US" sz="2400" b="0" cap="none" spc="0" dirty="0">
                        <a:ln>
                          <a:noFill/>
                        </a:ln>
                        <a:solidFill>
                          <a:schemeClr val="tx1"/>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5.77</a:t>
                      </a:r>
                      <a:endParaRPr lang="en-US" sz="2400" b="0" cap="none" spc="0" dirty="0" smtClean="0">
                        <a:ln>
                          <a:noFill/>
                        </a:ln>
                        <a:solidFill>
                          <a:schemeClr val="tx1"/>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6.44</a:t>
                      </a:r>
                      <a:endParaRPr lang="en-US" sz="2400" b="0" cap="none" spc="0" dirty="0" smtClean="0">
                        <a:ln>
                          <a:noFill/>
                        </a:ln>
                        <a:solidFill>
                          <a:schemeClr val="tx1"/>
                        </a:solidFill>
                        <a:effectLst/>
                      </a:endParaRPr>
                    </a:p>
                  </a:txBody>
                  <a:tcPr marL="60094" marR="60094" marT="30047" marB="30047">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r>
              <a:tr h="54651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4.50</a:t>
                      </a:r>
                      <a:endParaRPr lang="en-US" sz="2400" b="0" cap="none" spc="0" dirty="0" smtClean="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3.11</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9.55</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1.12</a:t>
                      </a:r>
                      <a:endParaRPr lang="en-US" sz="2400" b="0" cap="none" spc="0" dirty="0" smtClean="0">
                        <a:ln>
                          <a:noFill/>
                        </a:ln>
                        <a:solidFill>
                          <a:schemeClr val="tx1"/>
                        </a:solidFill>
                        <a:effectLst/>
                      </a:endParaRP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4302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6.15</a:t>
                      </a:r>
                      <a:endParaRPr lang="en-US" sz="2400" b="0" cap="none" spc="0" dirty="0" smtClean="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8.00</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6.18</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5.65</a:t>
                      </a:r>
                      <a:endParaRPr lang="en-US" sz="2400" b="0" cap="none" spc="0" dirty="0" smtClean="0">
                        <a:ln>
                          <a:noFill/>
                        </a:ln>
                        <a:solidFill>
                          <a:schemeClr val="tx1"/>
                        </a:solidFill>
                        <a:effectLst/>
                      </a:endParaRP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216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8.21</a:t>
                      </a:r>
                      <a:endParaRPr lang="en-US" sz="2400" b="0" cap="none" spc="0" dirty="0" smtClean="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2.16</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3.11*</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7.17</a:t>
                      </a:r>
                      <a:endParaRPr lang="en-US" sz="2400" b="0" cap="none" spc="0" dirty="0" smtClean="0">
                        <a:ln>
                          <a:noFill/>
                        </a:ln>
                        <a:solidFill>
                          <a:schemeClr val="tx1"/>
                        </a:solidFill>
                        <a:effectLst/>
                      </a:endParaRP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216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3.00</a:t>
                      </a:r>
                    </a:p>
                  </a:txBody>
                  <a:tcPr marL="60094" marR="60094" marT="30047" marB="30047">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9.70</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10.50</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4.45</a:t>
                      </a:r>
                    </a:p>
                  </a:txBody>
                  <a:tcPr marL="60094" marR="60094" marT="30047" marB="30047">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6" name="TextBox 25"/>
          <p:cNvSpPr txBox="1"/>
          <p:nvPr/>
        </p:nvSpPr>
        <p:spPr>
          <a:xfrm>
            <a:off x="9874877" y="5630982"/>
            <a:ext cx="8521821" cy="4708981"/>
          </a:xfrm>
          <a:prstGeom prst="rect">
            <a:avLst/>
          </a:prstGeom>
          <a:solidFill>
            <a:schemeClr val="bg1">
              <a:alpha val="63000"/>
            </a:schemeClr>
          </a:solidFill>
          <a:effectLst/>
        </p:spPr>
        <p:txBody>
          <a:bodyPr wrap="square">
            <a:spAutoFit/>
          </a:bodyPr>
          <a:lstStyle/>
          <a:p>
            <a:pPr>
              <a:lnSpc>
                <a:spcPts val="3600"/>
              </a:lnSpc>
              <a:spcAft>
                <a:spcPts val="1200"/>
              </a:spcAft>
              <a:defRPr/>
            </a:pPr>
            <a:r>
              <a:rPr lang="en-US" sz="2600" dirty="0">
                <a:solidFill>
                  <a:schemeClr val="tx1">
                    <a:lumMod val="75000"/>
                  </a:schemeClr>
                </a:solidFill>
                <a:latin typeface="Arial" charset="0"/>
                <a:ea typeface="Arial" charset="0"/>
                <a:cs typeface="Arial" charset="0"/>
              </a:rPr>
              <a:t>Mauris orci mi, varius id diam id, egestas auctor enim. Praesent ut massa nibh. Duis purus neque, facilisis cursus ultrices vel, </a:t>
            </a:r>
            <a:r>
              <a:rPr lang="en-US" sz="2600" dirty="0" smtClean="0">
                <a:solidFill>
                  <a:schemeClr val="tx1">
                    <a:lumMod val="75000"/>
                  </a:schemeClr>
                </a:solidFill>
                <a:latin typeface="Arial" charset="0"/>
                <a:ea typeface="Arial" charset="0"/>
                <a:cs typeface="Arial" charset="0"/>
              </a:rPr>
              <a:t>[</a:t>
            </a:r>
            <a:r>
              <a:rPr lang="en-US" sz="2600" dirty="0">
                <a:solidFill>
                  <a:schemeClr val="tx2"/>
                </a:solidFill>
                <a:latin typeface="Arial" charset="0"/>
                <a:ea typeface="Arial" charset="0"/>
                <a:cs typeface="Arial" charset="0"/>
              </a:rPr>
              <a:t>See Figure A</a:t>
            </a:r>
            <a:r>
              <a:rPr lang="en-US" sz="2600" dirty="0" smtClean="0">
                <a:solidFill>
                  <a:schemeClr val="tx1">
                    <a:lumMod val="75000"/>
                  </a:schemeClr>
                </a:solidFill>
                <a:latin typeface="Arial" charset="0"/>
                <a:ea typeface="Arial" charset="0"/>
                <a:cs typeface="Arial" charset="0"/>
              </a:rPr>
              <a:t>] massa </a:t>
            </a:r>
            <a:r>
              <a:rPr lang="en-US" sz="2600" dirty="0">
                <a:solidFill>
                  <a:schemeClr val="tx1">
                    <a:lumMod val="75000"/>
                  </a:schemeClr>
                </a:solidFill>
                <a:latin typeface="Arial" charset="0"/>
                <a:ea typeface="Arial" charset="0"/>
                <a:cs typeface="Arial" charset="0"/>
              </a:rPr>
              <a:t>tristique:</a:t>
            </a:r>
          </a:p>
          <a:p>
            <a:pPr marL="971550" lvl="1" indent="-514350">
              <a:lnSpc>
                <a:spcPts val="3600"/>
              </a:lnSpc>
              <a:spcAft>
                <a:spcPts val="1200"/>
              </a:spcAft>
              <a:buClr>
                <a:schemeClr val="tx2"/>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Sed in risus nibh. In nisl quam, aliquet sed nibh sitamet, faucibus placerat dui.</a:t>
            </a:r>
          </a:p>
          <a:p>
            <a:pPr marL="971550" lvl="1" indent="-514350">
              <a:lnSpc>
                <a:spcPts val="3600"/>
              </a:lnSpc>
              <a:spcAft>
                <a:spcPts val="1200"/>
              </a:spcAft>
              <a:buClr>
                <a:schemeClr val="tx2"/>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Fusce quis augue scelerisque, luctus rum sed, ut dolor. pulvinar urna in eros posuere. </a:t>
            </a:r>
          </a:p>
          <a:p>
            <a:pPr marL="971550" lvl="1" indent="-514350">
              <a:lnSpc>
                <a:spcPts val="3600"/>
              </a:lnSpc>
              <a:buClr>
                <a:schemeClr val="tx2"/>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in elementum orci dignissim. Proin semper ipsum finibus quam tempor, vitae consectetur.</a:t>
            </a:r>
          </a:p>
        </p:txBody>
      </p:sp>
      <p:sp>
        <p:nvSpPr>
          <p:cNvPr id="27" name="TextBox 26"/>
          <p:cNvSpPr txBox="1"/>
          <p:nvPr/>
        </p:nvSpPr>
        <p:spPr>
          <a:xfrm>
            <a:off x="19074598" y="11078306"/>
            <a:ext cx="6402410" cy="707886"/>
          </a:xfrm>
          <a:prstGeom prst="rect">
            <a:avLst/>
          </a:prstGeom>
          <a:noFill/>
        </p:spPr>
        <p:txBody>
          <a:bodyPr wrap="square">
            <a:spAutoFit/>
          </a:bodyPr>
          <a:lstStyle/>
          <a:p>
            <a:pPr>
              <a:defRPr/>
            </a:pPr>
            <a:r>
              <a:rPr lang="en-US" sz="4000" b="1" dirty="0">
                <a:solidFill>
                  <a:srgbClr val="005BBB"/>
                </a:solidFill>
              </a:rPr>
              <a:t>Results</a:t>
            </a:r>
          </a:p>
        </p:txBody>
      </p:sp>
      <p:sp>
        <p:nvSpPr>
          <p:cNvPr id="28" name="TextBox 27"/>
          <p:cNvSpPr txBox="1"/>
          <p:nvPr/>
        </p:nvSpPr>
        <p:spPr>
          <a:xfrm>
            <a:off x="28204548" y="4842892"/>
            <a:ext cx="6460087" cy="707886"/>
          </a:xfrm>
          <a:prstGeom prst="rect">
            <a:avLst/>
          </a:prstGeom>
          <a:noFill/>
          <a:effectLst/>
        </p:spPr>
        <p:txBody>
          <a:bodyPr wrap="square">
            <a:spAutoFit/>
          </a:bodyPr>
          <a:lstStyle/>
          <a:p>
            <a:pPr>
              <a:defRPr/>
            </a:pPr>
            <a:r>
              <a:rPr lang="en-US" sz="4000" b="1" dirty="0">
                <a:solidFill>
                  <a:srgbClr val="005BBB"/>
                </a:solidFill>
              </a:rPr>
              <a:t>Conclusion</a:t>
            </a:r>
          </a:p>
        </p:txBody>
      </p:sp>
      <p:sp>
        <p:nvSpPr>
          <p:cNvPr id="29" name="TextBox 28"/>
          <p:cNvSpPr txBox="1"/>
          <p:nvPr/>
        </p:nvSpPr>
        <p:spPr>
          <a:xfrm>
            <a:off x="28190907" y="16248522"/>
            <a:ext cx="6450192" cy="707886"/>
          </a:xfrm>
          <a:prstGeom prst="rect">
            <a:avLst/>
          </a:prstGeom>
          <a:noFill/>
          <a:effectLst/>
        </p:spPr>
        <p:txBody>
          <a:bodyPr wrap="square">
            <a:spAutoFit/>
          </a:bodyPr>
          <a:lstStyle/>
          <a:p>
            <a:pPr>
              <a:defRPr/>
            </a:pPr>
            <a:r>
              <a:rPr lang="en-US" sz="4000" b="1" dirty="0">
                <a:solidFill>
                  <a:srgbClr val="005BBB"/>
                </a:solidFill>
              </a:rPr>
              <a:t>References</a:t>
            </a:r>
          </a:p>
        </p:txBody>
      </p:sp>
      <p:sp>
        <p:nvSpPr>
          <p:cNvPr id="30" name="TextBox 29"/>
          <p:cNvSpPr txBox="1"/>
          <p:nvPr/>
        </p:nvSpPr>
        <p:spPr>
          <a:xfrm>
            <a:off x="28224773" y="17002632"/>
            <a:ext cx="7797882" cy="2041585"/>
          </a:xfrm>
          <a:prstGeom prst="rect">
            <a:avLst/>
          </a:prstGeom>
          <a:solidFill>
            <a:schemeClr val="bg1">
              <a:alpha val="63000"/>
            </a:schemeClr>
          </a:solidFill>
          <a:effectLst/>
        </p:spPr>
        <p:txBody>
          <a:bodyPr wrap="square">
            <a:spAutoFit/>
          </a:bodyPr>
          <a:lstStyle/>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Phasellus nec lectus bibendum, posuere nibh </a:t>
            </a:r>
            <a:r>
              <a:rPr lang="en-US" sz="2400" dirty="0" smtClean="0">
                <a:solidFill>
                  <a:schemeClr val="tx1">
                    <a:lumMod val="75000"/>
                  </a:schemeClr>
                </a:solidFill>
                <a:latin typeface="Arial" charset="0"/>
                <a:ea typeface="Arial" charset="0"/>
                <a:cs typeface="Arial" charset="0"/>
              </a:rPr>
              <a:t>id </a:t>
            </a:r>
          </a:p>
          <a:p>
            <a:pPr>
              <a:lnSpc>
                <a:spcPts val="3800"/>
              </a:lnSpc>
              <a:buClr>
                <a:schemeClr val="tx2"/>
              </a:buClr>
              <a:buFont typeface="+mj-lt"/>
              <a:buAutoNum type="arabicPeriod"/>
              <a:defRPr/>
            </a:pPr>
            <a:r>
              <a:rPr lang="en-US" sz="2400" dirty="0" smtClean="0">
                <a:solidFill>
                  <a:schemeClr val="tx1">
                    <a:lumMod val="75000"/>
                  </a:schemeClr>
                </a:solidFill>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smtClean="0">
                <a:solidFill>
                  <a:schemeClr val="tx1">
                    <a:lumMod val="75000"/>
                  </a:schemeClr>
                </a:solidFill>
                <a:latin typeface="Arial" charset="0"/>
                <a:ea typeface="Arial" charset="0"/>
                <a:cs typeface="Arial" charset="0"/>
              </a:rPr>
              <a:t>  </a:t>
            </a:r>
            <a:r>
              <a:rPr lang="en-US" sz="2400" dirty="0">
                <a:solidFill>
                  <a:schemeClr val="tx1">
                    <a:lumMod val="75000"/>
                  </a:schemeClr>
                </a:solidFill>
                <a:latin typeface="Arial" charset="0"/>
                <a:ea typeface="Arial" charset="0"/>
                <a:cs typeface="Arial" charset="0"/>
              </a:rPr>
              <a:t>Duis vitae tincidunt tortor, vitae sollicitudin magna</a:t>
            </a:r>
          </a:p>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Aenean et est sem. Phasellus nec lectus </a:t>
            </a:r>
            <a:r>
              <a:rPr lang="en-US" sz="2400" dirty="0" smtClean="0">
                <a:solidFill>
                  <a:schemeClr val="tx1">
                    <a:lumMod val="75000"/>
                  </a:schemeClr>
                </a:solidFill>
                <a:latin typeface="Arial" charset="0"/>
                <a:ea typeface="Arial" charset="0"/>
                <a:cs typeface="Arial" charset="0"/>
              </a:rPr>
              <a:t>bibendum </a:t>
            </a:r>
            <a:endParaRPr lang="en-US" sz="2400" dirty="0">
              <a:solidFill>
                <a:schemeClr val="tx1">
                  <a:lumMod val="75000"/>
                </a:schemeClr>
              </a:solidFill>
              <a:latin typeface="Arial" charset="0"/>
              <a:ea typeface="Arial" charset="0"/>
              <a:cs typeface="Arial" charset="0"/>
            </a:endParaRPr>
          </a:p>
        </p:txBody>
      </p:sp>
      <p:sp>
        <p:nvSpPr>
          <p:cNvPr id="31" name="TextBox 30"/>
          <p:cNvSpPr txBox="1"/>
          <p:nvPr/>
        </p:nvSpPr>
        <p:spPr>
          <a:xfrm>
            <a:off x="28229861" y="19747087"/>
            <a:ext cx="6460087" cy="523220"/>
          </a:xfrm>
          <a:prstGeom prst="rect">
            <a:avLst/>
          </a:prstGeom>
          <a:noFill/>
        </p:spPr>
        <p:txBody>
          <a:bodyPr wrap="square">
            <a:spAutoFit/>
          </a:bodyPr>
          <a:lstStyle/>
          <a:p>
            <a:pPr>
              <a:defRPr/>
            </a:pPr>
            <a:r>
              <a:rPr lang="en-US" sz="2800" b="1" dirty="0" err="1" smtClean="0">
                <a:solidFill>
                  <a:srgbClr val="005BBB"/>
                </a:solidFill>
              </a:rPr>
              <a:t>buffalo.edu</a:t>
            </a:r>
            <a:endParaRPr lang="en-US" sz="2800" b="1" dirty="0">
              <a:solidFill>
                <a:srgbClr val="005BBB"/>
              </a:solidFill>
            </a:endParaRPr>
          </a:p>
        </p:txBody>
      </p: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3300" y="11199764"/>
            <a:ext cx="464970" cy="464970"/>
          </a:xfrm>
          <a:prstGeom prst="rect">
            <a:avLst/>
          </a:prstGeom>
        </p:spPr>
      </p:pic>
      <p:cxnSp>
        <p:nvCxnSpPr>
          <p:cNvPr id="41" name="Straight Connector 40"/>
          <p:cNvCxnSpPr/>
          <p:nvPr/>
        </p:nvCxnSpPr>
        <p:spPr bwMode="auto">
          <a:xfrm flipV="1">
            <a:off x="19075997" y="10855842"/>
            <a:ext cx="8449453" cy="0"/>
          </a:xfrm>
          <a:prstGeom prst="line">
            <a:avLst/>
          </a:prstGeom>
          <a:noFill/>
          <a:ln w="25400" cap="flat" cmpd="sng" algn="ctr">
            <a:solidFill>
              <a:schemeClr val="tx1"/>
            </a:solidFill>
            <a:prstDash val="dash"/>
            <a:round/>
            <a:headEnd type="none" w="med" len="med"/>
            <a:tailEnd type="none" w="med" len="med"/>
          </a:ln>
          <a:effectLst/>
        </p:spPr>
      </p:cxnSp>
      <p:sp>
        <p:nvSpPr>
          <p:cNvPr id="42" name="TextBox 41"/>
          <p:cNvSpPr txBox="1"/>
          <p:nvPr/>
        </p:nvSpPr>
        <p:spPr>
          <a:xfrm>
            <a:off x="19064076" y="18372908"/>
            <a:ext cx="7978197" cy="1938992"/>
          </a:xfrm>
          <a:prstGeom prst="rect">
            <a:avLst/>
          </a:prstGeom>
          <a:solidFill>
            <a:schemeClr val="bg1">
              <a:alpha val="42000"/>
            </a:schemeClr>
          </a:solidFill>
        </p:spPr>
        <p:txBody>
          <a:bodyPr wrap="square">
            <a:spAutoFit/>
          </a:bodyPr>
          <a:lstStyle/>
          <a:p>
            <a:pPr>
              <a:lnSpc>
                <a:spcPts val="3600"/>
              </a:lnSpc>
              <a:defRPr/>
            </a:pPr>
            <a:r>
              <a:rPr lang="en-US" sz="2600" b="1" dirty="0">
                <a:solidFill>
                  <a:schemeClr val="tx2"/>
                </a:solidFill>
                <a:latin typeface="Arial" charset="0"/>
                <a:ea typeface="Arial" charset="0"/>
                <a:cs typeface="Arial" charset="0"/>
              </a:rPr>
              <a:t>MAURIS ORCI MI VARIUS ID DIAM</a:t>
            </a:r>
            <a:r>
              <a:rPr lang="en-US" sz="2800" dirty="0">
                <a:solidFill>
                  <a:schemeClr val="bg2">
                    <a:lumMod val="50000"/>
                  </a:schemeClr>
                </a:solidFill>
                <a:latin typeface="Arial" charset="0"/>
                <a:ea typeface="Arial" charset="0"/>
                <a:cs typeface="Arial" charset="0"/>
              </a:rPr>
              <a:t/>
            </a:r>
            <a:br>
              <a:rPr lang="en-US" sz="2800" dirty="0">
                <a:solidFill>
                  <a:schemeClr val="bg2">
                    <a:lumMod val="50000"/>
                  </a:schemeClr>
                </a:solidFill>
                <a:latin typeface="Arial" charset="0"/>
                <a:ea typeface="Arial" charset="0"/>
                <a:cs typeface="Arial" charset="0"/>
              </a:rPr>
            </a:br>
            <a:r>
              <a:rPr lang="en-US" sz="2600" dirty="0">
                <a:solidFill>
                  <a:schemeClr val="tx1">
                    <a:lumMod val="75000"/>
                  </a:schemeClr>
                </a:solidFill>
                <a:latin typeface="Arial" charset="0"/>
                <a:ea typeface="Arial" charset="0"/>
                <a:cs typeface="Arial" charset="0"/>
              </a:rPr>
              <a:t>Egestas auctor enim. Praesent ut massa nibh. Duis purus neque, facilisis cursus ultrices vel, ullamcorper ac augue. Donec semper lorem.</a:t>
            </a:r>
          </a:p>
        </p:txBody>
      </p:sp>
      <p:sp>
        <p:nvSpPr>
          <p:cNvPr id="43" name="TextBox 42"/>
          <p:cNvSpPr txBox="1"/>
          <p:nvPr/>
        </p:nvSpPr>
        <p:spPr>
          <a:xfrm>
            <a:off x="28190507" y="11800900"/>
            <a:ext cx="6435048" cy="707886"/>
          </a:xfrm>
          <a:prstGeom prst="rect">
            <a:avLst/>
          </a:prstGeom>
          <a:noFill/>
        </p:spPr>
        <p:txBody>
          <a:bodyPr wrap="square">
            <a:spAutoFit/>
          </a:bodyPr>
          <a:lstStyle/>
          <a:p>
            <a:pPr>
              <a:defRPr/>
            </a:pPr>
            <a:r>
              <a:rPr lang="en-US" sz="4000" b="1" dirty="0">
                <a:solidFill>
                  <a:srgbClr val="005BBB"/>
                </a:solidFill>
              </a:rPr>
              <a:t>Graphic Elements</a:t>
            </a:r>
          </a:p>
        </p:txBody>
      </p:sp>
      <p:sp>
        <p:nvSpPr>
          <p:cNvPr id="44" name="TextBox 43"/>
          <p:cNvSpPr txBox="1"/>
          <p:nvPr/>
        </p:nvSpPr>
        <p:spPr>
          <a:xfrm>
            <a:off x="19040451" y="11842899"/>
            <a:ext cx="8456423" cy="1938992"/>
          </a:xfrm>
          <a:prstGeom prst="rect">
            <a:avLst/>
          </a:prstGeom>
          <a:solidFill>
            <a:schemeClr val="bg1">
              <a:alpha val="63000"/>
            </a:schemeClr>
          </a:solidFill>
          <a:effectLst/>
        </p:spPr>
        <p:txBody>
          <a:bodyPr wrap="square">
            <a:spAutoFit/>
          </a:bodyPr>
          <a:lstStyle/>
          <a:p>
            <a:pPr>
              <a:lnSpc>
                <a:spcPts val="3600"/>
              </a:lnSpc>
              <a:spcAft>
                <a:spcPts val="1800"/>
              </a:spcAft>
              <a:defRPr/>
            </a:pPr>
            <a:r>
              <a:rPr lang="en-US" sz="2600" dirty="0" smtClean="0">
                <a:solidFill>
                  <a:schemeClr val="tx1">
                    <a:lumMod val="75000"/>
                  </a:schemeClr>
                </a:solidFill>
                <a:latin typeface="Arial" charset="0"/>
                <a:ea typeface="Arial" charset="0"/>
                <a:cs typeface="Arial" charset="0"/>
              </a:rPr>
              <a:t>Mauris orci mi, varius id diam id, egestas auctor enim. Praesent ut massa nibh. Duis purus neque, facilisis cursus ultrices vel, ullamcorper ac augue. Donec tristique </a:t>
            </a:r>
            <a:r>
              <a:rPr lang="en-US" sz="2600" dirty="0">
                <a:solidFill>
                  <a:schemeClr val="tx1">
                    <a:lumMod val="75000"/>
                  </a:schemeClr>
                </a:solidFill>
                <a:latin typeface="Arial" charset="0"/>
                <a:ea typeface="Arial" charset="0"/>
                <a:cs typeface="Arial" charset="0"/>
              </a:rPr>
              <a:t>quis augue </a:t>
            </a:r>
            <a:r>
              <a:rPr lang="en-US" sz="2600" dirty="0" smtClean="0">
                <a:solidFill>
                  <a:schemeClr val="tx1">
                    <a:lumMod val="75000"/>
                  </a:schemeClr>
                </a:solidFill>
                <a:latin typeface="Arial" charset="0"/>
                <a:ea typeface="Arial" charset="0"/>
                <a:cs typeface="Arial" charset="0"/>
              </a:rPr>
              <a:t>scelerisque</a:t>
            </a:r>
            <a:r>
              <a:rPr lang="en-US" sz="2600" dirty="0">
                <a:solidFill>
                  <a:schemeClr val="tx1">
                    <a:lumMod val="75000"/>
                  </a:schemeClr>
                </a:solidFill>
                <a:latin typeface="Arial" charset="0"/>
                <a:ea typeface="Arial" charset="0"/>
                <a:cs typeface="Arial" charset="0"/>
              </a:rPr>
              <a:t>. </a:t>
            </a:r>
          </a:p>
        </p:txBody>
      </p:sp>
      <p:sp>
        <p:nvSpPr>
          <p:cNvPr id="47" name="TextBox 46"/>
          <p:cNvSpPr txBox="1"/>
          <p:nvPr/>
        </p:nvSpPr>
        <p:spPr>
          <a:xfrm>
            <a:off x="28226817" y="5634797"/>
            <a:ext cx="8165310" cy="5632311"/>
          </a:xfrm>
          <a:prstGeom prst="rect">
            <a:avLst/>
          </a:prstGeom>
          <a:solidFill>
            <a:schemeClr val="bg1">
              <a:alpha val="63000"/>
            </a:schemeClr>
          </a:solidFill>
          <a:effectLst/>
        </p:spPr>
        <p:txBody>
          <a:bodyPr wrap="square">
            <a:spAutoFit/>
          </a:bodyPr>
          <a:lstStyle/>
          <a:p>
            <a:pPr>
              <a:lnSpc>
                <a:spcPts val="3600"/>
              </a:lnSpc>
              <a:spcAft>
                <a:spcPts val="1200"/>
              </a:spcAft>
              <a:defRPr/>
            </a:pPr>
            <a:r>
              <a:rPr lang="en-US" sz="2600" dirty="0">
                <a:solidFill>
                  <a:schemeClr val="tx1">
                    <a:lumMod val="75000"/>
                  </a:schemeClr>
                </a:solidFill>
                <a:latin typeface="Arial" charset="0"/>
                <a:ea typeface="Arial" charset="0"/>
                <a:cs typeface="Arial" charset="0"/>
              </a:rPr>
              <a:t>Mauris orci mi, </a:t>
            </a:r>
            <a:r>
              <a:rPr lang="en-US" sz="2600" dirty="0" smtClean="0">
                <a:solidFill>
                  <a:schemeClr val="tx1">
                    <a:lumMod val="75000"/>
                  </a:schemeClr>
                </a:solidFill>
                <a:latin typeface="Arial" charset="0"/>
                <a:ea typeface="Arial" charset="0"/>
                <a:cs typeface="Arial" charset="0"/>
              </a:rPr>
              <a:t>varius id </a:t>
            </a:r>
            <a:r>
              <a:rPr lang="en-US" sz="2600" dirty="0">
                <a:solidFill>
                  <a:schemeClr val="tx1">
                    <a:lumMod val="75000"/>
                  </a:schemeClr>
                </a:solidFill>
                <a:latin typeface="Arial" charset="0"/>
                <a:ea typeface="Arial" charset="0"/>
                <a:cs typeface="Arial" charset="0"/>
              </a:rPr>
              <a:t>diam id, egestas auctor enim. Praesent ut </a:t>
            </a:r>
            <a:r>
              <a:rPr lang="en-US" sz="2600" dirty="0" smtClean="0">
                <a:solidFill>
                  <a:schemeClr val="tx1">
                    <a:lumMod val="75000"/>
                  </a:schemeClr>
                </a:solidFill>
                <a:latin typeface="Arial" charset="0"/>
                <a:ea typeface="Arial" charset="0"/>
                <a:cs typeface="Arial" charset="0"/>
              </a:rPr>
              <a:t>massa </a:t>
            </a:r>
            <a:r>
              <a:rPr lang="en-US" sz="2600" dirty="0">
                <a:solidFill>
                  <a:schemeClr val="tx1">
                    <a:lumMod val="75000"/>
                  </a:schemeClr>
                </a:solidFill>
                <a:latin typeface="Arial" charset="0"/>
                <a:ea typeface="Arial" charset="0"/>
                <a:cs typeface="Arial" charset="0"/>
              </a:rPr>
              <a:t>nibh. Duis purus neque, facilisis cursus ultrices </a:t>
            </a:r>
            <a:r>
              <a:rPr lang="en-US" sz="2600" dirty="0" smtClean="0">
                <a:solidFill>
                  <a:schemeClr val="tx1">
                    <a:lumMod val="75000"/>
                  </a:schemeClr>
                </a:solidFill>
                <a:latin typeface="Arial" charset="0"/>
                <a:ea typeface="Arial" charset="0"/>
                <a:cs typeface="Arial" charset="0"/>
              </a:rPr>
              <a:t>vel</a:t>
            </a:r>
            <a:r>
              <a:rPr lang="en-US" sz="2600" dirty="0">
                <a:solidFill>
                  <a:schemeClr val="tx1">
                    <a:lumMod val="75000"/>
                  </a:schemeClr>
                </a:solidFill>
                <a:latin typeface="Arial" charset="0"/>
                <a:ea typeface="Arial" charset="0"/>
                <a:cs typeface="Arial" charset="0"/>
              </a:rPr>
              <a:t>, ullamcorper ac augue. Donec semper lorem vitae urna pulvinar, in congue </a:t>
            </a:r>
            <a:r>
              <a:rPr lang="en-US" sz="2600" dirty="0" smtClean="0">
                <a:solidFill>
                  <a:schemeClr val="tx1">
                    <a:lumMod val="75000"/>
                  </a:schemeClr>
                </a:solidFill>
                <a:latin typeface="Arial" charset="0"/>
                <a:ea typeface="Arial" charset="0"/>
                <a:cs typeface="Arial" charset="0"/>
              </a:rPr>
              <a:t>massa:</a:t>
            </a:r>
            <a:endParaRPr lang="en-US" sz="2600" dirty="0">
              <a:solidFill>
                <a:schemeClr val="tx1">
                  <a:lumMod val="75000"/>
                </a:schemeClr>
              </a:solidFill>
              <a:latin typeface="Arial" charset="0"/>
              <a:ea typeface="Arial" charset="0"/>
              <a:cs typeface="Arial" charset="0"/>
            </a:endParaRPr>
          </a:p>
          <a:p>
            <a:pPr marL="914400" lvl="1" indent="-457200">
              <a:lnSpc>
                <a:spcPts val="3600"/>
              </a:lnSpc>
              <a:spcAft>
                <a:spcPts val="1200"/>
              </a:spcAft>
              <a:buClr>
                <a:schemeClr val="tx2"/>
              </a:buClr>
              <a:buSzPct val="125000"/>
              <a:buFont typeface="Arial" charset="0"/>
              <a:buChar char="•"/>
              <a:defRPr/>
            </a:pPr>
            <a:r>
              <a:rPr lang="en-US" sz="2600" b="1" dirty="0">
                <a:solidFill>
                  <a:schemeClr val="tx1">
                    <a:lumMod val="75000"/>
                  </a:schemeClr>
                </a:solidFill>
                <a:latin typeface="Arial" charset="0"/>
                <a:ea typeface="Arial" charset="0"/>
                <a:cs typeface="Arial" charset="0"/>
              </a:rPr>
              <a:t>Sed Risus Nibh: </a:t>
            </a:r>
            <a:r>
              <a:rPr lang="en-US" sz="2600" dirty="0">
                <a:solidFill>
                  <a:schemeClr val="tx1">
                    <a:lumMod val="75000"/>
                  </a:schemeClr>
                </a:solidFill>
                <a:latin typeface="Arial" charset="0"/>
                <a:ea typeface="Arial" charset="0"/>
                <a:cs typeface="Arial" charset="0"/>
              </a:rPr>
              <a:t>CiIn nisl quam, aliquet sed nibh sitamet, faucibus placerat dui augue </a:t>
            </a:r>
            <a:r>
              <a:rPr lang="en-US" sz="2600" dirty="0" smtClean="0">
                <a:solidFill>
                  <a:schemeClr val="tx1">
                    <a:lumMod val="75000"/>
                  </a:schemeClr>
                </a:solidFill>
                <a:latin typeface="Arial" charset="0"/>
                <a:ea typeface="Arial" charset="0"/>
                <a:cs typeface="Arial" charset="0"/>
              </a:rPr>
              <a:t>scelerisque</a:t>
            </a:r>
            <a:r>
              <a:rPr lang="en-US" sz="2600" dirty="0">
                <a:solidFill>
                  <a:schemeClr val="tx1">
                    <a:lumMod val="75000"/>
                  </a:schemeClr>
                </a:solidFill>
                <a:latin typeface="Arial" charset="0"/>
                <a:ea typeface="Arial" charset="0"/>
                <a:cs typeface="Arial" charset="0"/>
              </a:rPr>
              <a:t>. </a:t>
            </a:r>
          </a:p>
          <a:p>
            <a:pPr marL="914400" lvl="1" indent="-457200">
              <a:lnSpc>
                <a:spcPts val="3600"/>
              </a:lnSpc>
              <a:spcAft>
                <a:spcPts val="1200"/>
              </a:spcAft>
              <a:buClr>
                <a:schemeClr val="tx2"/>
              </a:buClr>
              <a:buSzPct val="125000"/>
              <a:buFont typeface="Arial" charset="0"/>
              <a:buChar char="•"/>
              <a:defRPr/>
            </a:pPr>
            <a:r>
              <a:rPr lang="en-US" sz="2600" b="1" dirty="0">
                <a:solidFill>
                  <a:schemeClr val="tx1">
                    <a:lumMod val="75000"/>
                  </a:schemeClr>
                </a:solidFill>
                <a:latin typeface="Arial" charset="0"/>
                <a:ea typeface="Arial" charset="0"/>
                <a:cs typeface="Arial" charset="0"/>
              </a:rPr>
              <a:t>Curabitur Accumsan Nulla</a:t>
            </a:r>
            <a:r>
              <a:rPr lang="en-US" sz="2600" b="1" dirty="0">
                <a:solidFill>
                  <a:schemeClr val="tx2"/>
                </a:solidFill>
                <a:latin typeface="Arial" charset="0"/>
                <a:ea typeface="Arial" charset="0"/>
                <a:cs typeface="Arial" charset="0"/>
              </a:rPr>
              <a:t>: </a:t>
            </a:r>
            <a:r>
              <a:rPr lang="en-US" sz="2600" dirty="0">
                <a:solidFill>
                  <a:schemeClr val="tx1">
                    <a:lumMod val="75000"/>
                  </a:schemeClr>
                </a:solidFill>
                <a:latin typeface="Arial" charset="0"/>
                <a:ea typeface="Arial" charset="0"/>
                <a:cs typeface="Arial" charset="0"/>
              </a:rPr>
              <a:t>Fusce quis augue urna </a:t>
            </a:r>
            <a:r>
              <a:rPr lang="en-US" sz="2600" dirty="0" smtClean="0">
                <a:solidFill>
                  <a:schemeClr val="tx1">
                    <a:lumMod val="75000"/>
                  </a:schemeClr>
                </a:solidFill>
                <a:latin typeface="Arial" charset="0"/>
                <a:ea typeface="Arial" charset="0"/>
                <a:cs typeface="Arial" charset="0"/>
              </a:rPr>
              <a:t>scelerisque</a:t>
            </a:r>
            <a:r>
              <a:rPr lang="en-US" sz="2600" dirty="0">
                <a:solidFill>
                  <a:schemeClr val="tx1">
                    <a:lumMod val="75000"/>
                  </a:schemeClr>
                </a:solidFill>
                <a:latin typeface="Arial" charset="0"/>
                <a:ea typeface="Arial" charset="0"/>
                <a:cs typeface="Arial" charset="0"/>
              </a:rPr>
              <a:t>, luctus rum sed, ut dolor in </a:t>
            </a:r>
            <a:r>
              <a:rPr lang="en-US" sz="2600" dirty="0" err="1" smtClean="0">
                <a:solidFill>
                  <a:schemeClr val="tx1">
                    <a:lumMod val="75000"/>
                  </a:schemeClr>
                </a:solidFill>
                <a:latin typeface="Arial" charset="0"/>
                <a:ea typeface="Arial" charset="0"/>
                <a:cs typeface="Arial" charset="0"/>
              </a:rPr>
              <a:t>pul</a:t>
            </a:r>
            <a:r>
              <a:rPr lang="en-US" sz="2600" dirty="0" smtClean="0">
                <a:solidFill>
                  <a:schemeClr val="tx1">
                    <a:lumMod val="75000"/>
                  </a:schemeClr>
                </a:solidFill>
                <a:latin typeface="Arial" charset="0"/>
                <a:ea typeface="Arial" charset="0"/>
                <a:cs typeface="Arial" charset="0"/>
              </a:rPr>
              <a:t>.</a:t>
            </a:r>
          </a:p>
          <a:p>
            <a:pPr marL="914400" lvl="1" indent="-457200">
              <a:lnSpc>
                <a:spcPts val="3600"/>
              </a:lnSpc>
              <a:spcAft>
                <a:spcPts val="1200"/>
              </a:spcAft>
              <a:buClr>
                <a:schemeClr val="tx2"/>
              </a:buClr>
              <a:buSzPct val="125000"/>
              <a:buFont typeface="Arial" charset="0"/>
              <a:buChar char="•"/>
              <a:defRPr/>
            </a:pPr>
            <a:r>
              <a:rPr lang="en-US" sz="2600" dirty="0" smtClean="0">
                <a:solidFill>
                  <a:schemeClr val="tx1">
                    <a:lumMod val="50000"/>
                  </a:schemeClr>
                </a:solidFill>
                <a:latin typeface="Arial" charset="0"/>
                <a:ea typeface="Arial" charset="0"/>
                <a:cs typeface="Arial" charset="0"/>
              </a:rPr>
              <a:t> </a:t>
            </a:r>
            <a:r>
              <a:rPr lang="en-US" sz="2600" b="1" dirty="0" err="1" smtClean="0">
                <a:solidFill>
                  <a:schemeClr val="tx1">
                    <a:lumMod val="75000"/>
                  </a:schemeClr>
                </a:solidFill>
                <a:latin typeface="Arial" charset="0"/>
                <a:ea typeface="Arial" charset="0"/>
                <a:cs typeface="Arial" charset="0"/>
              </a:rPr>
              <a:t>Elemenum</a:t>
            </a:r>
            <a:r>
              <a:rPr lang="en-US" sz="2600" b="1" dirty="0" smtClean="0">
                <a:solidFill>
                  <a:schemeClr val="tx1">
                    <a:lumMod val="75000"/>
                  </a:schemeClr>
                </a:solidFill>
                <a:latin typeface="Arial" charset="0"/>
                <a:ea typeface="Arial" charset="0"/>
                <a:cs typeface="Arial" charset="0"/>
              </a:rPr>
              <a:t> Orci Dignissim:</a:t>
            </a:r>
            <a:r>
              <a:rPr lang="en-US" sz="2600" dirty="0" smtClean="0">
                <a:solidFill>
                  <a:schemeClr val="tx1">
                    <a:lumMod val="75000"/>
                  </a:schemeClr>
                </a:solidFill>
                <a:latin typeface="Arial" charset="0"/>
                <a:ea typeface="Arial" charset="0"/>
                <a:cs typeface="Arial" charset="0"/>
              </a:rPr>
              <a:t> </a:t>
            </a:r>
            <a:r>
              <a:rPr lang="en-US" sz="2600" dirty="0">
                <a:solidFill>
                  <a:schemeClr val="tx1">
                    <a:lumMod val="75000"/>
                  </a:schemeClr>
                </a:solidFill>
                <a:latin typeface="Arial" charset="0"/>
                <a:ea typeface="Arial" charset="0"/>
                <a:cs typeface="Arial" charset="0"/>
              </a:rPr>
              <a:t>Proin semper ultrices vel, </a:t>
            </a:r>
            <a:r>
              <a:rPr lang="en-US" sz="2600" dirty="0" smtClean="0">
                <a:solidFill>
                  <a:schemeClr val="tx1">
                    <a:lumMod val="75000"/>
                  </a:schemeClr>
                </a:solidFill>
                <a:latin typeface="Arial" charset="0"/>
                <a:ea typeface="Arial" charset="0"/>
                <a:cs typeface="Arial" charset="0"/>
              </a:rPr>
              <a:t>ullamcorper.</a:t>
            </a:r>
            <a:endParaRPr lang="en-US" sz="2600" dirty="0">
              <a:solidFill>
                <a:schemeClr val="tx1">
                  <a:lumMod val="75000"/>
                </a:schemeClr>
              </a:solidFill>
              <a:latin typeface="Arial" charset="0"/>
              <a:ea typeface="Arial" charset="0"/>
              <a:cs typeface="Arial" charset="0"/>
            </a:endParaRPr>
          </a:p>
        </p:txBody>
      </p:sp>
      <p:sp>
        <p:nvSpPr>
          <p:cNvPr id="52" name="TextBox 51"/>
          <p:cNvSpPr txBox="1"/>
          <p:nvPr/>
        </p:nvSpPr>
        <p:spPr>
          <a:xfrm>
            <a:off x="858034" y="19803171"/>
            <a:ext cx="8073994" cy="461665"/>
          </a:xfrm>
          <a:prstGeom prst="rect">
            <a:avLst/>
          </a:prstGeom>
          <a:solidFill>
            <a:schemeClr val="bg1">
              <a:alpha val="42000"/>
            </a:schemeClr>
          </a:solidFill>
        </p:spPr>
        <p:txBody>
          <a:bodyPr wrap="square">
            <a:spAutoFit/>
          </a:bodyPr>
          <a:lstStyle/>
          <a:p>
            <a:pPr>
              <a:spcBef>
                <a:spcPts val="600"/>
              </a:spcBef>
              <a:buClr>
                <a:schemeClr val="tx2"/>
              </a:buClr>
              <a:defRPr/>
            </a:pPr>
            <a:r>
              <a:rPr lang="en-US" sz="2400" i="1" dirty="0">
                <a:solidFill>
                  <a:schemeClr val="tx1">
                    <a:lumMod val="75000"/>
                  </a:schemeClr>
                </a:solidFill>
                <a:latin typeface="Arial" charset="0"/>
                <a:ea typeface="Arial" charset="0"/>
                <a:cs typeface="Arial" charset="0"/>
              </a:rPr>
              <a:t>Mauris orci mi, varius id </a:t>
            </a:r>
            <a:r>
              <a:rPr lang="en-US" sz="2400" i="1" dirty="0" smtClean="0">
                <a:solidFill>
                  <a:schemeClr val="tx1">
                    <a:lumMod val="75000"/>
                  </a:schemeClr>
                </a:solidFill>
                <a:latin typeface="Arial" charset="0"/>
                <a:ea typeface="Arial" charset="0"/>
                <a:cs typeface="Arial" charset="0"/>
              </a:rPr>
              <a:t>diam, </a:t>
            </a:r>
            <a:r>
              <a:rPr lang="en-US" sz="2400" i="1" dirty="0">
                <a:solidFill>
                  <a:schemeClr val="tx1">
                    <a:lumMod val="75000"/>
                  </a:schemeClr>
                </a:solidFill>
                <a:latin typeface="Arial" charset="0"/>
                <a:ea typeface="Arial" charset="0"/>
                <a:cs typeface="Arial" charset="0"/>
              </a:rPr>
              <a:t>egestas auctor enim. </a:t>
            </a:r>
          </a:p>
        </p:txBody>
      </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0187" y="12805184"/>
            <a:ext cx="464970" cy="464970"/>
          </a:xfrm>
          <a:prstGeom prst="rect">
            <a:avLst/>
          </a:prstGeom>
        </p:spPr>
      </p:pic>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40187" y="13552112"/>
            <a:ext cx="464970" cy="464970"/>
          </a:xfrm>
          <a:prstGeom prst="rect">
            <a:avLst/>
          </a:prstGeom>
        </p:spPr>
      </p:pic>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40187" y="14270470"/>
            <a:ext cx="464970" cy="464970"/>
          </a:xfrm>
          <a:prstGeom prst="rect">
            <a:avLst/>
          </a:prstGeom>
        </p:spPr>
      </p:pic>
      <p:pic>
        <p:nvPicPr>
          <p:cNvPr id="57" name="Picture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40556" y="15009952"/>
            <a:ext cx="464233" cy="464233"/>
          </a:xfrm>
          <a:prstGeom prst="rect">
            <a:avLst/>
          </a:prstGeom>
        </p:spPr>
      </p:pic>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08635" y="13552112"/>
            <a:ext cx="464970" cy="464970"/>
          </a:xfrm>
          <a:prstGeom prst="rect">
            <a:avLst/>
          </a:prstGeom>
        </p:spPr>
      </p:pic>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08635" y="12805184"/>
            <a:ext cx="464970" cy="464970"/>
          </a:xfrm>
          <a:prstGeom prst="rect">
            <a:avLst/>
          </a:prstGeom>
        </p:spPr>
      </p:pic>
      <p:pic>
        <p:nvPicPr>
          <p:cNvPr id="60" name="Picture 5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108635" y="14270470"/>
            <a:ext cx="464970" cy="464970"/>
          </a:xfrm>
          <a:prstGeom prst="rect">
            <a:avLst/>
          </a:prstGeom>
        </p:spPr>
      </p:pic>
      <p:pic>
        <p:nvPicPr>
          <p:cNvPr id="61" name="Picture 6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877083" y="13552112"/>
            <a:ext cx="464970" cy="464970"/>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77083" y="14270470"/>
            <a:ext cx="464970" cy="464970"/>
          </a:xfrm>
          <a:prstGeom prst="rect">
            <a:avLst/>
          </a:prstGeom>
        </p:spPr>
      </p:pic>
      <p:pic>
        <p:nvPicPr>
          <p:cNvPr id="63" name="Picture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6807" y="15009215"/>
            <a:ext cx="464970" cy="464970"/>
          </a:xfrm>
          <a:prstGeom prst="rect">
            <a:avLst/>
          </a:prstGeom>
        </p:spPr>
      </p:pic>
      <p:pic>
        <p:nvPicPr>
          <p:cNvPr id="64" name="Picture 6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645531" y="12805184"/>
            <a:ext cx="464970" cy="464970"/>
          </a:xfrm>
          <a:prstGeom prst="rect">
            <a:avLst/>
          </a:prstGeom>
        </p:spPr>
      </p:pic>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645531" y="13552112"/>
            <a:ext cx="464970" cy="464970"/>
          </a:xfrm>
          <a:prstGeom prst="rect">
            <a:avLst/>
          </a:prstGeom>
        </p:spPr>
      </p:pic>
      <p:pic>
        <p:nvPicPr>
          <p:cNvPr id="66" name="Picture 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645531" y="14270470"/>
            <a:ext cx="464970" cy="464970"/>
          </a:xfrm>
          <a:prstGeom prst="rect">
            <a:avLst/>
          </a:prstGeom>
        </p:spPr>
      </p:pic>
      <p:pic>
        <p:nvPicPr>
          <p:cNvPr id="67" name="Picture 6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645301" y="15009215"/>
            <a:ext cx="464970" cy="464970"/>
          </a:xfrm>
          <a:prstGeom prst="rect">
            <a:avLst/>
          </a:prstGeom>
        </p:spPr>
      </p:pic>
      <p:pic>
        <p:nvPicPr>
          <p:cNvPr id="68" name="Picture 6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413979" y="12805184"/>
            <a:ext cx="464970" cy="464970"/>
          </a:xfrm>
          <a:prstGeom prst="rect">
            <a:avLst/>
          </a:prstGeom>
        </p:spPr>
      </p:pic>
      <p:pic>
        <p:nvPicPr>
          <p:cNvPr id="69" name="Picture 6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1413979" y="13552112"/>
            <a:ext cx="464970" cy="464970"/>
          </a:xfrm>
          <a:prstGeom prst="rect">
            <a:avLst/>
          </a:prstGeom>
        </p:spPr>
      </p:pic>
      <p:pic>
        <p:nvPicPr>
          <p:cNvPr id="70" name="Picture 6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1413979" y="14270470"/>
            <a:ext cx="464970" cy="464970"/>
          </a:xfrm>
          <a:prstGeom prst="rect">
            <a:avLst/>
          </a:prstGeom>
        </p:spPr>
      </p:pic>
      <p:pic>
        <p:nvPicPr>
          <p:cNvPr id="71" name="Picture 7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1413795" y="15009215"/>
            <a:ext cx="464970" cy="464970"/>
          </a:xfrm>
          <a:prstGeom prst="rect">
            <a:avLst/>
          </a:prstGeom>
        </p:spPr>
      </p:pic>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182427" y="12805184"/>
            <a:ext cx="464970" cy="464970"/>
          </a:xfrm>
          <a:prstGeom prst="rect">
            <a:avLst/>
          </a:prstGeom>
        </p:spPr>
      </p:pic>
      <p:pic>
        <p:nvPicPr>
          <p:cNvPr id="73" name="Picture 7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2182427" y="13552112"/>
            <a:ext cx="464970" cy="464970"/>
          </a:xfrm>
          <a:prstGeom prst="rect">
            <a:avLst/>
          </a:prstGeom>
        </p:spPr>
      </p:pic>
      <p:pic>
        <p:nvPicPr>
          <p:cNvPr id="74" name="Picture 7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2182427" y="14270470"/>
            <a:ext cx="464970" cy="464970"/>
          </a:xfrm>
          <a:prstGeom prst="rect">
            <a:avLst/>
          </a:prstGeom>
        </p:spPr>
      </p:pic>
      <p:pic>
        <p:nvPicPr>
          <p:cNvPr id="75" name="Picture 7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2182289" y="15009215"/>
            <a:ext cx="464970" cy="464970"/>
          </a:xfrm>
          <a:prstGeom prst="rect">
            <a:avLst/>
          </a:prstGeom>
        </p:spPr>
      </p:pic>
      <p:pic>
        <p:nvPicPr>
          <p:cNvPr id="76" name="Picture 75"/>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2950875" y="12805184"/>
            <a:ext cx="464970" cy="464970"/>
          </a:xfrm>
          <a:prstGeom prst="rect">
            <a:avLst/>
          </a:prstGeom>
        </p:spPr>
      </p:pic>
      <p:pic>
        <p:nvPicPr>
          <p:cNvPr id="77" name="Picture 7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950875" y="13552112"/>
            <a:ext cx="464970" cy="464970"/>
          </a:xfrm>
          <a:prstGeom prst="rect">
            <a:avLst/>
          </a:prstGeom>
        </p:spPr>
      </p:pic>
      <p:pic>
        <p:nvPicPr>
          <p:cNvPr id="78" name="Picture 7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950875" y="14270470"/>
            <a:ext cx="464970" cy="464970"/>
          </a:xfrm>
          <a:prstGeom prst="rect">
            <a:avLst/>
          </a:prstGeom>
        </p:spPr>
      </p:pic>
      <p:pic>
        <p:nvPicPr>
          <p:cNvPr id="79" name="Picture 78"/>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950783" y="15009215"/>
            <a:ext cx="464970" cy="464970"/>
          </a:xfrm>
          <a:prstGeom prst="rect">
            <a:avLst/>
          </a:prstGeom>
        </p:spPr>
      </p:pic>
      <p:pic>
        <p:nvPicPr>
          <p:cNvPr id="80" name="Picture 79"/>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3719323" y="12805184"/>
            <a:ext cx="464970" cy="464970"/>
          </a:xfrm>
          <a:prstGeom prst="rect">
            <a:avLst/>
          </a:prstGeom>
        </p:spPr>
      </p:pic>
      <p:pic>
        <p:nvPicPr>
          <p:cNvPr id="81" name="Picture 8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3719323" y="13552112"/>
            <a:ext cx="464970" cy="464970"/>
          </a:xfrm>
          <a:prstGeom prst="rect">
            <a:avLst/>
          </a:prstGeom>
        </p:spPr>
      </p:pic>
      <p:pic>
        <p:nvPicPr>
          <p:cNvPr id="82" name="Picture 81"/>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3719323" y="14270470"/>
            <a:ext cx="464970" cy="464970"/>
          </a:xfrm>
          <a:prstGeom prst="rect">
            <a:avLst/>
          </a:prstGeom>
        </p:spPr>
      </p:pic>
      <p:pic>
        <p:nvPicPr>
          <p:cNvPr id="83" name="Picture 82"/>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3719277" y="15009215"/>
            <a:ext cx="464970" cy="464970"/>
          </a:xfrm>
          <a:prstGeom prst="rect">
            <a:avLst/>
          </a:prstGeom>
        </p:spPr>
      </p:pic>
      <p:pic>
        <p:nvPicPr>
          <p:cNvPr id="84" name="Picture 83"/>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4487773" y="12805184"/>
            <a:ext cx="464970" cy="464970"/>
          </a:xfrm>
          <a:prstGeom prst="rect">
            <a:avLst/>
          </a:prstGeom>
        </p:spPr>
      </p:pic>
      <p:pic>
        <p:nvPicPr>
          <p:cNvPr id="85" name="Picture 84"/>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4487773" y="13552112"/>
            <a:ext cx="464970" cy="464970"/>
          </a:xfrm>
          <a:prstGeom prst="rect">
            <a:avLst/>
          </a:prstGeom>
        </p:spPr>
      </p:pic>
      <p:pic>
        <p:nvPicPr>
          <p:cNvPr id="86" name="Picture 85"/>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4487773" y="14270470"/>
            <a:ext cx="464970" cy="464970"/>
          </a:xfrm>
          <a:prstGeom prst="rect">
            <a:avLst/>
          </a:prstGeom>
        </p:spPr>
      </p:pic>
      <p:pic>
        <p:nvPicPr>
          <p:cNvPr id="87" name="Picture 86"/>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4487773" y="15009215"/>
            <a:ext cx="464970" cy="464970"/>
          </a:xfrm>
          <a:prstGeom prst="rect">
            <a:avLst/>
          </a:prstGeom>
        </p:spPr>
      </p:pic>
      <p:pic>
        <p:nvPicPr>
          <p:cNvPr id="88" name="Picture 87"/>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108313" y="15009215"/>
            <a:ext cx="464970" cy="464970"/>
          </a:xfrm>
          <a:prstGeom prst="rect">
            <a:avLst/>
          </a:prstGeom>
        </p:spPr>
      </p:pic>
      <p:pic>
        <p:nvPicPr>
          <p:cNvPr id="89" name="Picture 88"/>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9877083" y="12805184"/>
            <a:ext cx="464970" cy="464970"/>
          </a:xfrm>
          <a:prstGeom prst="rect">
            <a:avLst/>
          </a:prstGeom>
        </p:spPr>
      </p:pic>
      <p:sp>
        <p:nvSpPr>
          <p:cNvPr id="92" name="TextBox 91"/>
          <p:cNvSpPr txBox="1"/>
          <p:nvPr/>
        </p:nvSpPr>
        <p:spPr>
          <a:xfrm>
            <a:off x="18987876" y="17638139"/>
            <a:ext cx="6460087" cy="461665"/>
          </a:xfrm>
          <a:prstGeom prst="rect">
            <a:avLst/>
          </a:prstGeom>
          <a:solidFill>
            <a:schemeClr val="bg1">
              <a:alpha val="42000"/>
            </a:schemeClr>
          </a:solidFill>
        </p:spPr>
        <p:txBody>
          <a:bodyPr wrap="square">
            <a:spAutoFit/>
          </a:bodyPr>
          <a:lstStyle/>
          <a:p>
            <a:pPr>
              <a:spcBef>
                <a:spcPts val="600"/>
              </a:spcBef>
              <a:buClr>
                <a:schemeClr val="tx2"/>
              </a:buClr>
              <a:defRPr/>
            </a:pPr>
            <a:r>
              <a:rPr lang="en-US" sz="2400" i="1" dirty="0">
                <a:solidFill>
                  <a:schemeClr val="tx1">
                    <a:lumMod val="75000"/>
                  </a:schemeClr>
                </a:solidFill>
                <a:latin typeface="Arial" charset="0"/>
                <a:ea typeface="Arial" charset="0"/>
                <a:cs typeface="Arial" charset="0"/>
              </a:rPr>
              <a:t>*Unamcorper efficitur sed in nulla. </a:t>
            </a:r>
          </a:p>
        </p:txBody>
      </p:sp>
      <p:sp>
        <p:nvSpPr>
          <p:cNvPr id="139" name="Picture Placeholder 2"/>
          <p:cNvSpPr>
            <a:spLocks noGrp="1"/>
          </p:cNvSpPr>
          <p:nvPr>
            <p:ph type="pic" sz="quarter" idx="16"/>
          </p:nvPr>
        </p:nvSpPr>
        <p:spPr>
          <a:xfrm>
            <a:off x="825500" y="15190025"/>
            <a:ext cx="8367245" cy="4480724"/>
          </a:xfrm>
          <a:prstGeom prst="rect">
            <a:avLst/>
          </a:prstGeom>
          <a:solidFill>
            <a:schemeClr val="bg2">
              <a:lumMod val="85000"/>
            </a:schemeClr>
          </a:solidFill>
        </p:spPr>
      </p:sp>
      <p:sp>
        <p:nvSpPr>
          <p:cNvPr id="144" name="Freeform 143"/>
          <p:cNvSpPr/>
          <p:nvPr/>
        </p:nvSpPr>
        <p:spPr>
          <a:xfrm>
            <a:off x="14709226" y="11583832"/>
            <a:ext cx="349749" cy="155672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91" name="Chart 4"/>
          <p:cNvGraphicFramePr>
            <a:graphicFrameLocks/>
          </p:cNvGraphicFramePr>
          <p:nvPr>
            <p:extLst>
              <p:ext uri="{D42A27DB-BD31-4B8C-83A1-F6EECF244321}">
                <p14:modId xmlns:p14="http://schemas.microsoft.com/office/powerpoint/2010/main" val="2002515788"/>
              </p:ext>
            </p:extLst>
          </p:nvPr>
        </p:nvGraphicFramePr>
        <p:xfrm>
          <a:off x="9632071" y="16352474"/>
          <a:ext cx="4632877" cy="4022399"/>
        </p:xfrm>
        <a:graphic>
          <a:graphicData uri="http://schemas.openxmlformats.org/drawingml/2006/chart">
            <c:chart xmlns:c="http://schemas.openxmlformats.org/drawingml/2006/chart" xmlns:r="http://schemas.openxmlformats.org/officeDocument/2006/relationships" r:id="rId41"/>
          </a:graphicData>
        </a:graphic>
      </p:graphicFrame>
      <p:pic>
        <p:nvPicPr>
          <p:cNvPr id="36" name="Picture 3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892788" y="16282088"/>
            <a:ext cx="464970" cy="464970"/>
          </a:xfrm>
          <a:prstGeom prst="rect">
            <a:avLst/>
          </a:prstGeom>
        </p:spPr>
      </p:pic>
      <p:sp>
        <p:nvSpPr>
          <p:cNvPr id="95" name="Freeform 94"/>
          <p:cNvSpPr/>
          <p:nvPr/>
        </p:nvSpPr>
        <p:spPr>
          <a:xfrm rot="10800000">
            <a:off x="17252362" y="13763917"/>
            <a:ext cx="349749" cy="155672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6" name="TextBox 64"/>
          <p:cNvSpPr txBox="1">
            <a:spLocks noChangeArrowheads="1"/>
          </p:cNvSpPr>
          <p:nvPr/>
        </p:nvSpPr>
        <p:spPr bwMode="auto">
          <a:xfrm>
            <a:off x="14951907" y="13979798"/>
            <a:ext cx="241563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b="1" dirty="0">
                <a:solidFill>
                  <a:schemeClr val="accent3"/>
                </a:solidFill>
                <a:latin typeface="Arial" charset="0"/>
                <a:ea typeface="Arial" charset="0"/>
              </a:rPr>
              <a:t>Figure </a:t>
            </a:r>
            <a:r>
              <a:rPr lang="en-US" altLang="en-US" sz="2000" b="1" dirty="0" smtClean="0">
                <a:solidFill>
                  <a:schemeClr val="accent3"/>
                </a:solidFill>
                <a:latin typeface="Arial" charset="0"/>
                <a:ea typeface="Arial" charset="0"/>
              </a:rPr>
              <a:t>B: </a:t>
            </a:r>
            <a:r>
              <a:rPr lang="en-US" altLang="en-US" sz="2000" b="1" dirty="0" err="1" smtClean="0">
                <a:solidFill>
                  <a:schemeClr val="accent3"/>
                </a:solidFill>
                <a:latin typeface="Arial" charset="0"/>
                <a:ea typeface="Arial" charset="0"/>
              </a:rPr>
              <a:t>neqinue</a:t>
            </a:r>
            <a:r>
              <a:rPr lang="en-US" altLang="en-US" sz="2000" b="1" dirty="0" smtClean="0">
                <a:solidFill>
                  <a:schemeClr val="accent3"/>
                </a:solidFill>
                <a:latin typeface="Arial" charset="0"/>
                <a:ea typeface="Arial" charset="0"/>
              </a:rPr>
              <a:t> </a:t>
            </a:r>
            <a:r>
              <a:rPr lang="en-US" altLang="en-US" sz="2000" b="1" dirty="0">
                <a:solidFill>
                  <a:schemeClr val="accent3"/>
                </a:solidFill>
                <a:latin typeface="Arial" charset="0"/>
                <a:ea typeface="Arial" charset="0"/>
              </a:rPr>
              <a:t>dignissim, </a:t>
            </a:r>
            <a:r>
              <a:rPr lang="en-US" altLang="en-US" sz="2000" b="1" dirty="0" smtClean="0">
                <a:solidFill>
                  <a:schemeClr val="accent3"/>
                </a:solidFill>
                <a:latin typeface="Arial" charset="0"/>
                <a:ea typeface="Arial" charset="0"/>
              </a:rPr>
              <a:t>and  </a:t>
            </a:r>
            <a:r>
              <a:rPr lang="en-US" altLang="en-US" sz="2000" b="1" dirty="0" err="1" smtClean="0">
                <a:solidFill>
                  <a:schemeClr val="accent3"/>
                </a:solidFill>
                <a:latin typeface="Arial" charset="0"/>
                <a:ea typeface="Arial" charset="0"/>
              </a:rPr>
              <a:t>int</a:t>
            </a:r>
            <a:r>
              <a:rPr lang="en-US" altLang="en-US" sz="2000" b="1" dirty="0" smtClean="0">
                <a:solidFill>
                  <a:schemeClr val="accent3"/>
                </a:solidFill>
                <a:latin typeface="Arial" charset="0"/>
                <a:ea typeface="Arial" charset="0"/>
              </a:rPr>
              <a:t> </a:t>
            </a:r>
            <a:r>
              <a:rPr lang="en-US" altLang="en-US" sz="2000" b="1" dirty="0">
                <a:solidFill>
                  <a:schemeClr val="accent3"/>
                </a:solidFill>
                <a:latin typeface="Arial" charset="0"/>
                <a:ea typeface="Arial" charset="0"/>
              </a:rPr>
              <a:t>aliquet nisl </a:t>
            </a:r>
            <a:r>
              <a:rPr lang="en-US" altLang="en-US" sz="2000" b="1" dirty="0" err="1" smtClean="0">
                <a:solidFill>
                  <a:schemeClr val="accent3"/>
                </a:solidFill>
                <a:latin typeface="Arial" charset="0"/>
                <a:ea typeface="Arial" charset="0"/>
              </a:rPr>
              <a:t>eumis</a:t>
            </a:r>
            <a:r>
              <a:rPr lang="en-US" altLang="en-US" sz="2000" b="1" dirty="0" smtClean="0">
                <a:solidFill>
                  <a:schemeClr val="accent3"/>
                </a:solidFill>
                <a:latin typeface="Arial" charset="0"/>
                <a:ea typeface="Arial" charset="0"/>
              </a:rPr>
              <a:t>.</a:t>
            </a:r>
            <a:endParaRPr lang="en-US" altLang="en-US" sz="2000" b="1" dirty="0">
              <a:solidFill>
                <a:schemeClr val="accent3"/>
              </a:solidFill>
              <a:latin typeface="Arial" charset="0"/>
              <a:ea typeface="Arial" charset="0"/>
            </a:endParaRPr>
          </a:p>
        </p:txBody>
      </p:sp>
      <p:sp>
        <p:nvSpPr>
          <p:cNvPr id="97" name="Freeform 96"/>
          <p:cNvSpPr/>
          <p:nvPr/>
        </p:nvSpPr>
        <p:spPr>
          <a:xfrm>
            <a:off x="14793994" y="13763917"/>
            <a:ext cx="349749" cy="155672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8" name="TextBox 64"/>
          <p:cNvSpPr txBox="1">
            <a:spLocks noChangeArrowheads="1"/>
          </p:cNvSpPr>
          <p:nvPr/>
        </p:nvSpPr>
        <p:spPr bwMode="auto">
          <a:xfrm>
            <a:off x="14955271" y="11834125"/>
            <a:ext cx="241563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dirty="0">
                <a:solidFill>
                  <a:schemeClr val="bg1"/>
                </a:solidFill>
                <a:latin typeface="Arial" charset="0"/>
                <a:ea typeface="Arial" charset="0"/>
              </a:rPr>
              <a:t>Figure A: </a:t>
            </a:r>
            <a:r>
              <a:rPr lang="en-US" altLang="en-US" sz="2000" dirty="0" err="1" smtClean="0">
                <a:solidFill>
                  <a:schemeClr val="bg1"/>
                </a:solidFill>
                <a:latin typeface="Arial" charset="0"/>
                <a:ea typeface="Arial" charset="0"/>
              </a:rPr>
              <a:t>neqinue</a:t>
            </a:r>
            <a:r>
              <a:rPr lang="en-US" altLang="en-US" sz="2000" dirty="0" smtClean="0">
                <a:solidFill>
                  <a:schemeClr val="bg1"/>
                </a:solidFill>
                <a:latin typeface="Arial" charset="0"/>
                <a:ea typeface="Arial" charset="0"/>
              </a:rPr>
              <a:t> </a:t>
            </a:r>
            <a:r>
              <a:rPr lang="en-US" altLang="en-US" sz="2000" dirty="0">
                <a:solidFill>
                  <a:schemeClr val="bg1"/>
                </a:solidFill>
                <a:latin typeface="Arial" charset="0"/>
                <a:ea typeface="Arial" charset="0"/>
              </a:rPr>
              <a:t>dignissim, </a:t>
            </a:r>
            <a:r>
              <a:rPr lang="en-US" altLang="en-US" sz="2000" dirty="0" smtClean="0">
                <a:solidFill>
                  <a:schemeClr val="bg1"/>
                </a:solidFill>
                <a:latin typeface="Arial" charset="0"/>
                <a:ea typeface="Arial" charset="0"/>
              </a:rPr>
              <a:t>and  </a:t>
            </a:r>
            <a:r>
              <a:rPr lang="en-US" altLang="en-US" sz="2000" dirty="0" err="1" smtClean="0">
                <a:solidFill>
                  <a:schemeClr val="bg1"/>
                </a:solidFill>
                <a:latin typeface="Arial" charset="0"/>
                <a:ea typeface="Arial" charset="0"/>
              </a:rPr>
              <a:t>int</a:t>
            </a:r>
            <a:r>
              <a:rPr lang="en-US" altLang="en-US" sz="2000" dirty="0" smtClean="0">
                <a:solidFill>
                  <a:schemeClr val="bg1"/>
                </a:solidFill>
                <a:latin typeface="Arial" charset="0"/>
                <a:ea typeface="Arial" charset="0"/>
              </a:rPr>
              <a:t> </a:t>
            </a:r>
            <a:r>
              <a:rPr lang="en-US" altLang="en-US" sz="2000" dirty="0">
                <a:solidFill>
                  <a:schemeClr val="bg1"/>
                </a:solidFill>
                <a:latin typeface="Arial" charset="0"/>
                <a:ea typeface="Arial" charset="0"/>
              </a:rPr>
              <a:t>aliquet nisl et </a:t>
            </a:r>
            <a:r>
              <a:rPr lang="en-US" altLang="en-US" sz="2000" dirty="0" smtClean="0">
                <a:solidFill>
                  <a:schemeClr val="bg1"/>
                </a:solidFill>
                <a:latin typeface="Arial" charset="0"/>
                <a:ea typeface="Arial" charset="0"/>
              </a:rPr>
              <a:t>umis.</a:t>
            </a:r>
            <a:endParaRPr lang="en-US" altLang="en-US" sz="2000" dirty="0">
              <a:solidFill>
                <a:schemeClr val="bg1"/>
              </a:solidFill>
              <a:latin typeface="Arial" charset="0"/>
              <a:ea typeface="Arial" charset="0"/>
            </a:endParaRPr>
          </a:p>
        </p:txBody>
      </p:sp>
      <p:cxnSp>
        <p:nvCxnSpPr>
          <p:cNvPr id="99" name="Straight Connector 98"/>
          <p:cNvCxnSpPr/>
          <p:nvPr/>
        </p:nvCxnSpPr>
        <p:spPr bwMode="auto">
          <a:xfrm flipV="1">
            <a:off x="28190047" y="11553848"/>
            <a:ext cx="8449453" cy="0"/>
          </a:xfrm>
          <a:prstGeom prst="line">
            <a:avLst/>
          </a:prstGeom>
          <a:noFill/>
          <a:ln w="25400" cap="flat" cmpd="sng" algn="ctr">
            <a:solidFill>
              <a:schemeClr val="tx1"/>
            </a:solidFill>
            <a:prstDash val="dash"/>
            <a:round/>
            <a:headEnd type="none" w="med" len="med"/>
            <a:tailEnd type="none" w="med" len="med"/>
          </a:ln>
          <a:effectLst/>
        </p:spPr>
      </p:cxnSp>
      <p:cxnSp>
        <p:nvCxnSpPr>
          <p:cNvPr id="100" name="Straight Connector 99"/>
          <p:cNvCxnSpPr/>
          <p:nvPr/>
        </p:nvCxnSpPr>
        <p:spPr bwMode="auto">
          <a:xfrm flipV="1">
            <a:off x="9899212" y="15871259"/>
            <a:ext cx="8449453" cy="0"/>
          </a:xfrm>
          <a:prstGeom prst="line">
            <a:avLst/>
          </a:prstGeom>
          <a:noFill/>
          <a:ln w="25400" cap="flat" cmpd="sng" algn="ctr">
            <a:solidFill>
              <a:schemeClr val="tx1"/>
            </a:solidFill>
            <a:prstDash val="dash"/>
            <a:round/>
            <a:headEnd type="none" w="med" len="med"/>
            <a:tailEnd type="none" w="med" len="med"/>
          </a:ln>
          <a:effectLst/>
        </p:spPr>
      </p:cxnSp>
      <p:cxnSp>
        <p:nvCxnSpPr>
          <p:cNvPr id="101" name="Straight Connector 100"/>
          <p:cNvCxnSpPr/>
          <p:nvPr/>
        </p:nvCxnSpPr>
        <p:spPr bwMode="auto">
          <a:xfrm flipV="1">
            <a:off x="834247" y="9242618"/>
            <a:ext cx="8449453" cy="0"/>
          </a:xfrm>
          <a:prstGeom prst="line">
            <a:avLst/>
          </a:prstGeom>
          <a:noFill/>
          <a:ln w="25400" cap="flat" cmpd="sng" algn="ctr">
            <a:solidFill>
              <a:schemeClr val="tx1"/>
            </a:solidFill>
            <a:prstDash val="dash"/>
            <a:round/>
            <a:headEnd type="none" w="med" len="med"/>
            <a:tailEnd type="none" w="med" len="med"/>
          </a:ln>
          <a:effectLst/>
        </p:spPr>
      </p:cxnSp>
      <p:cxnSp>
        <p:nvCxnSpPr>
          <p:cNvPr id="102" name="Straight Connector 101"/>
          <p:cNvCxnSpPr/>
          <p:nvPr/>
        </p:nvCxnSpPr>
        <p:spPr bwMode="auto">
          <a:xfrm flipV="1">
            <a:off x="28224773" y="15922059"/>
            <a:ext cx="8449453" cy="0"/>
          </a:xfrm>
          <a:prstGeom prst="line">
            <a:avLst/>
          </a:prstGeom>
          <a:noFill/>
          <a:ln w="25400" cap="flat" cmpd="sng" algn="ctr">
            <a:solidFill>
              <a:schemeClr val="tx1"/>
            </a:solidFill>
            <a:prstDash val="dash"/>
            <a:round/>
            <a:headEnd type="none" w="med" len="med"/>
            <a:tailEnd type="none" w="med" len="med"/>
          </a:ln>
          <a:effectLst/>
        </p:spPr>
      </p:cxnSp>
      <p:cxnSp>
        <p:nvCxnSpPr>
          <p:cNvPr id="103" name="Straight Connector 102"/>
          <p:cNvCxnSpPr/>
          <p:nvPr/>
        </p:nvCxnSpPr>
        <p:spPr bwMode="auto">
          <a:xfrm flipV="1">
            <a:off x="28181300" y="19389462"/>
            <a:ext cx="8449453"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05" name="Chart 4"/>
          <p:cNvGraphicFramePr>
            <a:graphicFrameLocks/>
          </p:cNvGraphicFramePr>
          <p:nvPr>
            <p:extLst>
              <p:ext uri="{D42A27DB-BD31-4B8C-83A1-F6EECF244321}">
                <p14:modId xmlns:p14="http://schemas.microsoft.com/office/powerpoint/2010/main" val="1564197884"/>
              </p:ext>
            </p:extLst>
          </p:nvPr>
        </p:nvGraphicFramePr>
        <p:xfrm>
          <a:off x="14146107" y="16368974"/>
          <a:ext cx="4632877" cy="4022399"/>
        </p:xfrm>
        <a:graphic>
          <a:graphicData uri="http://schemas.openxmlformats.org/drawingml/2006/chart">
            <c:chart xmlns:c="http://schemas.openxmlformats.org/drawingml/2006/chart" xmlns:r="http://schemas.openxmlformats.org/officeDocument/2006/relationships" r:id="rId42"/>
          </a:graphicData>
        </a:graphic>
      </p:graphicFrame>
      <p:cxnSp>
        <p:nvCxnSpPr>
          <p:cNvPr id="106" name="Straight Connector 105"/>
          <p:cNvCxnSpPr/>
          <p:nvPr/>
        </p:nvCxnSpPr>
        <p:spPr bwMode="auto">
          <a:xfrm flipV="1">
            <a:off x="9911060" y="10722996"/>
            <a:ext cx="8449453" cy="0"/>
          </a:xfrm>
          <a:prstGeom prst="line">
            <a:avLst/>
          </a:prstGeom>
          <a:noFill/>
          <a:ln w="25400" cap="flat" cmpd="sng" algn="ctr">
            <a:solidFill>
              <a:schemeClr val="tx1"/>
            </a:solidFill>
            <a:prstDash val="dash"/>
            <a:round/>
            <a:headEnd type="none" w="med" len="med"/>
            <a:tailEnd type="none" w="med" len="med"/>
          </a:ln>
          <a:effectLst/>
        </p:spPr>
      </p:cxnSp>
      <p:pic>
        <p:nvPicPr>
          <p:cNvPr id="37" name="Picture 3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446235" y="16282088"/>
            <a:ext cx="464970" cy="464970"/>
          </a:xfrm>
          <a:prstGeom prst="rect">
            <a:avLst/>
          </a:prstGeom>
        </p:spPr>
      </p:pic>
    </p:spTree>
    <p:extLst>
      <p:ext uri="{BB962C8B-B14F-4D97-AF65-F5344CB8AC3E}">
        <p14:creationId xmlns:p14="http://schemas.microsoft.com/office/powerpoint/2010/main" val="36028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4"/>
          <p:cNvGraphicFramePr>
            <a:graphicFrameLocks/>
          </p:cNvGraphicFramePr>
          <p:nvPr>
            <p:extLst>
              <p:ext uri="{D42A27DB-BD31-4B8C-83A1-F6EECF244321}">
                <p14:modId xmlns:p14="http://schemas.microsoft.com/office/powerpoint/2010/main" val="102531631"/>
              </p:ext>
            </p:extLst>
          </p:nvPr>
        </p:nvGraphicFramePr>
        <p:xfrm>
          <a:off x="9661759" y="11410961"/>
          <a:ext cx="4632877" cy="4022399"/>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847641" y="4875388"/>
            <a:ext cx="6460087" cy="707886"/>
          </a:xfrm>
          <a:prstGeom prst="rect">
            <a:avLst/>
          </a:prstGeom>
          <a:noFill/>
          <a:effectLst/>
        </p:spPr>
        <p:txBody>
          <a:bodyPr wrap="square">
            <a:spAutoFit/>
          </a:bodyPr>
          <a:lstStyle/>
          <a:p>
            <a:pPr>
              <a:defRPr/>
            </a:pPr>
            <a:r>
              <a:rPr lang="en-US" sz="4000" b="1" dirty="0">
                <a:solidFill>
                  <a:srgbClr val="005BBB"/>
                </a:solidFill>
              </a:rPr>
              <a:t>Introduction</a:t>
            </a:r>
          </a:p>
        </p:txBody>
      </p:sp>
      <p:sp>
        <p:nvSpPr>
          <p:cNvPr id="13" name="TextBox 12"/>
          <p:cNvSpPr txBox="1">
            <a:spLocks noChangeArrowheads="1"/>
          </p:cNvSpPr>
          <p:nvPr/>
        </p:nvSpPr>
        <p:spPr bwMode="auto">
          <a:xfrm>
            <a:off x="845328" y="5644227"/>
            <a:ext cx="8120711" cy="3323987"/>
          </a:xfrm>
          <a:prstGeom prst="rect">
            <a:avLst/>
          </a:prstGeom>
          <a:solidFill>
            <a:schemeClr val="bg1">
              <a:alpha val="50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200"/>
              </a:lnSpc>
            </a:pPr>
            <a:r>
              <a:rPr lang="en-US" altLang="en-US" sz="3200" dirty="0">
                <a:solidFill>
                  <a:schemeClr val="tx1">
                    <a:lumMod val="75000"/>
                  </a:schemeClr>
                </a:solidFill>
                <a:latin typeface="Arial" charset="0"/>
                <a:ea typeface="Arial" charset="0"/>
              </a:rPr>
              <a:t>Mauris orci mi, varius id diam id, egestas auctor enim. Praesent ut massa nibh. Duis purus neque, facilisis cursus ultrices vel, ullamcorper ac augue. Donec semper lorem vitae urna pulvinar, in congue massa </a:t>
            </a:r>
            <a:r>
              <a:rPr lang="en-US" altLang="en-US" sz="3200" dirty="0" smtClean="0">
                <a:solidFill>
                  <a:schemeClr val="tx1">
                    <a:lumMod val="75000"/>
                  </a:schemeClr>
                </a:solidFill>
                <a:latin typeface="Arial" charset="0"/>
                <a:ea typeface="Arial" charset="0"/>
              </a:rPr>
              <a:t>aliquet </a:t>
            </a:r>
            <a:r>
              <a:rPr lang="en-US" altLang="en-US" sz="3200" dirty="0">
                <a:solidFill>
                  <a:schemeClr val="tx1">
                    <a:lumMod val="75000"/>
                  </a:schemeClr>
                </a:solidFill>
                <a:latin typeface="Arial" charset="0"/>
                <a:ea typeface="Arial" charset="0"/>
              </a:rPr>
              <a:t>sed nibh sit amet, faucibus.</a:t>
            </a:r>
          </a:p>
        </p:txBody>
      </p:sp>
      <p:sp>
        <p:nvSpPr>
          <p:cNvPr id="14" name="TextBox 13"/>
          <p:cNvSpPr txBox="1"/>
          <p:nvPr/>
        </p:nvSpPr>
        <p:spPr>
          <a:xfrm>
            <a:off x="843743" y="9493419"/>
            <a:ext cx="6460087" cy="707886"/>
          </a:xfrm>
          <a:prstGeom prst="rect">
            <a:avLst/>
          </a:prstGeom>
          <a:noFill/>
          <a:effectLst/>
        </p:spPr>
        <p:txBody>
          <a:bodyPr wrap="square">
            <a:spAutoFit/>
          </a:bodyPr>
          <a:lstStyle/>
          <a:p>
            <a:pPr>
              <a:defRPr/>
            </a:pPr>
            <a:r>
              <a:rPr lang="en-US" sz="4000" b="1" dirty="0" smtClean="0">
                <a:solidFill>
                  <a:srgbClr val="005BBB"/>
                </a:solidFill>
              </a:rPr>
              <a:t>Methods</a:t>
            </a:r>
            <a:endParaRPr lang="en-US" sz="4000" b="1" dirty="0">
              <a:solidFill>
                <a:srgbClr val="005BBB"/>
              </a:solidFill>
            </a:endParaRPr>
          </a:p>
        </p:txBody>
      </p:sp>
      <p:sp>
        <p:nvSpPr>
          <p:cNvPr id="15" name="TextBox 14"/>
          <p:cNvSpPr txBox="1"/>
          <p:nvPr/>
        </p:nvSpPr>
        <p:spPr>
          <a:xfrm>
            <a:off x="837440" y="10230401"/>
            <a:ext cx="7723933" cy="4660250"/>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2600" dirty="0">
                <a:solidFill>
                  <a:schemeClr val="tx1">
                    <a:lumMod val="75000"/>
                  </a:schemeClr>
                </a:solidFill>
                <a:latin typeface="Arial" charset="0"/>
                <a:ea typeface="Arial" charset="0"/>
                <a:cs typeface="Arial" charset="0"/>
              </a:rPr>
              <a:t>Mauris orci mi, varius id diam id, egestas auctor enim. Praesent ut massa nibh. Duis purus neque, facilisis cursus ultrices </a:t>
            </a:r>
            <a:r>
              <a:rPr lang="en-US" sz="2600" dirty="0" err="1" smtClean="0">
                <a:solidFill>
                  <a:schemeClr val="tx1">
                    <a:lumMod val="75000"/>
                  </a:schemeClr>
                </a:solidFill>
                <a:latin typeface="Arial" charset="0"/>
                <a:ea typeface="Arial" charset="0"/>
                <a:cs typeface="Arial" charset="0"/>
              </a:rPr>
              <a:t>vamcorper</a:t>
            </a:r>
            <a:r>
              <a:rPr lang="en-US" sz="2600" dirty="0" smtClean="0">
                <a:solidFill>
                  <a:schemeClr val="tx1">
                    <a:lumMod val="75000"/>
                  </a:schemeClr>
                </a:solidFill>
                <a:latin typeface="Arial" charset="0"/>
                <a:ea typeface="Arial" charset="0"/>
                <a:cs typeface="Arial" charset="0"/>
              </a:rPr>
              <a:t> </a:t>
            </a:r>
            <a:r>
              <a:rPr lang="en-US" sz="2600" dirty="0">
                <a:solidFill>
                  <a:schemeClr val="tx1">
                    <a:lumMod val="75000"/>
                  </a:schemeClr>
                </a:solidFill>
                <a:latin typeface="Arial" charset="0"/>
                <a:ea typeface="Arial" charset="0"/>
                <a:cs typeface="Arial" charset="0"/>
              </a:rPr>
              <a:t>ac augue. Donec semper lorem vitae </a:t>
            </a:r>
            <a:r>
              <a:rPr lang="en-US" sz="2600" dirty="0" smtClean="0">
                <a:solidFill>
                  <a:schemeClr val="tx1">
                    <a:lumMod val="75000"/>
                  </a:schemeClr>
                </a:solidFill>
                <a:latin typeface="Arial" charset="0"/>
                <a:ea typeface="Arial" charset="0"/>
                <a:cs typeface="Arial" charset="0"/>
              </a:rPr>
              <a:t>urna:</a:t>
            </a:r>
            <a:endParaRPr lang="en-US" sz="2600" dirty="0">
              <a:solidFill>
                <a:schemeClr val="tx1">
                  <a:lumMod val="75000"/>
                </a:schemeClr>
              </a:solidFill>
              <a:latin typeface="Arial" charset="0"/>
              <a:ea typeface="Arial" charset="0"/>
              <a:cs typeface="Arial" charset="0"/>
            </a:endParaRPr>
          </a:p>
          <a:p>
            <a:pPr>
              <a:spcBef>
                <a:spcPts val="1200"/>
              </a:spcBef>
              <a:spcAft>
                <a:spcPts val="800"/>
              </a:spcAft>
              <a:defRPr/>
            </a:pPr>
            <a:r>
              <a:rPr lang="en-US" sz="2600" b="1" dirty="0">
                <a:solidFill>
                  <a:schemeClr val="tx2"/>
                </a:solidFill>
                <a:latin typeface="Arial" charset="0"/>
                <a:ea typeface="Arial" charset="0"/>
                <a:cs typeface="Arial" charset="0"/>
              </a:rPr>
              <a:t>MAURIS ORCI VARIUS ID DIAM</a:t>
            </a:r>
            <a:endParaRPr lang="en-US" sz="2600" dirty="0">
              <a:latin typeface="Arial" charset="0"/>
              <a:ea typeface="Arial" charset="0"/>
              <a:cs typeface="Arial" charset="0"/>
            </a:endParaRPr>
          </a:p>
          <a:p>
            <a:pPr marL="914400" lvl="1" indent="-457200">
              <a:lnSpc>
                <a:spcPts val="3600"/>
              </a:lnSpc>
              <a:spcAft>
                <a:spcPts val="700"/>
              </a:spcAft>
              <a:buClr>
                <a:schemeClr val="tx2"/>
              </a:buClr>
              <a:buSzPct val="125000"/>
              <a:buFont typeface="Arial" charset="0"/>
              <a:buChar char="•"/>
              <a:defRPr/>
            </a:pPr>
            <a:r>
              <a:rPr lang="en-US" sz="2600" dirty="0">
                <a:solidFill>
                  <a:schemeClr val="tx1">
                    <a:lumMod val="75000"/>
                  </a:schemeClr>
                </a:solidFill>
                <a:latin typeface="Arial" charset="0"/>
                <a:ea typeface="Arial" charset="0"/>
                <a:cs typeface="Arial" charset="0"/>
              </a:rPr>
              <a:t>Sed in risus nibh. In nisl quam, aliquet sed nibh sitamet, faucibus placerat dui. </a:t>
            </a:r>
          </a:p>
          <a:p>
            <a:pPr marL="914400" lvl="1" indent="-457200">
              <a:lnSpc>
                <a:spcPts val="3600"/>
              </a:lnSpc>
              <a:spcAft>
                <a:spcPts val="700"/>
              </a:spcAft>
              <a:buClr>
                <a:schemeClr val="tx2"/>
              </a:buClr>
              <a:buSzPct val="125000"/>
              <a:buFont typeface="Arial" charset="0"/>
              <a:buChar char="•"/>
              <a:defRPr/>
            </a:pPr>
            <a:r>
              <a:rPr lang="en-US" sz="2600" dirty="0">
                <a:solidFill>
                  <a:schemeClr val="tx1">
                    <a:lumMod val="75000"/>
                  </a:schemeClr>
                </a:solidFill>
                <a:latin typeface="Arial" charset="0"/>
                <a:ea typeface="Arial" charset="0"/>
                <a:cs typeface="Arial" charset="0"/>
              </a:rPr>
              <a:t>Fusce quis augue scelerisque, luctus rum sed, </a:t>
            </a:r>
            <a:r>
              <a:rPr lang="en-US" sz="2600" dirty="0" smtClean="0">
                <a:solidFill>
                  <a:schemeClr val="tx1">
                    <a:lumMod val="75000"/>
                  </a:schemeClr>
                </a:solidFill>
                <a:latin typeface="Arial" charset="0"/>
                <a:ea typeface="Arial" charset="0"/>
                <a:cs typeface="Arial" charset="0"/>
              </a:rPr>
              <a:t>ut </a:t>
            </a:r>
            <a:r>
              <a:rPr lang="en-US" sz="2600" dirty="0">
                <a:solidFill>
                  <a:schemeClr val="tx1">
                    <a:lumMod val="75000"/>
                  </a:schemeClr>
                </a:solidFill>
                <a:latin typeface="Arial" charset="0"/>
                <a:ea typeface="Arial" charset="0"/>
                <a:cs typeface="Arial" charset="0"/>
              </a:rPr>
              <a:t>in pulvinar urna in eros posuere</a:t>
            </a:r>
            <a:r>
              <a:rPr lang="en-US" sz="2600" dirty="0" smtClean="0">
                <a:solidFill>
                  <a:schemeClr val="tx1">
                    <a:lumMod val="75000"/>
                  </a:schemeClr>
                </a:solidFill>
                <a:latin typeface="Arial" charset="0"/>
                <a:ea typeface="Arial" charset="0"/>
                <a:cs typeface="Arial" charset="0"/>
              </a:rPr>
              <a:t>.</a:t>
            </a:r>
            <a:endParaRPr lang="en-US" sz="2600" dirty="0">
              <a:solidFill>
                <a:schemeClr val="tx1">
                  <a:lumMod val="75000"/>
                </a:schemeClr>
              </a:solidFill>
              <a:latin typeface="Arial" charset="0"/>
              <a:ea typeface="Arial" charset="0"/>
              <a:cs typeface="Arial" charset="0"/>
            </a:endParaRPr>
          </a:p>
        </p:txBody>
      </p:sp>
      <p:sp>
        <p:nvSpPr>
          <p:cNvPr id="16" name="TextBox 15"/>
          <p:cNvSpPr txBox="1"/>
          <p:nvPr/>
        </p:nvSpPr>
        <p:spPr>
          <a:xfrm>
            <a:off x="9917911" y="4877192"/>
            <a:ext cx="6460087" cy="707886"/>
          </a:xfrm>
          <a:prstGeom prst="rect">
            <a:avLst/>
          </a:prstGeom>
          <a:noFill/>
          <a:effectLst/>
        </p:spPr>
        <p:txBody>
          <a:bodyPr wrap="square">
            <a:spAutoFit/>
          </a:bodyPr>
          <a:lstStyle/>
          <a:p>
            <a:pPr>
              <a:defRPr/>
            </a:pPr>
            <a:r>
              <a:rPr lang="en-US" sz="4000" b="1" dirty="0">
                <a:solidFill>
                  <a:srgbClr val="005BBB"/>
                </a:solidFill>
              </a:rPr>
              <a:t>Data Analysis </a:t>
            </a:r>
          </a:p>
        </p:txBody>
      </p:sp>
      <p:graphicFrame>
        <p:nvGraphicFramePr>
          <p:cNvPr id="17" name="Chart Placeholder 14"/>
          <p:cNvGraphicFramePr>
            <a:graphicFrameLocks/>
          </p:cNvGraphicFramePr>
          <p:nvPr>
            <p:extLst>
              <p:ext uri="{D42A27DB-BD31-4B8C-83A1-F6EECF244321}">
                <p14:modId xmlns:p14="http://schemas.microsoft.com/office/powerpoint/2010/main" val="967237323"/>
              </p:ext>
            </p:extLst>
          </p:nvPr>
        </p:nvGraphicFramePr>
        <p:xfrm>
          <a:off x="18939072" y="4842892"/>
          <a:ext cx="8550363" cy="5547471"/>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a:xfrm>
            <a:off x="14471259" y="11386605"/>
            <a:ext cx="3318429" cy="2013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Freeform 18"/>
          <p:cNvSpPr/>
          <p:nvPr/>
        </p:nvSpPr>
        <p:spPr>
          <a:xfrm rot="10800000">
            <a:off x="17167594" y="11583832"/>
            <a:ext cx="349749" cy="155672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0" name="Arc 19"/>
          <p:cNvSpPr/>
          <p:nvPr/>
        </p:nvSpPr>
        <p:spPr>
          <a:xfrm rot="16200000">
            <a:off x="12651988" y="12207323"/>
            <a:ext cx="1737661" cy="1721040"/>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2053963518"/>
              </p:ext>
            </p:extLst>
          </p:nvPr>
        </p:nvGraphicFramePr>
        <p:xfrm>
          <a:off x="19075997" y="14146354"/>
          <a:ext cx="8413438" cy="3359286"/>
        </p:xfrm>
        <a:graphic>
          <a:graphicData uri="http://schemas.openxmlformats.org/drawingml/2006/table">
            <a:tbl>
              <a:tblPr firstRow="1" bandRow="1">
                <a:tableStyleId>{6E25E649-3F16-4E02-A733-19D2CDBF48F0}</a:tableStyleId>
              </a:tblPr>
              <a:tblGrid>
                <a:gridCol w="1964167"/>
                <a:gridCol w="2196155"/>
                <a:gridCol w="1948700"/>
                <a:gridCol w="2304416"/>
              </a:tblGrid>
              <a:tr h="686873">
                <a:tc gridSpan="4">
                  <a:txBody>
                    <a:bodyPr/>
                    <a:lstStyle/>
                    <a:p>
                      <a:pPr algn="ctr"/>
                      <a:r>
                        <a:rPr lang="en-US" sz="2800" dirty="0" smtClean="0">
                          <a:ln>
                            <a:noFill/>
                            <a:prstDash val="dash"/>
                          </a:ln>
                        </a:rPr>
                        <a:t>Chart Title</a:t>
                      </a:r>
                      <a:endParaRPr lang="en-US" sz="28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r>
              <a:tr h="539540">
                <a:tc>
                  <a:txBody>
                    <a:bodyPr/>
                    <a:lstStyle/>
                    <a:p>
                      <a:pPr algn="ctr"/>
                      <a:r>
                        <a:rPr lang="en-US" sz="2400" cap="none" spc="0" dirty="0" smtClean="0">
                          <a:ln>
                            <a:noFill/>
                          </a:ln>
                          <a:effectLst/>
                        </a:rPr>
                        <a:t>8.01</a:t>
                      </a:r>
                      <a:endParaRPr lang="en-US" sz="2400" b="0" cap="none" spc="0" dirty="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cap="none" spc="0" dirty="0" smtClean="0">
                          <a:ln>
                            <a:noFill/>
                          </a:ln>
                          <a:effectLst/>
                        </a:rPr>
                        <a:t>7.99</a:t>
                      </a:r>
                      <a:endParaRPr lang="en-US" sz="2400" b="0" cap="none" spc="0" dirty="0">
                        <a:ln>
                          <a:noFill/>
                        </a:ln>
                        <a:solidFill>
                          <a:schemeClr val="tx1"/>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5.77</a:t>
                      </a:r>
                      <a:endParaRPr lang="en-US" sz="2400" b="0" cap="none" spc="0" dirty="0" smtClean="0">
                        <a:ln>
                          <a:noFill/>
                        </a:ln>
                        <a:solidFill>
                          <a:schemeClr val="tx1"/>
                        </a:solidFill>
                        <a:effectLst/>
                      </a:endParaRPr>
                    </a:p>
                  </a:txBody>
                  <a:tcPr marL="60094" marR="60094" marT="30047" marB="30047">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6.44</a:t>
                      </a:r>
                      <a:endParaRPr lang="en-US" sz="2400" b="0" cap="none" spc="0" dirty="0" smtClean="0">
                        <a:ln>
                          <a:noFill/>
                        </a:ln>
                        <a:solidFill>
                          <a:schemeClr val="tx1"/>
                        </a:solidFill>
                        <a:effectLst/>
                      </a:endParaRPr>
                    </a:p>
                  </a:txBody>
                  <a:tcPr marL="60094" marR="60094" marT="30047" marB="30047">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r>
              <a:tr h="54651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4.50</a:t>
                      </a:r>
                      <a:endParaRPr lang="en-US" sz="2400" b="0" cap="none" spc="0" dirty="0" smtClean="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3.11</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9.55</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1.12</a:t>
                      </a:r>
                      <a:endParaRPr lang="en-US" sz="2400" b="0" cap="none" spc="0" dirty="0" smtClean="0">
                        <a:ln>
                          <a:noFill/>
                        </a:ln>
                        <a:solidFill>
                          <a:schemeClr val="tx1"/>
                        </a:solidFill>
                        <a:effectLst/>
                      </a:endParaRP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4302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6.15</a:t>
                      </a:r>
                      <a:endParaRPr lang="en-US" sz="2400" b="0" cap="none" spc="0" dirty="0" smtClean="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8.00</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6.18</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5.65</a:t>
                      </a:r>
                      <a:endParaRPr lang="en-US" sz="2400" b="0" cap="none" spc="0" dirty="0" smtClean="0">
                        <a:ln>
                          <a:noFill/>
                        </a:ln>
                        <a:solidFill>
                          <a:schemeClr val="tx1"/>
                        </a:solidFill>
                        <a:effectLst/>
                      </a:endParaRP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216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8.21</a:t>
                      </a:r>
                      <a:endParaRPr lang="en-US" sz="2400" b="0" cap="none" spc="0" dirty="0" smtClean="0">
                        <a:ln>
                          <a:noFill/>
                        </a:ln>
                        <a:solidFill>
                          <a:schemeClr val="tx1"/>
                        </a:solidFill>
                        <a:effectLst/>
                      </a:endParaRPr>
                    </a:p>
                  </a:txBody>
                  <a:tcPr marL="60094" marR="60094" marT="30047" marB="30047">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2.16</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3.11*</a:t>
                      </a:r>
                      <a:endParaRPr lang="en-US" sz="2400" b="0" cap="none" spc="0" dirty="0" smtClean="0">
                        <a:ln>
                          <a:noFill/>
                        </a:ln>
                        <a:solidFill>
                          <a:schemeClr val="tx1"/>
                        </a:solidFill>
                        <a:effectLst/>
                      </a:endParaRPr>
                    </a:p>
                  </a:txBody>
                  <a:tcPr marL="60094" marR="60094" marT="30047" marB="30047">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7.17</a:t>
                      </a:r>
                      <a:endParaRPr lang="en-US" sz="2400" b="0" cap="none" spc="0" dirty="0" smtClean="0">
                        <a:ln>
                          <a:noFill/>
                        </a:ln>
                        <a:solidFill>
                          <a:schemeClr val="tx1"/>
                        </a:solidFill>
                        <a:effectLst/>
                      </a:endParaRPr>
                    </a:p>
                  </a:txBody>
                  <a:tcPr marL="60094" marR="60094" marT="30047" marB="30047">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216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3.00</a:t>
                      </a:r>
                    </a:p>
                  </a:txBody>
                  <a:tcPr marL="60094" marR="60094" marT="30047" marB="30047">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9.70</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10.50</a:t>
                      </a:r>
                    </a:p>
                  </a:txBody>
                  <a:tcPr marL="60094" marR="60094" marT="30047" marB="30047">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4.45</a:t>
                      </a:r>
                    </a:p>
                  </a:txBody>
                  <a:tcPr marL="60094" marR="60094" marT="30047" marB="30047">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2" name="TextBox 21"/>
          <p:cNvSpPr txBox="1"/>
          <p:nvPr/>
        </p:nvSpPr>
        <p:spPr>
          <a:xfrm>
            <a:off x="9874877" y="5630982"/>
            <a:ext cx="8521821" cy="4708981"/>
          </a:xfrm>
          <a:prstGeom prst="rect">
            <a:avLst/>
          </a:prstGeom>
          <a:solidFill>
            <a:schemeClr val="bg1">
              <a:alpha val="63000"/>
            </a:schemeClr>
          </a:solidFill>
          <a:effectLst/>
        </p:spPr>
        <p:txBody>
          <a:bodyPr wrap="square">
            <a:spAutoFit/>
          </a:bodyPr>
          <a:lstStyle/>
          <a:p>
            <a:pPr>
              <a:lnSpc>
                <a:spcPts val="3600"/>
              </a:lnSpc>
              <a:spcAft>
                <a:spcPts val="1200"/>
              </a:spcAft>
              <a:defRPr/>
            </a:pPr>
            <a:r>
              <a:rPr lang="en-US" sz="2600" dirty="0">
                <a:solidFill>
                  <a:schemeClr val="tx1">
                    <a:lumMod val="75000"/>
                  </a:schemeClr>
                </a:solidFill>
                <a:latin typeface="Arial" charset="0"/>
                <a:ea typeface="Arial" charset="0"/>
                <a:cs typeface="Arial" charset="0"/>
              </a:rPr>
              <a:t>Mauris orci mi, varius id diam id, egestas auctor enim. Praesent ut massa nibh. Duis purus neque, facilisis cursus ultrices vel, </a:t>
            </a:r>
            <a:r>
              <a:rPr lang="en-US" sz="2600" dirty="0" smtClean="0">
                <a:solidFill>
                  <a:schemeClr val="tx1">
                    <a:lumMod val="75000"/>
                  </a:schemeClr>
                </a:solidFill>
                <a:latin typeface="Arial" charset="0"/>
                <a:ea typeface="Arial" charset="0"/>
                <a:cs typeface="Arial" charset="0"/>
              </a:rPr>
              <a:t>[</a:t>
            </a:r>
            <a:r>
              <a:rPr lang="en-US" sz="2600" dirty="0">
                <a:solidFill>
                  <a:schemeClr val="tx2"/>
                </a:solidFill>
                <a:latin typeface="Arial" charset="0"/>
                <a:ea typeface="Arial" charset="0"/>
                <a:cs typeface="Arial" charset="0"/>
              </a:rPr>
              <a:t>See Figure A</a:t>
            </a:r>
            <a:r>
              <a:rPr lang="en-US" sz="2600" dirty="0" smtClean="0">
                <a:solidFill>
                  <a:schemeClr val="tx1">
                    <a:lumMod val="75000"/>
                  </a:schemeClr>
                </a:solidFill>
                <a:latin typeface="Arial" charset="0"/>
                <a:ea typeface="Arial" charset="0"/>
                <a:cs typeface="Arial" charset="0"/>
              </a:rPr>
              <a:t>] massa </a:t>
            </a:r>
            <a:r>
              <a:rPr lang="en-US" sz="2600" dirty="0">
                <a:solidFill>
                  <a:schemeClr val="tx1">
                    <a:lumMod val="75000"/>
                  </a:schemeClr>
                </a:solidFill>
                <a:latin typeface="Arial" charset="0"/>
                <a:ea typeface="Arial" charset="0"/>
                <a:cs typeface="Arial" charset="0"/>
              </a:rPr>
              <a:t>tristique:</a:t>
            </a:r>
          </a:p>
          <a:p>
            <a:pPr marL="971550" lvl="1" indent="-514350">
              <a:lnSpc>
                <a:spcPts val="3600"/>
              </a:lnSpc>
              <a:spcAft>
                <a:spcPts val="1200"/>
              </a:spcAft>
              <a:buClr>
                <a:schemeClr val="tx2"/>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Sed in risus nibh. In nisl quam, aliquet sed nibh sitamet, faucibus placerat dui.</a:t>
            </a:r>
          </a:p>
          <a:p>
            <a:pPr marL="971550" lvl="1" indent="-514350">
              <a:lnSpc>
                <a:spcPts val="3600"/>
              </a:lnSpc>
              <a:spcAft>
                <a:spcPts val="1200"/>
              </a:spcAft>
              <a:buClr>
                <a:schemeClr val="tx2"/>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Fusce quis augue scelerisque, luctus rum sed, ut dolor. pulvinar urna in eros posuere. </a:t>
            </a:r>
          </a:p>
          <a:p>
            <a:pPr marL="971550" lvl="1" indent="-514350">
              <a:lnSpc>
                <a:spcPts val="3600"/>
              </a:lnSpc>
              <a:buClr>
                <a:schemeClr val="tx2"/>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in elementum orci dignissim. Proin semper ipsum finibus quam tempor, vitae consectetur.</a:t>
            </a:r>
          </a:p>
        </p:txBody>
      </p:sp>
      <p:sp>
        <p:nvSpPr>
          <p:cNvPr id="23" name="TextBox 22"/>
          <p:cNvSpPr txBox="1"/>
          <p:nvPr/>
        </p:nvSpPr>
        <p:spPr>
          <a:xfrm>
            <a:off x="19074598" y="11078306"/>
            <a:ext cx="6402410" cy="707886"/>
          </a:xfrm>
          <a:prstGeom prst="rect">
            <a:avLst/>
          </a:prstGeom>
          <a:noFill/>
        </p:spPr>
        <p:txBody>
          <a:bodyPr wrap="square">
            <a:spAutoFit/>
          </a:bodyPr>
          <a:lstStyle/>
          <a:p>
            <a:pPr>
              <a:defRPr/>
            </a:pPr>
            <a:r>
              <a:rPr lang="en-US" sz="4000" b="1" dirty="0">
                <a:solidFill>
                  <a:srgbClr val="005BBB"/>
                </a:solidFill>
              </a:rPr>
              <a:t>Results</a:t>
            </a:r>
          </a:p>
        </p:txBody>
      </p:sp>
      <p:sp>
        <p:nvSpPr>
          <p:cNvPr id="24" name="TextBox 23"/>
          <p:cNvSpPr txBox="1"/>
          <p:nvPr/>
        </p:nvSpPr>
        <p:spPr>
          <a:xfrm>
            <a:off x="28204548" y="4842892"/>
            <a:ext cx="6460087" cy="707886"/>
          </a:xfrm>
          <a:prstGeom prst="rect">
            <a:avLst/>
          </a:prstGeom>
          <a:noFill/>
          <a:effectLst/>
        </p:spPr>
        <p:txBody>
          <a:bodyPr wrap="square">
            <a:spAutoFit/>
          </a:bodyPr>
          <a:lstStyle/>
          <a:p>
            <a:pPr>
              <a:defRPr/>
            </a:pPr>
            <a:r>
              <a:rPr lang="en-US" sz="4000" b="1" dirty="0">
                <a:solidFill>
                  <a:srgbClr val="005BBB"/>
                </a:solidFill>
              </a:rPr>
              <a:t>Conclusion</a:t>
            </a:r>
          </a:p>
        </p:txBody>
      </p:sp>
      <p:sp>
        <p:nvSpPr>
          <p:cNvPr id="25" name="TextBox 24"/>
          <p:cNvSpPr txBox="1"/>
          <p:nvPr/>
        </p:nvSpPr>
        <p:spPr>
          <a:xfrm>
            <a:off x="28190907" y="16248522"/>
            <a:ext cx="6450192" cy="707886"/>
          </a:xfrm>
          <a:prstGeom prst="rect">
            <a:avLst/>
          </a:prstGeom>
          <a:noFill/>
          <a:effectLst/>
        </p:spPr>
        <p:txBody>
          <a:bodyPr wrap="square">
            <a:spAutoFit/>
          </a:bodyPr>
          <a:lstStyle/>
          <a:p>
            <a:pPr>
              <a:defRPr/>
            </a:pPr>
            <a:r>
              <a:rPr lang="en-US" sz="4000" b="1" dirty="0">
                <a:solidFill>
                  <a:srgbClr val="005BBB"/>
                </a:solidFill>
              </a:rPr>
              <a:t>References</a:t>
            </a:r>
          </a:p>
        </p:txBody>
      </p:sp>
      <p:sp>
        <p:nvSpPr>
          <p:cNvPr id="26" name="TextBox 25"/>
          <p:cNvSpPr txBox="1"/>
          <p:nvPr/>
        </p:nvSpPr>
        <p:spPr>
          <a:xfrm>
            <a:off x="28224773" y="17002632"/>
            <a:ext cx="7797882" cy="2041585"/>
          </a:xfrm>
          <a:prstGeom prst="rect">
            <a:avLst/>
          </a:prstGeom>
          <a:solidFill>
            <a:schemeClr val="bg1">
              <a:alpha val="41000"/>
            </a:schemeClr>
          </a:solidFill>
          <a:effectLst/>
        </p:spPr>
        <p:txBody>
          <a:bodyPr wrap="square">
            <a:spAutoFit/>
          </a:bodyPr>
          <a:lstStyle/>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Phasellus nec lectus bibendum, posuere nibh </a:t>
            </a:r>
            <a:r>
              <a:rPr lang="en-US" sz="2400" dirty="0" smtClean="0">
                <a:solidFill>
                  <a:schemeClr val="tx1">
                    <a:lumMod val="75000"/>
                  </a:schemeClr>
                </a:solidFill>
                <a:latin typeface="Arial" charset="0"/>
                <a:ea typeface="Arial" charset="0"/>
                <a:cs typeface="Arial" charset="0"/>
              </a:rPr>
              <a:t>id </a:t>
            </a:r>
          </a:p>
          <a:p>
            <a:pPr>
              <a:lnSpc>
                <a:spcPts val="3800"/>
              </a:lnSpc>
              <a:buClr>
                <a:schemeClr val="tx2"/>
              </a:buClr>
              <a:buFont typeface="+mj-lt"/>
              <a:buAutoNum type="arabicPeriod"/>
              <a:defRPr/>
            </a:pPr>
            <a:r>
              <a:rPr lang="en-US" sz="2400" dirty="0" smtClean="0">
                <a:solidFill>
                  <a:schemeClr val="tx1">
                    <a:lumMod val="75000"/>
                  </a:schemeClr>
                </a:solidFill>
                <a:latin typeface="Arial" charset="0"/>
                <a:ea typeface="Arial" charset="0"/>
                <a:cs typeface="Arial" charset="0"/>
              </a:rPr>
              <a:t>  Mauris orci mi, varius id diam id, egestas auctor enim</a:t>
            </a:r>
          </a:p>
          <a:p>
            <a:pPr>
              <a:lnSpc>
                <a:spcPts val="3800"/>
              </a:lnSpc>
              <a:buClr>
                <a:schemeClr val="tx2"/>
              </a:buClr>
              <a:buFont typeface="+mj-lt"/>
              <a:buAutoNum type="arabicPeriod"/>
              <a:defRPr/>
            </a:pPr>
            <a:r>
              <a:rPr lang="en-US" sz="2400" dirty="0" smtClean="0">
                <a:solidFill>
                  <a:schemeClr val="tx1">
                    <a:lumMod val="75000"/>
                  </a:schemeClr>
                </a:solidFill>
                <a:latin typeface="Arial" charset="0"/>
                <a:ea typeface="Arial" charset="0"/>
                <a:cs typeface="Arial" charset="0"/>
              </a:rPr>
              <a:t>  </a:t>
            </a:r>
            <a:r>
              <a:rPr lang="en-US" sz="2400" dirty="0">
                <a:solidFill>
                  <a:schemeClr val="tx1">
                    <a:lumMod val="75000"/>
                  </a:schemeClr>
                </a:solidFill>
                <a:latin typeface="Arial" charset="0"/>
                <a:ea typeface="Arial" charset="0"/>
                <a:cs typeface="Arial" charset="0"/>
              </a:rPr>
              <a:t>Duis vitae tincidunt tortor, vitae sollicitudin magna</a:t>
            </a:r>
          </a:p>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Aenean et est sem. Phasellus nec lectus </a:t>
            </a:r>
            <a:r>
              <a:rPr lang="en-US" sz="2400" dirty="0" smtClean="0">
                <a:solidFill>
                  <a:schemeClr val="tx1">
                    <a:lumMod val="75000"/>
                  </a:schemeClr>
                </a:solidFill>
                <a:latin typeface="Arial" charset="0"/>
                <a:ea typeface="Arial" charset="0"/>
                <a:cs typeface="Arial" charset="0"/>
              </a:rPr>
              <a:t>bibendum </a:t>
            </a:r>
            <a:endParaRPr lang="en-US" sz="2400" dirty="0">
              <a:solidFill>
                <a:schemeClr val="tx1">
                  <a:lumMod val="75000"/>
                </a:schemeClr>
              </a:solidFill>
              <a:latin typeface="Arial" charset="0"/>
              <a:ea typeface="Arial" charset="0"/>
              <a:cs typeface="Arial" charset="0"/>
            </a:endParaRPr>
          </a:p>
        </p:txBody>
      </p:sp>
      <p:sp>
        <p:nvSpPr>
          <p:cNvPr id="27" name="TextBox 26"/>
          <p:cNvSpPr txBox="1"/>
          <p:nvPr/>
        </p:nvSpPr>
        <p:spPr>
          <a:xfrm>
            <a:off x="28229861" y="19747087"/>
            <a:ext cx="6460087" cy="523220"/>
          </a:xfrm>
          <a:prstGeom prst="rect">
            <a:avLst/>
          </a:prstGeom>
          <a:noFill/>
        </p:spPr>
        <p:txBody>
          <a:bodyPr wrap="square">
            <a:spAutoFit/>
          </a:bodyPr>
          <a:lstStyle/>
          <a:p>
            <a:pPr>
              <a:defRPr/>
            </a:pPr>
            <a:r>
              <a:rPr lang="en-US" sz="2800" b="1" dirty="0" err="1" smtClean="0">
                <a:solidFill>
                  <a:srgbClr val="005BBB"/>
                </a:solidFill>
              </a:rPr>
              <a:t>buffalo.edu</a:t>
            </a:r>
            <a:endParaRPr lang="en-US" sz="2800" b="1" dirty="0">
              <a:solidFill>
                <a:srgbClr val="005BBB"/>
              </a:solidFill>
            </a:endParaRP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3300" y="11199764"/>
            <a:ext cx="464970" cy="464970"/>
          </a:xfrm>
          <a:prstGeom prst="rect">
            <a:avLst/>
          </a:prstGeom>
        </p:spPr>
      </p:pic>
      <p:cxnSp>
        <p:nvCxnSpPr>
          <p:cNvPr id="29" name="Straight Connector 28"/>
          <p:cNvCxnSpPr/>
          <p:nvPr/>
        </p:nvCxnSpPr>
        <p:spPr bwMode="auto">
          <a:xfrm flipV="1">
            <a:off x="19075997" y="10855842"/>
            <a:ext cx="8449453" cy="0"/>
          </a:xfrm>
          <a:prstGeom prst="line">
            <a:avLst/>
          </a:prstGeom>
          <a:noFill/>
          <a:ln w="25400" cap="flat" cmpd="sng" algn="ctr">
            <a:solidFill>
              <a:schemeClr val="tx1"/>
            </a:solidFill>
            <a:prstDash val="dash"/>
            <a:round/>
            <a:headEnd type="none" w="med" len="med"/>
            <a:tailEnd type="none" w="med" len="med"/>
          </a:ln>
          <a:effectLst/>
        </p:spPr>
      </p:cxnSp>
      <p:sp>
        <p:nvSpPr>
          <p:cNvPr id="30" name="TextBox 29"/>
          <p:cNvSpPr txBox="1"/>
          <p:nvPr/>
        </p:nvSpPr>
        <p:spPr>
          <a:xfrm>
            <a:off x="19064076" y="18372908"/>
            <a:ext cx="7978197" cy="1938992"/>
          </a:xfrm>
          <a:prstGeom prst="rect">
            <a:avLst/>
          </a:prstGeom>
          <a:solidFill>
            <a:schemeClr val="bg1">
              <a:alpha val="50000"/>
            </a:schemeClr>
          </a:solidFill>
        </p:spPr>
        <p:txBody>
          <a:bodyPr wrap="square">
            <a:spAutoFit/>
          </a:bodyPr>
          <a:lstStyle/>
          <a:p>
            <a:pPr>
              <a:lnSpc>
                <a:spcPts val="3600"/>
              </a:lnSpc>
              <a:defRPr/>
            </a:pPr>
            <a:r>
              <a:rPr lang="en-US" sz="2600" b="1" dirty="0">
                <a:solidFill>
                  <a:schemeClr val="tx2"/>
                </a:solidFill>
                <a:latin typeface="Arial" charset="0"/>
                <a:ea typeface="Arial" charset="0"/>
                <a:cs typeface="Arial" charset="0"/>
              </a:rPr>
              <a:t>MAURIS ORCI MI VARIUS ID DIAM</a:t>
            </a:r>
            <a:r>
              <a:rPr lang="en-US" sz="2800" dirty="0">
                <a:solidFill>
                  <a:schemeClr val="bg2">
                    <a:lumMod val="50000"/>
                  </a:schemeClr>
                </a:solidFill>
                <a:latin typeface="Arial" charset="0"/>
                <a:ea typeface="Arial" charset="0"/>
                <a:cs typeface="Arial" charset="0"/>
              </a:rPr>
              <a:t/>
            </a:r>
            <a:br>
              <a:rPr lang="en-US" sz="2800" dirty="0">
                <a:solidFill>
                  <a:schemeClr val="bg2">
                    <a:lumMod val="50000"/>
                  </a:schemeClr>
                </a:solidFill>
                <a:latin typeface="Arial" charset="0"/>
                <a:ea typeface="Arial" charset="0"/>
                <a:cs typeface="Arial" charset="0"/>
              </a:rPr>
            </a:br>
            <a:r>
              <a:rPr lang="en-US" sz="2600" dirty="0">
                <a:solidFill>
                  <a:schemeClr val="tx1">
                    <a:lumMod val="75000"/>
                  </a:schemeClr>
                </a:solidFill>
                <a:latin typeface="Arial" charset="0"/>
                <a:ea typeface="Arial" charset="0"/>
                <a:cs typeface="Arial" charset="0"/>
              </a:rPr>
              <a:t>Egestas auctor enim. Praesent ut massa nibh. Duis purus neque, facilisis cursus ultrices vel, ullamcorper ac augue. Donec semper lorem.</a:t>
            </a:r>
          </a:p>
        </p:txBody>
      </p:sp>
      <p:sp>
        <p:nvSpPr>
          <p:cNvPr id="31" name="TextBox 30"/>
          <p:cNvSpPr txBox="1"/>
          <p:nvPr/>
        </p:nvSpPr>
        <p:spPr>
          <a:xfrm>
            <a:off x="28190507" y="11800900"/>
            <a:ext cx="6435048" cy="707886"/>
          </a:xfrm>
          <a:prstGeom prst="rect">
            <a:avLst/>
          </a:prstGeom>
          <a:noFill/>
        </p:spPr>
        <p:txBody>
          <a:bodyPr wrap="square">
            <a:spAutoFit/>
          </a:bodyPr>
          <a:lstStyle/>
          <a:p>
            <a:pPr>
              <a:defRPr/>
            </a:pPr>
            <a:r>
              <a:rPr lang="en-US" sz="4000" b="1" dirty="0">
                <a:solidFill>
                  <a:srgbClr val="005BBB"/>
                </a:solidFill>
              </a:rPr>
              <a:t>Graphic Elements</a:t>
            </a:r>
          </a:p>
        </p:txBody>
      </p:sp>
      <p:sp>
        <p:nvSpPr>
          <p:cNvPr id="32" name="TextBox 31"/>
          <p:cNvSpPr txBox="1"/>
          <p:nvPr/>
        </p:nvSpPr>
        <p:spPr>
          <a:xfrm>
            <a:off x="19040451" y="11842899"/>
            <a:ext cx="8456423" cy="1938992"/>
          </a:xfrm>
          <a:prstGeom prst="rect">
            <a:avLst/>
          </a:prstGeom>
          <a:solidFill>
            <a:schemeClr val="bg1">
              <a:alpha val="63000"/>
            </a:schemeClr>
          </a:solidFill>
          <a:effectLst/>
        </p:spPr>
        <p:txBody>
          <a:bodyPr wrap="square">
            <a:spAutoFit/>
          </a:bodyPr>
          <a:lstStyle/>
          <a:p>
            <a:pPr>
              <a:lnSpc>
                <a:spcPts val="3600"/>
              </a:lnSpc>
              <a:spcAft>
                <a:spcPts val="1800"/>
              </a:spcAft>
              <a:defRPr/>
            </a:pPr>
            <a:r>
              <a:rPr lang="en-US" sz="2600" dirty="0" smtClean="0">
                <a:solidFill>
                  <a:schemeClr val="tx1">
                    <a:lumMod val="75000"/>
                  </a:schemeClr>
                </a:solidFill>
                <a:latin typeface="Arial" charset="0"/>
                <a:ea typeface="Arial" charset="0"/>
                <a:cs typeface="Arial" charset="0"/>
              </a:rPr>
              <a:t>Mauris orci mi, varius id diam id, egestas auctor enim. Praesent ut massa nibh. Duis purus neque, facilisis cursus ultrices vel, ullamcorper ac augue. Donec tristique </a:t>
            </a:r>
            <a:r>
              <a:rPr lang="en-US" sz="2600" dirty="0">
                <a:solidFill>
                  <a:schemeClr val="tx1">
                    <a:lumMod val="75000"/>
                  </a:schemeClr>
                </a:solidFill>
                <a:latin typeface="Arial" charset="0"/>
                <a:ea typeface="Arial" charset="0"/>
                <a:cs typeface="Arial" charset="0"/>
              </a:rPr>
              <a:t>quis augue </a:t>
            </a:r>
            <a:r>
              <a:rPr lang="en-US" sz="2600" dirty="0" smtClean="0">
                <a:solidFill>
                  <a:schemeClr val="tx1">
                    <a:lumMod val="75000"/>
                  </a:schemeClr>
                </a:solidFill>
                <a:latin typeface="Arial" charset="0"/>
                <a:ea typeface="Arial" charset="0"/>
                <a:cs typeface="Arial" charset="0"/>
              </a:rPr>
              <a:t>scelerisque</a:t>
            </a:r>
            <a:r>
              <a:rPr lang="en-US" sz="2600" dirty="0">
                <a:solidFill>
                  <a:schemeClr val="tx1">
                    <a:lumMod val="75000"/>
                  </a:schemeClr>
                </a:solidFill>
                <a:latin typeface="Arial" charset="0"/>
                <a:ea typeface="Arial" charset="0"/>
                <a:cs typeface="Arial" charset="0"/>
              </a:rPr>
              <a:t>. </a:t>
            </a:r>
          </a:p>
        </p:txBody>
      </p:sp>
      <p:sp>
        <p:nvSpPr>
          <p:cNvPr id="33" name="TextBox 32"/>
          <p:cNvSpPr txBox="1"/>
          <p:nvPr/>
        </p:nvSpPr>
        <p:spPr>
          <a:xfrm>
            <a:off x="28226817" y="5634797"/>
            <a:ext cx="8165310" cy="5632311"/>
          </a:xfrm>
          <a:prstGeom prst="rect">
            <a:avLst/>
          </a:prstGeom>
          <a:solidFill>
            <a:schemeClr val="bg1">
              <a:alpha val="63000"/>
            </a:schemeClr>
          </a:solidFill>
          <a:effectLst/>
        </p:spPr>
        <p:txBody>
          <a:bodyPr wrap="square">
            <a:spAutoFit/>
          </a:bodyPr>
          <a:lstStyle/>
          <a:p>
            <a:pPr>
              <a:lnSpc>
                <a:spcPts val="3600"/>
              </a:lnSpc>
              <a:spcAft>
                <a:spcPts val="1200"/>
              </a:spcAft>
              <a:defRPr/>
            </a:pPr>
            <a:r>
              <a:rPr lang="en-US" sz="2600" dirty="0">
                <a:solidFill>
                  <a:schemeClr val="tx1">
                    <a:lumMod val="75000"/>
                  </a:schemeClr>
                </a:solidFill>
                <a:latin typeface="Arial" charset="0"/>
                <a:ea typeface="Arial" charset="0"/>
                <a:cs typeface="Arial" charset="0"/>
              </a:rPr>
              <a:t>Mauris orci mi, </a:t>
            </a:r>
            <a:r>
              <a:rPr lang="en-US" sz="2600" dirty="0" smtClean="0">
                <a:solidFill>
                  <a:schemeClr val="tx1">
                    <a:lumMod val="75000"/>
                  </a:schemeClr>
                </a:solidFill>
                <a:latin typeface="Arial" charset="0"/>
                <a:ea typeface="Arial" charset="0"/>
                <a:cs typeface="Arial" charset="0"/>
              </a:rPr>
              <a:t>varius id </a:t>
            </a:r>
            <a:r>
              <a:rPr lang="en-US" sz="2600" dirty="0">
                <a:solidFill>
                  <a:schemeClr val="tx1">
                    <a:lumMod val="75000"/>
                  </a:schemeClr>
                </a:solidFill>
                <a:latin typeface="Arial" charset="0"/>
                <a:ea typeface="Arial" charset="0"/>
                <a:cs typeface="Arial" charset="0"/>
              </a:rPr>
              <a:t>diam id, egestas auctor enim. Praesent ut </a:t>
            </a:r>
            <a:r>
              <a:rPr lang="en-US" sz="2600" dirty="0" smtClean="0">
                <a:solidFill>
                  <a:schemeClr val="tx1">
                    <a:lumMod val="75000"/>
                  </a:schemeClr>
                </a:solidFill>
                <a:latin typeface="Arial" charset="0"/>
                <a:ea typeface="Arial" charset="0"/>
                <a:cs typeface="Arial" charset="0"/>
              </a:rPr>
              <a:t>massa </a:t>
            </a:r>
            <a:r>
              <a:rPr lang="en-US" sz="2600" dirty="0">
                <a:solidFill>
                  <a:schemeClr val="tx1">
                    <a:lumMod val="75000"/>
                  </a:schemeClr>
                </a:solidFill>
                <a:latin typeface="Arial" charset="0"/>
                <a:ea typeface="Arial" charset="0"/>
                <a:cs typeface="Arial" charset="0"/>
              </a:rPr>
              <a:t>nibh. Duis purus neque, facilisis cursus ultrices </a:t>
            </a:r>
            <a:r>
              <a:rPr lang="en-US" sz="2600" dirty="0" smtClean="0">
                <a:solidFill>
                  <a:schemeClr val="tx1">
                    <a:lumMod val="75000"/>
                  </a:schemeClr>
                </a:solidFill>
                <a:latin typeface="Arial" charset="0"/>
                <a:ea typeface="Arial" charset="0"/>
                <a:cs typeface="Arial" charset="0"/>
              </a:rPr>
              <a:t>vel</a:t>
            </a:r>
            <a:r>
              <a:rPr lang="en-US" sz="2600" dirty="0">
                <a:solidFill>
                  <a:schemeClr val="tx1">
                    <a:lumMod val="75000"/>
                  </a:schemeClr>
                </a:solidFill>
                <a:latin typeface="Arial" charset="0"/>
                <a:ea typeface="Arial" charset="0"/>
                <a:cs typeface="Arial" charset="0"/>
              </a:rPr>
              <a:t>, ullamcorper ac augue. Donec semper lorem vitae urna pulvinar, in congue </a:t>
            </a:r>
            <a:r>
              <a:rPr lang="en-US" sz="2600" dirty="0" smtClean="0">
                <a:solidFill>
                  <a:schemeClr val="tx1">
                    <a:lumMod val="75000"/>
                  </a:schemeClr>
                </a:solidFill>
                <a:latin typeface="Arial" charset="0"/>
                <a:ea typeface="Arial" charset="0"/>
                <a:cs typeface="Arial" charset="0"/>
              </a:rPr>
              <a:t>massa:</a:t>
            </a:r>
            <a:endParaRPr lang="en-US" sz="2600" dirty="0">
              <a:solidFill>
                <a:schemeClr val="tx1">
                  <a:lumMod val="75000"/>
                </a:schemeClr>
              </a:solidFill>
              <a:latin typeface="Arial" charset="0"/>
              <a:ea typeface="Arial" charset="0"/>
              <a:cs typeface="Arial" charset="0"/>
            </a:endParaRPr>
          </a:p>
          <a:p>
            <a:pPr marL="914400" lvl="1" indent="-457200">
              <a:lnSpc>
                <a:spcPts val="3600"/>
              </a:lnSpc>
              <a:spcAft>
                <a:spcPts val="1200"/>
              </a:spcAft>
              <a:buClr>
                <a:schemeClr val="tx2"/>
              </a:buClr>
              <a:buSzPct val="125000"/>
              <a:buFont typeface="Arial" charset="0"/>
              <a:buChar char="•"/>
              <a:defRPr/>
            </a:pPr>
            <a:r>
              <a:rPr lang="en-US" sz="2600" b="1" dirty="0">
                <a:solidFill>
                  <a:schemeClr val="tx1">
                    <a:lumMod val="75000"/>
                  </a:schemeClr>
                </a:solidFill>
                <a:latin typeface="Arial" charset="0"/>
                <a:ea typeface="Arial" charset="0"/>
                <a:cs typeface="Arial" charset="0"/>
              </a:rPr>
              <a:t>Sed Risus Nibh: </a:t>
            </a:r>
            <a:r>
              <a:rPr lang="en-US" sz="2600" dirty="0">
                <a:solidFill>
                  <a:schemeClr val="tx1">
                    <a:lumMod val="75000"/>
                  </a:schemeClr>
                </a:solidFill>
                <a:latin typeface="Arial" charset="0"/>
                <a:ea typeface="Arial" charset="0"/>
                <a:cs typeface="Arial" charset="0"/>
              </a:rPr>
              <a:t>CiIn nisl quam, aliquet sed nibh sitamet, faucibus placerat dui augue </a:t>
            </a:r>
            <a:r>
              <a:rPr lang="en-US" sz="2600" dirty="0" smtClean="0">
                <a:solidFill>
                  <a:schemeClr val="tx1">
                    <a:lumMod val="75000"/>
                  </a:schemeClr>
                </a:solidFill>
                <a:latin typeface="Arial" charset="0"/>
                <a:ea typeface="Arial" charset="0"/>
                <a:cs typeface="Arial" charset="0"/>
              </a:rPr>
              <a:t>scelerisque</a:t>
            </a:r>
            <a:r>
              <a:rPr lang="en-US" sz="2600" dirty="0">
                <a:solidFill>
                  <a:schemeClr val="tx1">
                    <a:lumMod val="75000"/>
                  </a:schemeClr>
                </a:solidFill>
                <a:latin typeface="Arial" charset="0"/>
                <a:ea typeface="Arial" charset="0"/>
                <a:cs typeface="Arial" charset="0"/>
              </a:rPr>
              <a:t>. </a:t>
            </a:r>
          </a:p>
          <a:p>
            <a:pPr marL="914400" lvl="1" indent="-457200">
              <a:lnSpc>
                <a:spcPts val="3600"/>
              </a:lnSpc>
              <a:spcAft>
                <a:spcPts val="1200"/>
              </a:spcAft>
              <a:buClr>
                <a:schemeClr val="tx2"/>
              </a:buClr>
              <a:buSzPct val="125000"/>
              <a:buFont typeface="Arial" charset="0"/>
              <a:buChar char="•"/>
              <a:defRPr/>
            </a:pPr>
            <a:r>
              <a:rPr lang="en-US" sz="2600" b="1" dirty="0">
                <a:solidFill>
                  <a:schemeClr val="tx1">
                    <a:lumMod val="75000"/>
                  </a:schemeClr>
                </a:solidFill>
                <a:latin typeface="Arial" charset="0"/>
                <a:ea typeface="Arial" charset="0"/>
                <a:cs typeface="Arial" charset="0"/>
              </a:rPr>
              <a:t>Curabitur Accumsan Nulla</a:t>
            </a:r>
            <a:r>
              <a:rPr lang="en-US" sz="2600" b="1" dirty="0">
                <a:solidFill>
                  <a:schemeClr val="tx2"/>
                </a:solidFill>
                <a:latin typeface="Arial" charset="0"/>
                <a:ea typeface="Arial" charset="0"/>
                <a:cs typeface="Arial" charset="0"/>
              </a:rPr>
              <a:t>: </a:t>
            </a:r>
            <a:r>
              <a:rPr lang="en-US" sz="2600" dirty="0">
                <a:solidFill>
                  <a:schemeClr val="tx1">
                    <a:lumMod val="75000"/>
                  </a:schemeClr>
                </a:solidFill>
                <a:latin typeface="Arial" charset="0"/>
                <a:ea typeface="Arial" charset="0"/>
                <a:cs typeface="Arial" charset="0"/>
              </a:rPr>
              <a:t>Fusce quis augue urna </a:t>
            </a:r>
            <a:r>
              <a:rPr lang="en-US" sz="2600" dirty="0" smtClean="0">
                <a:solidFill>
                  <a:schemeClr val="tx1">
                    <a:lumMod val="75000"/>
                  </a:schemeClr>
                </a:solidFill>
                <a:latin typeface="Arial" charset="0"/>
                <a:ea typeface="Arial" charset="0"/>
                <a:cs typeface="Arial" charset="0"/>
              </a:rPr>
              <a:t>scelerisque</a:t>
            </a:r>
            <a:r>
              <a:rPr lang="en-US" sz="2600" dirty="0">
                <a:solidFill>
                  <a:schemeClr val="tx1">
                    <a:lumMod val="75000"/>
                  </a:schemeClr>
                </a:solidFill>
                <a:latin typeface="Arial" charset="0"/>
                <a:ea typeface="Arial" charset="0"/>
                <a:cs typeface="Arial" charset="0"/>
              </a:rPr>
              <a:t>, luctus rum sed, ut dolor in </a:t>
            </a:r>
            <a:r>
              <a:rPr lang="en-US" sz="2600" dirty="0" err="1" smtClean="0">
                <a:solidFill>
                  <a:schemeClr val="tx1">
                    <a:lumMod val="75000"/>
                  </a:schemeClr>
                </a:solidFill>
                <a:latin typeface="Arial" charset="0"/>
                <a:ea typeface="Arial" charset="0"/>
                <a:cs typeface="Arial" charset="0"/>
              </a:rPr>
              <a:t>pul</a:t>
            </a:r>
            <a:r>
              <a:rPr lang="en-US" sz="2600" dirty="0" smtClean="0">
                <a:solidFill>
                  <a:schemeClr val="tx1">
                    <a:lumMod val="75000"/>
                  </a:schemeClr>
                </a:solidFill>
                <a:latin typeface="Arial" charset="0"/>
                <a:ea typeface="Arial" charset="0"/>
                <a:cs typeface="Arial" charset="0"/>
              </a:rPr>
              <a:t>.</a:t>
            </a:r>
          </a:p>
          <a:p>
            <a:pPr marL="914400" lvl="1" indent="-457200">
              <a:lnSpc>
                <a:spcPts val="3600"/>
              </a:lnSpc>
              <a:spcAft>
                <a:spcPts val="1200"/>
              </a:spcAft>
              <a:buClr>
                <a:schemeClr val="tx2"/>
              </a:buClr>
              <a:buSzPct val="125000"/>
              <a:buFont typeface="Arial" charset="0"/>
              <a:buChar char="•"/>
              <a:defRPr/>
            </a:pPr>
            <a:r>
              <a:rPr lang="en-US" sz="2600" dirty="0" smtClean="0">
                <a:solidFill>
                  <a:schemeClr val="tx1">
                    <a:lumMod val="50000"/>
                  </a:schemeClr>
                </a:solidFill>
                <a:latin typeface="Arial" charset="0"/>
                <a:ea typeface="Arial" charset="0"/>
                <a:cs typeface="Arial" charset="0"/>
              </a:rPr>
              <a:t> </a:t>
            </a:r>
            <a:r>
              <a:rPr lang="en-US" sz="2600" b="1" dirty="0" err="1" smtClean="0">
                <a:solidFill>
                  <a:schemeClr val="tx1">
                    <a:lumMod val="75000"/>
                  </a:schemeClr>
                </a:solidFill>
                <a:latin typeface="Arial" charset="0"/>
                <a:ea typeface="Arial" charset="0"/>
                <a:cs typeface="Arial" charset="0"/>
              </a:rPr>
              <a:t>Elemenum</a:t>
            </a:r>
            <a:r>
              <a:rPr lang="en-US" sz="2600" b="1" dirty="0" smtClean="0">
                <a:solidFill>
                  <a:schemeClr val="tx1">
                    <a:lumMod val="75000"/>
                  </a:schemeClr>
                </a:solidFill>
                <a:latin typeface="Arial" charset="0"/>
                <a:ea typeface="Arial" charset="0"/>
                <a:cs typeface="Arial" charset="0"/>
              </a:rPr>
              <a:t> Orci Dignissim:</a:t>
            </a:r>
            <a:r>
              <a:rPr lang="en-US" sz="2600" dirty="0" smtClean="0">
                <a:solidFill>
                  <a:schemeClr val="tx1">
                    <a:lumMod val="75000"/>
                  </a:schemeClr>
                </a:solidFill>
                <a:latin typeface="Arial" charset="0"/>
                <a:ea typeface="Arial" charset="0"/>
                <a:cs typeface="Arial" charset="0"/>
              </a:rPr>
              <a:t> </a:t>
            </a:r>
            <a:r>
              <a:rPr lang="en-US" sz="2600" dirty="0">
                <a:solidFill>
                  <a:schemeClr val="tx1">
                    <a:lumMod val="75000"/>
                  </a:schemeClr>
                </a:solidFill>
                <a:latin typeface="Arial" charset="0"/>
                <a:ea typeface="Arial" charset="0"/>
                <a:cs typeface="Arial" charset="0"/>
              </a:rPr>
              <a:t>Proin semper ultrices vel, </a:t>
            </a:r>
            <a:r>
              <a:rPr lang="en-US" sz="2600" dirty="0" smtClean="0">
                <a:solidFill>
                  <a:schemeClr val="tx1">
                    <a:lumMod val="75000"/>
                  </a:schemeClr>
                </a:solidFill>
                <a:latin typeface="Arial" charset="0"/>
                <a:ea typeface="Arial" charset="0"/>
                <a:cs typeface="Arial" charset="0"/>
              </a:rPr>
              <a:t>ullamcorper.</a:t>
            </a:r>
            <a:endParaRPr lang="en-US" sz="2600" dirty="0">
              <a:solidFill>
                <a:schemeClr val="tx1">
                  <a:lumMod val="75000"/>
                </a:schemeClr>
              </a:solidFill>
              <a:latin typeface="Arial" charset="0"/>
              <a:ea typeface="Arial" charset="0"/>
              <a:cs typeface="Arial" charset="0"/>
            </a:endParaRPr>
          </a:p>
        </p:txBody>
      </p:sp>
      <p:sp>
        <p:nvSpPr>
          <p:cNvPr id="34" name="TextBox 33"/>
          <p:cNvSpPr txBox="1"/>
          <p:nvPr/>
        </p:nvSpPr>
        <p:spPr>
          <a:xfrm>
            <a:off x="858034" y="19803171"/>
            <a:ext cx="8073994" cy="461665"/>
          </a:xfrm>
          <a:prstGeom prst="rect">
            <a:avLst/>
          </a:prstGeom>
          <a:solidFill>
            <a:schemeClr val="bg1">
              <a:alpha val="42000"/>
            </a:schemeClr>
          </a:solidFill>
        </p:spPr>
        <p:txBody>
          <a:bodyPr wrap="square">
            <a:spAutoFit/>
          </a:bodyPr>
          <a:lstStyle/>
          <a:p>
            <a:pPr>
              <a:spcBef>
                <a:spcPts val="600"/>
              </a:spcBef>
              <a:buClr>
                <a:schemeClr val="tx2"/>
              </a:buClr>
              <a:defRPr/>
            </a:pPr>
            <a:r>
              <a:rPr lang="en-US" sz="2400" i="1" dirty="0">
                <a:solidFill>
                  <a:schemeClr val="tx1">
                    <a:lumMod val="75000"/>
                  </a:schemeClr>
                </a:solidFill>
                <a:latin typeface="Arial" charset="0"/>
                <a:ea typeface="Arial" charset="0"/>
                <a:cs typeface="Arial" charset="0"/>
              </a:rPr>
              <a:t>Mauris orci mi, varius id </a:t>
            </a:r>
            <a:r>
              <a:rPr lang="en-US" sz="2400" i="1" dirty="0" smtClean="0">
                <a:solidFill>
                  <a:schemeClr val="tx1">
                    <a:lumMod val="75000"/>
                  </a:schemeClr>
                </a:solidFill>
                <a:latin typeface="Arial" charset="0"/>
                <a:ea typeface="Arial" charset="0"/>
                <a:cs typeface="Arial" charset="0"/>
              </a:rPr>
              <a:t>diam, </a:t>
            </a:r>
            <a:r>
              <a:rPr lang="en-US" sz="2400" i="1" dirty="0">
                <a:solidFill>
                  <a:schemeClr val="tx1">
                    <a:lumMod val="75000"/>
                  </a:schemeClr>
                </a:solidFill>
                <a:latin typeface="Arial" charset="0"/>
                <a:ea typeface="Arial" charset="0"/>
                <a:cs typeface="Arial" charset="0"/>
              </a:rPr>
              <a:t>egestas auctor enim. </a:t>
            </a: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40187" y="12805184"/>
            <a:ext cx="464970" cy="464970"/>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0187" y="13552112"/>
            <a:ext cx="464970" cy="464970"/>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40187" y="14270470"/>
            <a:ext cx="464970" cy="464970"/>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40556" y="15009952"/>
            <a:ext cx="464233" cy="464233"/>
          </a:xfrm>
          <a:prstGeom prst="rect">
            <a:avLst/>
          </a:prstGeom>
        </p:spPr>
      </p:pic>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08635" y="13552112"/>
            <a:ext cx="464970" cy="464970"/>
          </a:xfrm>
          <a:prstGeom prst="rect">
            <a:avLst/>
          </a:prstGeom>
        </p:spPr>
      </p:pic>
      <p:pic>
        <p:nvPicPr>
          <p:cNvPr id="40" name="Picture 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08635" y="12805184"/>
            <a:ext cx="464970" cy="464970"/>
          </a:xfrm>
          <a:prstGeom prst="rect">
            <a:avLst/>
          </a:prstGeom>
        </p:spPr>
      </p:pic>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08635" y="14270470"/>
            <a:ext cx="464970" cy="464970"/>
          </a:xfrm>
          <a:prstGeom prst="rect">
            <a:avLst/>
          </a:prstGeom>
        </p:spPr>
      </p:pic>
      <p:pic>
        <p:nvPicPr>
          <p:cNvPr id="42" name="Picture 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877083" y="13552112"/>
            <a:ext cx="464970" cy="464970"/>
          </a:xfrm>
          <a:prstGeom prst="rect">
            <a:avLst/>
          </a:prstGeom>
        </p:spPr>
      </p:pic>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7083" y="14270470"/>
            <a:ext cx="464970" cy="464970"/>
          </a:xfrm>
          <a:prstGeom prst="rect">
            <a:avLst/>
          </a:prstGeom>
        </p:spPr>
      </p:pic>
      <p:pic>
        <p:nvPicPr>
          <p:cNvPr id="44" name="Picture 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876807" y="15009215"/>
            <a:ext cx="464970" cy="464970"/>
          </a:xfrm>
          <a:prstGeom prst="rect">
            <a:avLst/>
          </a:prstGeom>
        </p:spPr>
      </p:pic>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645531" y="12805184"/>
            <a:ext cx="464970" cy="464970"/>
          </a:xfrm>
          <a:prstGeom prst="rect">
            <a:avLst/>
          </a:prstGeom>
        </p:spPr>
      </p:pic>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645531" y="13552112"/>
            <a:ext cx="464970" cy="464970"/>
          </a:xfrm>
          <a:prstGeom prst="rect">
            <a:avLst/>
          </a:prstGeom>
        </p:spPr>
      </p:pic>
      <p:pic>
        <p:nvPicPr>
          <p:cNvPr id="47" name="Picture 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645531" y="14270470"/>
            <a:ext cx="464970" cy="464970"/>
          </a:xfrm>
          <a:prstGeom prst="rect">
            <a:avLst/>
          </a:prstGeom>
        </p:spPr>
      </p:pic>
      <p:pic>
        <p:nvPicPr>
          <p:cNvPr id="48" name="Picture 4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645301" y="15009215"/>
            <a:ext cx="464970" cy="464970"/>
          </a:xfrm>
          <a:prstGeom prst="rect">
            <a:avLst/>
          </a:prstGeom>
        </p:spPr>
      </p:pic>
      <p:pic>
        <p:nvPicPr>
          <p:cNvPr id="49" name="Picture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413979" y="12805184"/>
            <a:ext cx="464970" cy="464970"/>
          </a:xfrm>
          <a:prstGeom prst="rect">
            <a:avLst/>
          </a:prstGeom>
        </p:spPr>
      </p:pic>
      <p:pic>
        <p:nvPicPr>
          <p:cNvPr id="50" name="Picture 4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413979" y="13552112"/>
            <a:ext cx="464970" cy="464970"/>
          </a:xfrm>
          <a:prstGeom prst="rect">
            <a:avLst/>
          </a:prstGeom>
        </p:spPr>
      </p:pic>
      <p:pic>
        <p:nvPicPr>
          <p:cNvPr id="51" name="Picture 5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1413979" y="14270470"/>
            <a:ext cx="464970" cy="464970"/>
          </a:xfrm>
          <a:prstGeom prst="rect">
            <a:avLst/>
          </a:prstGeom>
        </p:spPr>
      </p:pic>
      <p:pic>
        <p:nvPicPr>
          <p:cNvPr id="52" name="Picture 5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1413795" y="15009215"/>
            <a:ext cx="464970" cy="464970"/>
          </a:xfrm>
          <a:prstGeom prst="rect">
            <a:avLst/>
          </a:prstGeom>
        </p:spPr>
      </p:pic>
      <p:pic>
        <p:nvPicPr>
          <p:cNvPr id="53" name="Picture 5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2182427" y="12805184"/>
            <a:ext cx="464970" cy="464970"/>
          </a:xfrm>
          <a:prstGeom prst="rect">
            <a:avLst/>
          </a:prstGeom>
        </p:spPr>
      </p:pic>
      <p:pic>
        <p:nvPicPr>
          <p:cNvPr id="54" name="Picture 5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182427" y="13552112"/>
            <a:ext cx="464970" cy="464970"/>
          </a:xfrm>
          <a:prstGeom prst="rect">
            <a:avLst/>
          </a:prstGeom>
        </p:spPr>
      </p:pic>
      <p:pic>
        <p:nvPicPr>
          <p:cNvPr id="55" name="Picture 5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2182427" y="14270470"/>
            <a:ext cx="464970" cy="464970"/>
          </a:xfrm>
          <a:prstGeom prst="rect">
            <a:avLst/>
          </a:prstGeom>
        </p:spPr>
      </p:pic>
      <p:pic>
        <p:nvPicPr>
          <p:cNvPr id="56" name="Picture 5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2182289" y="15009215"/>
            <a:ext cx="464970" cy="464970"/>
          </a:xfrm>
          <a:prstGeom prst="rect">
            <a:avLst/>
          </a:prstGeom>
        </p:spPr>
      </p:pic>
      <p:pic>
        <p:nvPicPr>
          <p:cNvPr id="57" name="Picture 5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2950875" y="12805184"/>
            <a:ext cx="464970" cy="464970"/>
          </a:xfrm>
          <a:prstGeom prst="rect">
            <a:avLst/>
          </a:prstGeom>
        </p:spPr>
      </p:pic>
      <p:pic>
        <p:nvPicPr>
          <p:cNvPr id="58" name="Picture 57"/>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2950875" y="13552112"/>
            <a:ext cx="464970" cy="464970"/>
          </a:xfrm>
          <a:prstGeom prst="rect">
            <a:avLst/>
          </a:prstGeom>
        </p:spPr>
      </p:pic>
      <p:pic>
        <p:nvPicPr>
          <p:cNvPr id="59" name="Picture 5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950875" y="14270470"/>
            <a:ext cx="464970" cy="464970"/>
          </a:xfrm>
          <a:prstGeom prst="rect">
            <a:avLst/>
          </a:prstGeom>
        </p:spPr>
      </p:pic>
      <p:pic>
        <p:nvPicPr>
          <p:cNvPr id="60" name="Picture 59"/>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950783" y="15009215"/>
            <a:ext cx="464970" cy="464970"/>
          </a:xfrm>
          <a:prstGeom prst="rect">
            <a:avLst/>
          </a:prstGeom>
        </p:spPr>
      </p:pic>
      <p:pic>
        <p:nvPicPr>
          <p:cNvPr id="61" name="Picture 6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3719323" y="12805184"/>
            <a:ext cx="464970" cy="464970"/>
          </a:xfrm>
          <a:prstGeom prst="rect">
            <a:avLst/>
          </a:prstGeom>
        </p:spPr>
      </p:pic>
      <p:pic>
        <p:nvPicPr>
          <p:cNvPr id="62" name="Picture 6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3719323" y="13552112"/>
            <a:ext cx="464970" cy="464970"/>
          </a:xfrm>
          <a:prstGeom prst="rect">
            <a:avLst/>
          </a:prstGeom>
        </p:spPr>
      </p:pic>
      <p:pic>
        <p:nvPicPr>
          <p:cNvPr id="63" name="Picture 6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3719323" y="14270470"/>
            <a:ext cx="464970" cy="464970"/>
          </a:xfrm>
          <a:prstGeom prst="rect">
            <a:avLst/>
          </a:prstGeom>
        </p:spPr>
      </p:pic>
      <p:pic>
        <p:nvPicPr>
          <p:cNvPr id="64" name="Picture 63"/>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3719277" y="15009215"/>
            <a:ext cx="464970" cy="464970"/>
          </a:xfrm>
          <a:prstGeom prst="rect">
            <a:avLst/>
          </a:prstGeom>
        </p:spPr>
      </p:pic>
      <p:pic>
        <p:nvPicPr>
          <p:cNvPr id="65" name="Picture 64"/>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4487773" y="12805184"/>
            <a:ext cx="464970" cy="464970"/>
          </a:xfrm>
          <a:prstGeom prst="rect">
            <a:avLst/>
          </a:prstGeom>
        </p:spPr>
      </p:pic>
      <p:pic>
        <p:nvPicPr>
          <p:cNvPr id="66" name="Picture 65"/>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4487773" y="13552112"/>
            <a:ext cx="464970" cy="464970"/>
          </a:xfrm>
          <a:prstGeom prst="rect">
            <a:avLst/>
          </a:prstGeom>
        </p:spPr>
      </p:pic>
      <p:pic>
        <p:nvPicPr>
          <p:cNvPr id="67" name="Picture 66"/>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4487773" y="14270470"/>
            <a:ext cx="464970" cy="464970"/>
          </a:xfrm>
          <a:prstGeom prst="rect">
            <a:avLst/>
          </a:prstGeom>
        </p:spPr>
      </p:pic>
      <p:pic>
        <p:nvPicPr>
          <p:cNvPr id="68" name="Picture 67"/>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4487773" y="15009215"/>
            <a:ext cx="464970" cy="464970"/>
          </a:xfrm>
          <a:prstGeom prst="rect">
            <a:avLst/>
          </a:prstGeom>
        </p:spPr>
      </p:pic>
      <p:pic>
        <p:nvPicPr>
          <p:cNvPr id="69" name="Picture 68"/>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9108313" y="15009215"/>
            <a:ext cx="464970" cy="464970"/>
          </a:xfrm>
          <a:prstGeom prst="rect">
            <a:avLst/>
          </a:prstGeom>
        </p:spPr>
      </p:pic>
      <p:pic>
        <p:nvPicPr>
          <p:cNvPr id="70" name="Picture 69"/>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877083" y="12805184"/>
            <a:ext cx="464970" cy="464970"/>
          </a:xfrm>
          <a:prstGeom prst="rect">
            <a:avLst/>
          </a:prstGeom>
        </p:spPr>
      </p:pic>
      <p:sp>
        <p:nvSpPr>
          <p:cNvPr id="71" name="TextBox 70"/>
          <p:cNvSpPr txBox="1"/>
          <p:nvPr/>
        </p:nvSpPr>
        <p:spPr>
          <a:xfrm>
            <a:off x="18987876" y="17638139"/>
            <a:ext cx="6460087" cy="461665"/>
          </a:xfrm>
          <a:prstGeom prst="rect">
            <a:avLst/>
          </a:prstGeom>
          <a:solidFill>
            <a:schemeClr val="bg1">
              <a:alpha val="42000"/>
            </a:schemeClr>
          </a:solidFill>
        </p:spPr>
        <p:txBody>
          <a:bodyPr wrap="square">
            <a:spAutoFit/>
          </a:bodyPr>
          <a:lstStyle/>
          <a:p>
            <a:pPr>
              <a:spcBef>
                <a:spcPts val="600"/>
              </a:spcBef>
              <a:buClr>
                <a:schemeClr val="tx2"/>
              </a:buClr>
              <a:defRPr/>
            </a:pPr>
            <a:r>
              <a:rPr lang="en-US" sz="2400" i="1" dirty="0">
                <a:solidFill>
                  <a:schemeClr val="tx1">
                    <a:lumMod val="75000"/>
                  </a:schemeClr>
                </a:solidFill>
                <a:latin typeface="Arial" charset="0"/>
                <a:ea typeface="Arial" charset="0"/>
                <a:cs typeface="Arial" charset="0"/>
              </a:rPr>
              <a:t>*Unamcorper efficitur sed in nulla. </a:t>
            </a:r>
          </a:p>
        </p:txBody>
      </p:sp>
      <p:sp>
        <p:nvSpPr>
          <p:cNvPr id="72" name="Picture Placeholder 2"/>
          <p:cNvSpPr>
            <a:spLocks noGrp="1"/>
          </p:cNvSpPr>
          <p:nvPr>
            <p:ph type="pic" sz="quarter" idx="16"/>
          </p:nvPr>
        </p:nvSpPr>
        <p:spPr>
          <a:xfrm>
            <a:off x="825500" y="15190025"/>
            <a:ext cx="8367245" cy="4480724"/>
          </a:xfrm>
          <a:prstGeom prst="rect">
            <a:avLst/>
          </a:prstGeom>
          <a:solidFill>
            <a:schemeClr val="bg2">
              <a:lumMod val="85000"/>
            </a:schemeClr>
          </a:solidFill>
        </p:spPr>
      </p:sp>
      <p:sp>
        <p:nvSpPr>
          <p:cNvPr id="73" name="Freeform 72"/>
          <p:cNvSpPr/>
          <p:nvPr/>
        </p:nvSpPr>
        <p:spPr>
          <a:xfrm>
            <a:off x="14709226" y="11583832"/>
            <a:ext cx="349749" cy="155672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74" name="Chart 4"/>
          <p:cNvGraphicFramePr>
            <a:graphicFrameLocks/>
          </p:cNvGraphicFramePr>
          <p:nvPr>
            <p:extLst>
              <p:ext uri="{D42A27DB-BD31-4B8C-83A1-F6EECF244321}">
                <p14:modId xmlns:p14="http://schemas.microsoft.com/office/powerpoint/2010/main" val="165221501"/>
              </p:ext>
            </p:extLst>
          </p:nvPr>
        </p:nvGraphicFramePr>
        <p:xfrm>
          <a:off x="9632071" y="16352474"/>
          <a:ext cx="4632877" cy="4022399"/>
        </p:xfrm>
        <a:graphic>
          <a:graphicData uri="http://schemas.openxmlformats.org/drawingml/2006/chart">
            <c:chart xmlns:c="http://schemas.openxmlformats.org/drawingml/2006/chart" xmlns:r="http://schemas.openxmlformats.org/officeDocument/2006/relationships" r:id="rId40"/>
          </a:graphicData>
        </a:graphic>
      </p:graphicFrame>
      <p:pic>
        <p:nvPicPr>
          <p:cNvPr id="75" name="Picture 7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92788" y="16282088"/>
            <a:ext cx="464970" cy="464970"/>
          </a:xfrm>
          <a:prstGeom prst="rect">
            <a:avLst/>
          </a:prstGeom>
        </p:spPr>
      </p:pic>
      <p:sp>
        <p:nvSpPr>
          <p:cNvPr id="76" name="Freeform 75"/>
          <p:cNvSpPr/>
          <p:nvPr/>
        </p:nvSpPr>
        <p:spPr>
          <a:xfrm rot="10800000">
            <a:off x="17252362" y="13763917"/>
            <a:ext cx="349749" cy="155672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7" name="TextBox 64"/>
          <p:cNvSpPr txBox="1">
            <a:spLocks noChangeArrowheads="1"/>
          </p:cNvSpPr>
          <p:nvPr/>
        </p:nvSpPr>
        <p:spPr bwMode="auto">
          <a:xfrm>
            <a:off x="14951907" y="13979798"/>
            <a:ext cx="241563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b="1" dirty="0">
                <a:solidFill>
                  <a:schemeClr val="accent3"/>
                </a:solidFill>
                <a:latin typeface="Arial" charset="0"/>
                <a:ea typeface="Arial" charset="0"/>
              </a:rPr>
              <a:t>Figure </a:t>
            </a:r>
            <a:r>
              <a:rPr lang="en-US" altLang="en-US" sz="2000" b="1" dirty="0" smtClean="0">
                <a:solidFill>
                  <a:schemeClr val="accent3"/>
                </a:solidFill>
                <a:latin typeface="Arial" charset="0"/>
                <a:ea typeface="Arial" charset="0"/>
              </a:rPr>
              <a:t>B: </a:t>
            </a:r>
            <a:r>
              <a:rPr lang="en-US" altLang="en-US" sz="2000" b="1" dirty="0" err="1" smtClean="0">
                <a:solidFill>
                  <a:schemeClr val="accent3"/>
                </a:solidFill>
                <a:latin typeface="Arial" charset="0"/>
                <a:ea typeface="Arial" charset="0"/>
              </a:rPr>
              <a:t>neqinue</a:t>
            </a:r>
            <a:r>
              <a:rPr lang="en-US" altLang="en-US" sz="2000" b="1" dirty="0" smtClean="0">
                <a:solidFill>
                  <a:schemeClr val="accent3"/>
                </a:solidFill>
                <a:latin typeface="Arial" charset="0"/>
                <a:ea typeface="Arial" charset="0"/>
              </a:rPr>
              <a:t> </a:t>
            </a:r>
            <a:r>
              <a:rPr lang="en-US" altLang="en-US" sz="2000" b="1" dirty="0">
                <a:solidFill>
                  <a:schemeClr val="accent3"/>
                </a:solidFill>
                <a:latin typeface="Arial" charset="0"/>
                <a:ea typeface="Arial" charset="0"/>
              </a:rPr>
              <a:t>dignissim, </a:t>
            </a:r>
            <a:r>
              <a:rPr lang="en-US" altLang="en-US" sz="2000" b="1" dirty="0" smtClean="0">
                <a:solidFill>
                  <a:schemeClr val="accent3"/>
                </a:solidFill>
                <a:latin typeface="Arial" charset="0"/>
                <a:ea typeface="Arial" charset="0"/>
              </a:rPr>
              <a:t>and  </a:t>
            </a:r>
            <a:r>
              <a:rPr lang="en-US" altLang="en-US" sz="2000" b="1" dirty="0" err="1" smtClean="0">
                <a:solidFill>
                  <a:schemeClr val="accent3"/>
                </a:solidFill>
                <a:latin typeface="Arial" charset="0"/>
                <a:ea typeface="Arial" charset="0"/>
              </a:rPr>
              <a:t>int</a:t>
            </a:r>
            <a:r>
              <a:rPr lang="en-US" altLang="en-US" sz="2000" b="1" dirty="0" smtClean="0">
                <a:solidFill>
                  <a:schemeClr val="accent3"/>
                </a:solidFill>
                <a:latin typeface="Arial" charset="0"/>
                <a:ea typeface="Arial" charset="0"/>
              </a:rPr>
              <a:t> </a:t>
            </a:r>
            <a:r>
              <a:rPr lang="en-US" altLang="en-US" sz="2000" b="1" dirty="0">
                <a:solidFill>
                  <a:schemeClr val="accent3"/>
                </a:solidFill>
                <a:latin typeface="Arial" charset="0"/>
                <a:ea typeface="Arial" charset="0"/>
              </a:rPr>
              <a:t>aliquet nisl </a:t>
            </a:r>
            <a:r>
              <a:rPr lang="en-US" altLang="en-US" sz="2000" b="1" dirty="0" err="1" smtClean="0">
                <a:solidFill>
                  <a:schemeClr val="accent3"/>
                </a:solidFill>
                <a:latin typeface="Arial" charset="0"/>
                <a:ea typeface="Arial" charset="0"/>
              </a:rPr>
              <a:t>eumis</a:t>
            </a:r>
            <a:r>
              <a:rPr lang="en-US" altLang="en-US" sz="2000" b="1" dirty="0" smtClean="0">
                <a:solidFill>
                  <a:schemeClr val="accent3"/>
                </a:solidFill>
                <a:latin typeface="Arial" charset="0"/>
                <a:ea typeface="Arial" charset="0"/>
              </a:rPr>
              <a:t>.</a:t>
            </a:r>
            <a:endParaRPr lang="en-US" altLang="en-US" sz="2000" b="1" dirty="0">
              <a:solidFill>
                <a:schemeClr val="accent3"/>
              </a:solidFill>
              <a:latin typeface="Arial" charset="0"/>
              <a:ea typeface="Arial" charset="0"/>
            </a:endParaRPr>
          </a:p>
        </p:txBody>
      </p:sp>
      <p:sp>
        <p:nvSpPr>
          <p:cNvPr id="78" name="Freeform 77"/>
          <p:cNvSpPr/>
          <p:nvPr/>
        </p:nvSpPr>
        <p:spPr>
          <a:xfrm>
            <a:off x="14793994" y="13763917"/>
            <a:ext cx="349749" cy="155672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9" name="TextBox 64"/>
          <p:cNvSpPr txBox="1">
            <a:spLocks noChangeArrowheads="1"/>
          </p:cNvSpPr>
          <p:nvPr/>
        </p:nvSpPr>
        <p:spPr bwMode="auto">
          <a:xfrm>
            <a:off x="14955271" y="11834125"/>
            <a:ext cx="241563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000" dirty="0">
                <a:solidFill>
                  <a:schemeClr val="bg1"/>
                </a:solidFill>
                <a:latin typeface="Arial" charset="0"/>
                <a:ea typeface="Arial" charset="0"/>
              </a:rPr>
              <a:t>Figure A: </a:t>
            </a:r>
            <a:r>
              <a:rPr lang="en-US" altLang="en-US" sz="2000" dirty="0" err="1" smtClean="0">
                <a:solidFill>
                  <a:schemeClr val="bg1"/>
                </a:solidFill>
                <a:latin typeface="Arial" charset="0"/>
                <a:ea typeface="Arial" charset="0"/>
              </a:rPr>
              <a:t>neqinue</a:t>
            </a:r>
            <a:r>
              <a:rPr lang="en-US" altLang="en-US" sz="2000" dirty="0" smtClean="0">
                <a:solidFill>
                  <a:schemeClr val="bg1"/>
                </a:solidFill>
                <a:latin typeface="Arial" charset="0"/>
                <a:ea typeface="Arial" charset="0"/>
              </a:rPr>
              <a:t> </a:t>
            </a:r>
            <a:r>
              <a:rPr lang="en-US" altLang="en-US" sz="2000" dirty="0">
                <a:solidFill>
                  <a:schemeClr val="bg1"/>
                </a:solidFill>
                <a:latin typeface="Arial" charset="0"/>
                <a:ea typeface="Arial" charset="0"/>
              </a:rPr>
              <a:t>dignissim, </a:t>
            </a:r>
            <a:r>
              <a:rPr lang="en-US" altLang="en-US" sz="2000" dirty="0" smtClean="0">
                <a:solidFill>
                  <a:schemeClr val="bg1"/>
                </a:solidFill>
                <a:latin typeface="Arial" charset="0"/>
                <a:ea typeface="Arial" charset="0"/>
              </a:rPr>
              <a:t>and  </a:t>
            </a:r>
            <a:r>
              <a:rPr lang="en-US" altLang="en-US" sz="2000" dirty="0" err="1" smtClean="0">
                <a:solidFill>
                  <a:schemeClr val="bg1"/>
                </a:solidFill>
                <a:latin typeface="Arial" charset="0"/>
                <a:ea typeface="Arial" charset="0"/>
              </a:rPr>
              <a:t>int</a:t>
            </a:r>
            <a:r>
              <a:rPr lang="en-US" altLang="en-US" sz="2000" dirty="0" smtClean="0">
                <a:solidFill>
                  <a:schemeClr val="bg1"/>
                </a:solidFill>
                <a:latin typeface="Arial" charset="0"/>
                <a:ea typeface="Arial" charset="0"/>
              </a:rPr>
              <a:t> </a:t>
            </a:r>
            <a:r>
              <a:rPr lang="en-US" altLang="en-US" sz="2000" dirty="0">
                <a:solidFill>
                  <a:schemeClr val="bg1"/>
                </a:solidFill>
                <a:latin typeface="Arial" charset="0"/>
                <a:ea typeface="Arial" charset="0"/>
              </a:rPr>
              <a:t>aliquet nisl et </a:t>
            </a:r>
            <a:r>
              <a:rPr lang="en-US" altLang="en-US" sz="2000" dirty="0" smtClean="0">
                <a:solidFill>
                  <a:schemeClr val="bg1"/>
                </a:solidFill>
                <a:latin typeface="Arial" charset="0"/>
                <a:ea typeface="Arial" charset="0"/>
              </a:rPr>
              <a:t>umis.</a:t>
            </a:r>
            <a:endParaRPr lang="en-US" altLang="en-US" sz="2000" dirty="0">
              <a:solidFill>
                <a:schemeClr val="bg1"/>
              </a:solidFill>
              <a:latin typeface="Arial" charset="0"/>
              <a:ea typeface="Arial" charset="0"/>
            </a:endParaRPr>
          </a:p>
        </p:txBody>
      </p:sp>
      <p:cxnSp>
        <p:nvCxnSpPr>
          <p:cNvPr id="80" name="Straight Connector 79"/>
          <p:cNvCxnSpPr/>
          <p:nvPr/>
        </p:nvCxnSpPr>
        <p:spPr bwMode="auto">
          <a:xfrm flipV="1">
            <a:off x="28190047" y="11553848"/>
            <a:ext cx="8449453" cy="0"/>
          </a:xfrm>
          <a:prstGeom prst="line">
            <a:avLst/>
          </a:prstGeom>
          <a:noFill/>
          <a:ln w="25400" cap="flat" cmpd="sng" algn="ctr">
            <a:solidFill>
              <a:schemeClr val="tx1"/>
            </a:solidFill>
            <a:prstDash val="dash"/>
            <a:round/>
            <a:headEnd type="none" w="med" len="med"/>
            <a:tailEnd type="none" w="med" len="med"/>
          </a:ln>
          <a:effectLst/>
        </p:spPr>
      </p:cxnSp>
      <p:cxnSp>
        <p:nvCxnSpPr>
          <p:cNvPr id="81" name="Straight Connector 80"/>
          <p:cNvCxnSpPr/>
          <p:nvPr/>
        </p:nvCxnSpPr>
        <p:spPr bwMode="auto">
          <a:xfrm flipV="1">
            <a:off x="9899212" y="15871259"/>
            <a:ext cx="8449453" cy="0"/>
          </a:xfrm>
          <a:prstGeom prst="line">
            <a:avLst/>
          </a:prstGeom>
          <a:noFill/>
          <a:ln w="25400" cap="flat" cmpd="sng" algn="ctr">
            <a:solidFill>
              <a:schemeClr val="tx1"/>
            </a:solidFill>
            <a:prstDash val="dash"/>
            <a:round/>
            <a:headEnd type="none" w="med" len="med"/>
            <a:tailEnd type="none" w="med" len="med"/>
          </a:ln>
          <a:effectLst/>
        </p:spPr>
      </p:cxnSp>
      <p:cxnSp>
        <p:nvCxnSpPr>
          <p:cNvPr id="82" name="Straight Connector 81"/>
          <p:cNvCxnSpPr/>
          <p:nvPr/>
        </p:nvCxnSpPr>
        <p:spPr bwMode="auto">
          <a:xfrm flipV="1">
            <a:off x="834247" y="9242618"/>
            <a:ext cx="8449453" cy="0"/>
          </a:xfrm>
          <a:prstGeom prst="line">
            <a:avLst/>
          </a:prstGeom>
          <a:noFill/>
          <a:ln w="25400" cap="flat" cmpd="sng" algn="ctr">
            <a:solidFill>
              <a:schemeClr val="tx1"/>
            </a:solidFill>
            <a:prstDash val="dash"/>
            <a:round/>
            <a:headEnd type="none" w="med" len="med"/>
            <a:tailEnd type="none" w="med" len="med"/>
          </a:ln>
          <a:effectLst/>
        </p:spPr>
      </p:cxnSp>
      <p:cxnSp>
        <p:nvCxnSpPr>
          <p:cNvPr id="83" name="Straight Connector 82"/>
          <p:cNvCxnSpPr/>
          <p:nvPr/>
        </p:nvCxnSpPr>
        <p:spPr bwMode="auto">
          <a:xfrm flipV="1">
            <a:off x="28224773" y="15922059"/>
            <a:ext cx="8449453" cy="0"/>
          </a:xfrm>
          <a:prstGeom prst="line">
            <a:avLst/>
          </a:prstGeom>
          <a:noFill/>
          <a:ln w="25400" cap="flat" cmpd="sng" algn="ctr">
            <a:solidFill>
              <a:schemeClr val="tx1"/>
            </a:solidFill>
            <a:prstDash val="dash"/>
            <a:round/>
            <a:headEnd type="none" w="med" len="med"/>
            <a:tailEnd type="none" w="med" len="med"/>
          </a:ln>
          <a:effectLst/>
        </p:spPr>
      </p:cxnSp>
      <p:cxnSp>
        <p:nvCxnSpPr>
          <p:cNvPr id="84" name="Straight Connector 83"/>
          <p:cNvCxnSpPr/>
          <p:nvPr/>
        </p:nvCxnSpPr>
        <p:spPr bwMode="auto">
          <a:xfrm flipV="1">
            <a:off x="28181300" y="19389462"/>
            <a:ext cx="8449453"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85" name="Chart 4"/>
          <p:cNvGraphicFramePr>
            <a:graphicFrameLocks/>
          </p:cNvGraphicFramePr>
          <p:nvPr>
            <p:extLst>
              <p:ext uri="{D42A27DB-BD31-4B8C-83A1-F6EECF244321}">
                <p14:modId xmlns:p14="http://schemas.microsoft.com/office/powerpoint/2010/main" val="181411736"/>
              </p:ext>
            </p:extLst>
          </p:nvPr>
        </p:nvGraphicFramePr>
        <p:xfrm>
          <a:off x="14146107" y="16368974"/>
          <a:ext cx="4632877" cy="4022399"/>
        </p:xfrm>
        <a:graphic>
          <a:graphicData uri="http://schemas.openxmlformats.org/drawingml/2006/chart">
            <c:chart xmlns:c="http://schemas.openxmlformats.org/drawingml/2006/chart" xmlns:r="http://schemas.openxmlformats.org/officeDocument/2006/relationships" r:id="rId41"/>
          </a:graphicData>
        </a:graphic>
      </p:graphicFrame>
      <p:cxnSp>
        <p:nvCxnSpPr>
          <p:cNvPr id="86" name="Straight Connector 85"/>
          <p:cNvCxnSpPr/>
          <p:nvPr/>
        </p:nvCxnSpPr>
        <p:spPr bwMode="auto">
          <a:xfrm flipV="1">
            <a:off x="9911060" y="10722996"/>
            <a:ext cx="8449453" cy="0"/>
          </a:xfrm>
          <a:prstGeom prst="line">
            <a:avLst/>
          </a:prstGeom>
          <a:noFill/>
          <a:ln w="25400" cap="flat" cmpd="sng" algn="ctr">
            <a:solidFill>
              <a:schemeClr val="tx1"/>
            </a:solidFill>
            <a:prstDash val="dash"/>
            <a:round/>
            <a:headEnd type="none" w="med" len="med"/>
            <a:tailEnd type="none" w="med" len="med"/>
          </a:ln>
          <a:effectLst/>
        </p:spPr>
      </p:cxn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446235" y="16282088"/>
            <a:ext cx="464970" cy="464970"/>
          </a:xfrm>
          <a:prstGeom prst="rect">
            <a:avLst/>
          </a:prstGeom>
        </p:spPr>
      </p:pic>
      <p:sp>
        <p:nvSpPr>
          <p:cNvPr id="89" name="Rectangle 5"/>
          <p:cNvSpPr>
            <a:spLocks noChangeArrowheads="1"/>
          </p:cNvSpPr>
          <p:nvPr/>
        </p:nvSpPr>
        <p:spPr bwMode="auto">
          <a:xfrm>
            <a:off x="786441" y="992495"/>
            <a:ext cx="21590962" cy="226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6000" b="1" dirty="0" smtClean="0">
                <a:solidFill>
                  <a:srgbClr val="FFFFFF"/>
                </a:solidFill>
                <a:latin typeface="+mn-lt"/>
                <a:ea typeface="Arial" charset="0"/>
              </a:rPr>
              <a:t>DIGITAL ACADEMIC RESEARCH POSTER TEMPLATE</a:t>
            </a:r>
          </a:p>
          <a:p>
            <a:pPr>
              <a:spcAft>
                <a:spcPts val="600"/>
              </a:spcAft>
              <a:defRPr/>
            </a:pPr>
            <a:r>
              <a:rPr lang="en-US" altLang="en-US" sz="4000" dirty="0" smtClean="0">
                <a:solidFill>
                  <a:srgbClr val="FFFFFF"/>
                </a:solidFill>
                <a:latin typeface="+mn-lt"/>
                <a:ea typeface="Arial" charset="0"/>
              </a:rPr>
              <a:t>Subtitle for Digital Academic Research Poster (16:9)</a:t>
            </a:r>
          </a:p>
          <a:p>
            <a:pPr>
              <a:spcBef>
                <a:spcPts val="1200"/>
              </a:spcBef>
              <a:defRPr/>
            </a:pPr>
            <a:r>
              <a:rPr lang="en-US" altLang="en-US" sz="2600" dirty="0" smtClean="0">
                <a:solidFill>
                  <a:srgbClr val="FFFFFF"/>
                </a:solidFill>
                <a:latin typeface="+mn-lt"/>
                <a:ea typeface="Arial" charset="0"/>
              </a:rPr>
              <a:t>Your </a:t>
            </a:r>
            <a:r>
              <a:rPr lang="en-US" altLang="en-US" sz="2600" dirty="0">
                <a:solidFill>
                  <a:srgbClr val="FFFFFF"/>
                </a:solidFill>
                <a:latin typeface="+mn-lt"/>
                <a:ea typeface="Arial" charset="0"/>
              </a:rPr>
              <a:t>names and the names of the people who contributed to this presentation</a:t>
            </a:r>
          </a:p>
        </p:txBody>
      </p:sp>
    </p:spTree>
    <p:extLst>
      <p:ext uri="{BB962C8B-B14F-4D97-AF65-F5344CB8AC3E}">
        <p14:creationId xmlns:p14="http://schemas.microsoft.com/office/powerpoint/2010/main" val="1161409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43401" y="416518"/>
            <a:ext cx="27020010" cy="2554545"/>
          </a:xfrm>
          <a:prstGeom prst="rect">
            <a:avLst/>
          </a:prstGeom>
          <a:noFill/>
        </p:spPr>
        <p:txBody>
          <a:bodyPr wrap="square" rtlCol="0">
            <a:spAutoFit/>
          </a:bodyPr>
          <a:lstStyle/>
          <a:p>
            <a:pPr algn="l"/>
            <a:r>
              <a:rPr lang="en-US" sz="7200" b="1" dirty="0" smtClean="0">
                <a:latin typeface="Arial" pitchFamily="34" charset="0"/>
                <a:cs typeface="Arial" pitchFamily="34" charset="0"/>
              </a:rPr>
              <a:t>AN INTERACTIVE</a:t>
            </a:r>
            <a:r>
              <a:rPr lang="en-US" sz="7200" b="1" baseline="0" dirty="0" smtClean="0">
                <a:latin typeface="Arial" pitchFamily="34" charset="0"/>
                <a:cs typeface="Arial" pitchFamily="34" charset="0"/>
              </a:rPr>
              <a:t> </a:t>
            </a:r>
            <a:r>
              <a:rPr lang="en-US" sz="7200" b="1" dirty="0" smtClean="0">
                <a:latin typeface="Arial" pitchFamily="34" charset="0"/>
                <a:cs typeface="Arial" pitchFamily="34" charset="0"/>
              </a:rPr>
              <a:t>R-BASED ANALYSIS ENVIRONMENT</a:t>
            </a:r>
          </a:p>
          <a:p>
            <a:pPr algn="l"/>
            <a:r>
              <a:rPr lang="en-US" sz="4000" b="1" dirty="0">
                <a:latin typeface="Arial" pitchFamily="34" charset="0"/>
                <a:cs typeface="Arial" pitchFamily="34" charset="0"/>
              </a:rPr>
              <a:t>F</a:t>
            </a:r>
            <a:r>
              <a:rPr lang="en-US" sz="4000" b="1" dirty="0" smtClean="0">
                <a:latin typeface="Arial" pitchFamily="34" charset="0"/>
                <a:cs typeface="Arial" pitchFamily="34" charset="0"/>
              </a:rPr>
              <a:t>or Utilizing BPS-Statistics Indonesia Data</a:t>
            </a:r>
            <a:endParaRPr lang="en-US" b="1" dirty="0" smtClean="0">
              <a:latin typeface="Arial" pitchFamily="34" charset="0"/>
              <a:cs typeface="Arial" pitchFamily="34" charset="0"/>
            </a:endParaRPr>
          </a:p>
          <a:p>
            <a:pPr algn="l"/>
            <a:endParaRPr lang="en-US" sz="2400" b="0" dirty="0" smtClean="0">
              <a:latin typeface="Arial" pitchFamily="34" charset="0"/>
              <a:cs typeface="Arial" pitchFamily="34" charset="0"/>
            </a:endParaRPr>
          </a:p>
          <a:p>
            <a:pPr algn="l"/>
            <a:r>
              <a:rPr lang="en-US" sz="2400" b="0" dirty="0" smtClean="0">
                <a:latin typeface="Arial" pitchFamily="34" charset="0"/>
                <a:cs typeface="Arial" pitchFamily="34" charset="0"/>
              </a:rPr>
              <a:t>Erika </a:t>
            </a:r>
            <a:r>
              <a:rPr lang="en-US" sz="2400" b="0" dirty="0" err="1" smtClean="0">
                <a:latin typeface="Arial" pitchFamily="34" charset="0"/>
                <a:cs typeface="Arial" pitchFamily="34" charset="0"/>
              </a:rPr>
              <a:t>Siregar</a:t>
            </a:r>
            <a:r>
              <a:rPr lang="en-US" sz="2400" b="0" dirty="0" smtClean="0">
                <a:latin typeface="Arial" pitchFamily="34" charset="0"/>
                <a:cs typeface="Arial" pitchFamily="34" charset="0"/>
              </a:rPr>
              <a:t> (erikaris1515@gmail.com)</a:t>
            </a:r>
            <a:r>
              <a:rPr lang="en-US" sz="2400" b="0" baseline="30000" dirty="0" smtClean="0">
                <a:latin typeface="Arial" pitchFamily="34" charset="0"/>
                <a:cs typeface="Arial" pitchFamily="34" charset="0"/>
              </a:rPr>
              <a:t>1</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Aris</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Prawisudatama</a:t>
            </a:r>
            <a:r>
              <a:rPr lang="en-US" sz="2400" b="0" dirty="0" smtClean="0">
                <a:latin typeface="Arial" pitchFamily="34" charset="0"/>
                <a:cs typeface="Arial" pitchFamily="34" charset="0"/>
              </a:rPr>
              <a:t> (soedomoto@gmail.com)</a:t>
            </a:r>
            <a:r>
              <a:rPr lang="en-US" sz="2400" b="0" baseline="30000" dirty="0" smtClean="0">
                <a:latin typeface="Arial" pitchFamily="34" charset="0"/>
                <a:cs typeface="Arial" pitchFamily="34" charset="0"/>
              </a:rPr>
              <a:t>1</a:t>
            </a:r>
            <a:endParaRPr lang="en-US" sz="4000" b="0" baseline="30000" dirty="0">
              <a:latin typeface="Arial" pitchFamily="34" charset="0"/>
              <a:cs typeface="Arial" pitchFamily="34" charset="0"/>
            </a:endParaRPr>
          </a:p>
        </p:txBody>
      </p:sp>
      <p:sp>
        <p:nvSpPr>
          <p:cNvPr id="14" name="TextBox 13"/>
          <p:cNvSpPr txBox="1"/>
          <p:nvPr/>
        </p:nvSpPr>
        <p:spPr>
          <a:xfrm>
            <a:off x="148566" y="-157478"/>
            <a:ext cx="9972602" cy="3770263"/>
          </a:xfrm>
          <a:prstGeom prst="rect">
            <a:avLst/>
          </a:prstGeom>
          <a:noFill/>
        </p:spPr>
        <p:txBody>
          <a:bodyPr wrap="none" rtlCol="0">
            <a:spAutoFit/>
          </a:bodyPr>
          <a:lstStyle/>
          <a:p>
            <a:r>
              <a:rPr lang="en-US" sz="16600" b="1" cap="none" spc="0" dirty="0" err="1" smtClean="0">
                <a:ln w="18415" cmpd="sng">
                  <a:solidFill>
                    <a:srgbClr val="FFFFFF"/>
                  </a:solidFill>
                  <a:prstDash val="solid"/>
                </a:ln>
                <a:solidFill>
                  <a:srgbClr val="F3712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Analev</a:t>
            </a:r>
            <a:r>
              <a:rPr lang="en-US" sz="16600" b="1" cap="none" spc="0" dirty="0" smtClean="0">
                <a:ln w="18415" cmpd="sng">
                  <a:solidFill>
                    <a:srgbClr val="FFFFFF"/>
                  </a:solidFill>
                  <a:prstDash val="solid"/>
                </a:ln>
                <a:solidFill>
                  <a:srgbClr val="F3712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 </a:t>
            </a:r>
            <a:r>
              <a:rPr lang="en-US" sz="23900" b="1" cap="none" spc="0" dirty="0" smtClean="0">
                <a:ln w="18415" cmpd="sng">
                  <a:solidFill>
                    <a:srgbClr val="D2D0D0"/>
                  </a:solidFill>
                  <a:prstDash val="solid"/>
                </a:ln>
                <a:solidFill>
                  <a:schemeClr val="tx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R</a:t>
            </a:r>
            <a:endParaRPr lang="en-US" sz="16600" b="1" cap="none" spc="0" dirty="0">
              <a:ln w="18415" cmpd="sng">
                <a:solidFill>
                  <a:srgbClr val="D2D0D0"/>
                </a:solidFill>
                <a:prstDash val="solid"/>
              </a:ln>
              <a:solidFill>
                <a:schemeClr val="tx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endParaRPr>
          </a:p>
        </p:txBody>
      </p:sp>
      <p:sp>
        <p:nvSpPr>
          <p:cNvPr id="15" name="Rectangle 14"/>
          <p:cNvSpPr/>
          <p:nvPr/>
        </p:nvSpPr>
        <p:spPr>
          <a:xfrm>
            <a:off x="23485641" y="3977730"/>
            <a:ext cx="13640381" cy="5053280"/>
          </a:xfrm>
          <a:prstGeom prst="rect">
            <a:avLst/>
          </a:prstGeom>
          <a:noFill/>
          <a:ln>
            <a:solidFill>
              <a:srgbClr val="5F5B5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3809028" y="4266510"/>
            <a:ext cx="12980112" cy="4401205"/>
          </a:xfrm>
          <a:prstGeom prst="rect">
            <a:avLst/>
          </a:prstGeom>
          <a:noFill/>
        </p:spPr>
        <p:txBody>
          <a:bodyPr wrap="square" rtlCol="0">
            <a:spAutoFit/>
          </a:bodyPr>
          <a:lstStyle/>
          <a:p>
            <a:pPr algn="just"/>
            <a:r>
              <a:rPr lang="en-US" sz="4000" dirty="0" smtClean="0">
                <a:latin typeface="Cambria" pitchFamily="18" charset="0"/>
              </a:rPr>
              <a:t>BPS-Statistics Indonesia produces a massive amount of strategic data every year. To increase the data usefulness, we introduce </a:t>
            </a:r>
            <a:r>
              <a:rPr lang="en-US" sz="4000" dirty="0" err="1" smtClean="0">
                <a:latin typeface="Cambria" pitchFamily="18" charset="0"/>
              </a:rPr>
              <a:t>AnalevR</a:t>
            </a:r>
            <a:r>
              <a:rPr lang="en-US" sz="4000" dirty="0" smtClean="0">
                <a:latin typeface="Cambria" pitchFamily="18" charset="0"/>
              </a:rPr>
              <a:t>, an online R-based analysis environment that allows anyone to perform analyses and create visualization without having to own the original raw data. It uses a notebook-like interface where users can type commands and the output appears below it.</a:t>
            </a:r>
            <a:endParaRPr lang="en-US" sz="4000" dirty="0">
              <a:latin typeface="Cambria" pitchFamily="18" charset="0"/>
            </a:endParaRPr>
          </a:p>
        </p:txBody>
      </p:sp>
      <p:pic>
        <p:nvPicPr>
          <p:cNvPr id="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5641" y="9193868"/>
            <a:ext cx="13646860" cy="6443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17"/>
          <p:cNvSpPr/>
          <p:nvPr/>
        </p:nvSpPr>
        <p:spPr>
          <a:xfrm>
            <a:off x="3078680" y="5633925"/>
            <a:ext cx="17356172" cy="13579294"/>
          </a:xfrm>
          <a:prstGeom prst="ellipse">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9446634" y="4020768"/>
            <a:ext cx="4681182" cy="3499140"/>
          </a:xfrm>
          <a:prstGeom prst="roundRect">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9397" y="4583797"/>
            <a:ext cx="32575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9719589" y="5627665"/>
            <a:ext cx="4094329" cy="1323439"/>
          </a:xfrm>
          <a:prstGeom prst="rect">
            <a:avLst/>
          </a:prstGeom>
          <a:noFill/>
        </p:spPr>
        <p:txBody>
          <a:bodyPr wrap="square" rtlCol="0">
            <a:spAutoFit/>
          </a:bodyPr>
          <a:lstStyle/>
          <a:p>
            <a:pPr algn="ctr"/>
            <a:r>
              <a:rPr lang="en-US" sz="3200" b="1" dirty="0" smtClean="0">
                <a:solidFill>
                  <a:schemeClr val="bg1"/>
                </a:solidFill>
                <a:latin typeface="Cambria" pitchFamily="18" charset="0"/>
              </a:rPr>
              <a:t>Data Selector</a:t>
            </a:r>
            <a:r>
              <a:rPr lang="en-US" sz="2400" baseline="0" dirty="0" smtClean="0">
                <a:solidFill>
                  <a:schemeClr val="bg1"/>
                </a:solidFill>
                <a:latin typeface="Cambria" pitchFamily="18" charset="0"/>
              </a:rPr>
              <a:t> – Data is provided by BPS – Statistics Indonesia</a:t>
            </a:r>
            <a:endParaRPr lang="en-US" sz="2400" dirty="0">
              <a:solidFill>
                <a:schemeClr val="bg1"/>
              </a:solidFill>
              <a:latin typeface="Cambria" pitchFamily="18" charset="0"/>
            </a:endParaRPr>
          </a:p>
        </p:txBody>
      </p:sp>
      <p:sp>
        <p:nvSpPr>
          <p:cNvPr id="22" name="Rounded Rectangle 21"/>
          <p:cNvSpPr/>
          <p:nvPr/>
        </p:nvSpPr>
        <p:spPr>
          <a:xfrm>
            <a:off x="17641182" y="10705953"/>
            <a:ext cx="4973361" cy="3499140"/>
          </a:xfrm>
          <a:prstGeom prst="roundRect">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1499" y="11113810"/>
            <a:ext cx="22002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20020197" y="11113810"/>
            <a:ext cx="2488018" cy="2185214"/>
          </a:xfrm>
          <a:prstGeom prst="rect">
            <a:avLst/>
          </a:prstGeom>
          <a:noFill/>
        </p:spPr>
        <p:txBody>
          <a:bodyPr wrap="square" rtlCol="0">
            <a:spAutoFit/>
          </a:bodyPr>
          <a:lstStyle/>
          <a:p>
            <a:pPr algn="ctr"/>
            <a:r>
              <a:rPr lang="en-US" sz="3200" b="1" dirty="0" smtClean="0">
                <a:solidFill>
                  <a:schemeClr val="bg1"/>
                </a:solidFill>
                <a:latin typeface="Cambria" pitchFamily="18" charset="0"/>
              </a:rPr>
              <a:t>Multi Workspaces</a:t>
            </a:r>
            <a:r>
              <a:rPr lang="en-US" sz="2400" baseline="0" dirty="0" smtClean="0">
                <a:solidFill>
                  <a:schemeClr val="bg1"/>
                </a:solidFill>
                <a:latin typeface="Cambria" pitchFamily="18" charset="0"/>
              </a:rPr>
              <a:t> – User can make workspaces up to 10</a:t>
            </a:r>
            <a:endParaRPr lang="en-US" sz="2400" dirty="0">
              <a:solidFill>
                <a:schemeClr val="bg1"/>
              </a:solidFill>
              <a:latin typeface="Cambria" pitchFamily="18" charset="0"/>
            </a:endParaRPr>
          </a:p>
        </p:txBody>
      </p:sp>
      <p:sp>
        <p:nvSpPr>
          <p:cNvPr id="26" name="Rounded Rectangle 25"/>
          <p:cNvSpPr/>
          <p:nvPr/>
        </p:nvSpPr>
        <p:spPr>
          <a:xfrm>
            <a:off x="9426162" y="17029159"/>
            <a:ext cx="4681182" cy="3499140"/>
          </a:xfrm>
          <a:prstGeom prst="roundRect">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3463" y="17216595"/>
            <a:ext cx="3994346" cy="14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9719588" y="18778729"/>
            <a:ext cx="4094329" cy="1446550"/>
          </a:xfrm>
          <a:prstGeom prst="rect">
            <a:avLst/>
          </a:prstGeom>
          <a:noFill/>
        </p:spPr>
        <p:txBody>
          <a:bodyPr wrap="square" rtlCol="0">
            <a:spAutoFit/>
          </a:bodyPr>
          <a:lstStyle/>
          <a:p>
            <a:pPr algn="ctr"/>
            <a:r>
              <a:rPr lang="en-US" sz="3200" b="1" dirty="0" smtClean="0">
                <a:solidFill>
                  <a:schemeClr val="bg1"/>
                </a:solidFill>
                <a:latin typeface="Cambria" pitchFamily="18" charset="0"/>
              </a:rPr>
              <a:t>Data Filtering And Previewing</a:t>
            </a:r>
            <a:r>
              <a:rPr lang="en-US" sz="2400" baseline="0" dirty="0" smtClean="0">
                <a:solidFill>
                  <a:schemeClr val="bg1"/>
                </a:solidFill>
                <a:latin typeface="Cambria" pitchFamily="18" charset="0"/>
              </a:rPr>
              <a:t> – Preview</a:t>
            </a:r>
            <a:r>
              <a:rPr lang="en-US" sz="2400" dirty="0" smtClean="0">
                <a:solidFill>
                  <a:schemeClr val="bg1"/>
                </a:solidFill>
                <a:latin typeface="Cambria" pitchFamily="18" charset="0"/>
              </a:rPr>
              <a:t> data as visual table</a:t>
            </a:r>
            <a:endParaRPr lang="en-US" sz="2400" dirty="0">
              <a:solidFill>
                <a:schemeClr val="bg1"/>
              </a:solidFill>
              <a:latin typeface="Cambria" pitchFamily="18" charset="0"/>
            </a:endParaRPr>
          </a:p>
        </p:txBody>
      </p:sp>
      <p:sp>
        <p:nvSpPr>
          <p:cNvPr id="30" name="Rounded Rectangle 29"/>
          <p:cNvSpPr/>
          <p:nvPr/>
        </p:nvSpPr>
        <p:spPr>
          <a:xfrm>
            <a:off x="738089" y="10615875"/>
            <a:ext cx="4681182" cy="3499140"/>
          </a:xfrm>
          <a:prstGeom prst="roundRect">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031515" y="12818392"/>
            <a:ext cx="4094329" cy="1077218"/>
          </a:xfrm>
          <a:prstGeom prst="rect">
            <a:avLst/>
          </a:prstGeom>
          <a:noFill/>
        </p:spPr>
        <p:txBody>
          <a:bodyPr wrap="square" rtlCol="0">
            <a:spAutoFit/>
          </a:bodyPr>
          <a:lstStyle/>
          <a:p>
            <a:pPr algn="ctr"/>
            <a:r>
              <a:rPr lang="en-US" sz="3200" b="1" dirty="0" smtClean="0">
                <a:solidFill>
                  <a:schemeClr val="bg1"/>
                </a:solidFill>
                <a:latin typeface="Cambria" pitchFamily="18" charset="0"/>
              </a:rPr>
              <a:t>Data Analysis and Visualization</a:t>
            </a:r>
            <a:endParaRPr lang="en-US" sz="2400" dirty="0">
              <a:solidFill>
                <a:schemeClr val="bg1"/>
              </a:solidFill>
              <a:latin typeface="Cambria" pitchFamily="18" charset="0"/>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5363" y="10872925"/>
            <a:ext cx="3407874" cy="188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3722" y="8418270"/>
            <a:ext cx="2695540" cy="269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4076" y="8418270"/>
            <a:ext cx="3478736" cy="269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0248911" y="7270727"/>
            <a:ext cx="2018501" cy="4508927"/>
          </a:xfrm>
          <a:prstGeom prst="rect">
            <a:avLst/>
          </a:prstGeom>
          <a:noFill/>
        </p:spPr>
        <p:txBody>
          <a:bodyPr wrap="none" rtlCol="0">
            <a:spAutoFit/>
          </a:bodyPr>
          <a:lstStyle/>
          <a:p>
            <a:r>
              <a:rPr lang="en-US" sz="28700" b="1" dirty="0" smtClean="0">
                <a:solidFill>
                  <a:srgbClr val="F37121"/>
                </a:solidFill>
              </a:rPr>
              <a:t>+</a:t>
            </a:r>
            <a:endParaRPr lang="en-US" sz="28700" b="1" dirty="0">
              <a:solidFill>
                <a:srgbClr val="F37121"/>
              </a:solidFill>
            </a:endParaRPr>
          </a:p>
        </p:txBody>
      </p:sp>
      <p:sp>
        <p:nvSpPr>
          <p:cNvPr id="29" name="TextBox 28"/>
          <p:cNvSpPr txBox="1"/>
          <p:nvPr/>
        </p:nvSpPr>
        <p:spPr>
          <a:xfrm>
            <a:off x="6917638" y="11371520"/>
            <a:ext cx="2946832" cy="2420791"/>
          </a:xfrm>
          <a:prstGeom prst="rect">
            <a:avLst/>
          </a:prstGeom>
          <a:noFill/>
        </p:spPr>
        <p:txBody>
          <a:bodyPr wrap="none" rtlCol="0">
            <a:spAutoFit/>
          </a:bodyPr>
          <a:lstStyle/>
          <a:p>
            <a:r>
              <a:rPr lang="en-US" dirty="0" smtClean="0"/>
              <a:t>Python:</a:t>
            </a:r>
          </a:p>
          <a:p>
            <a:pPr marL="685800" indent="-685800">
              <a:buFontTx/>
              <a:buChar char="-"/>
            </a:pPr>
            <a:r>
              <a:rPr lang="en-US" sz="3200" dirty="0" smtClean="0"/>
              <a:t>Flask</a:t>
            </a:r>
          </a:p>
          <a:p>
            <a:pPr marL="685800" indent="-685800">
              <a:buFontTx/>
              <a:buChar char="-"/>
            </a:pPr>
            <a:r>
              <a:rPr lang="en-US" sz="3200" dirty="0" err="1" smtClean="0"/>
              <a:t>PyZMQ</a:t>
            </a:r>
            <a:endParaRPr lang="en-US" sz="3200" dirty="0" smtClean="0"/>
          </a:p>
          <a:p>
            <a:pPr marL="685800" indent="-685800">
              <a:buFontTx/>
              <a:buChar char="-"/>
            </a:pPr>
            <a:r>
              <a:rPr lang="en-US" sz="3200" dirty="0" err="1" smtClean="0"/>
              <a:t>SQLAlchemy</a:t>
            </a:r>
            <a:endParaRPr lang="en-US" dirty="0"/>
          </a:p>
        </p:txBody>
      </p:sp>
      <p:sp>
        <p:nvSpPr>
          <p:cNvPr id="36" name="TextBox 35"/>
          <p:cNvSpPr txBox="1"/>
          <p:nvPr/>
        </p:nvSpPr>
        <p:spPr>
          <a:xfrm>
            <a:off x="13447841" y="11371519"/>
            <a:ext cx="2670924" cy="4883003"/>
          </a:xfrm>
          <a:prstGeom prst="rect">
            <a:avLst/>
          </a:prstGeom>
          <a:noFill/>
        </p:spPr>
        <p:txBody>
          <a:bodyPr wrap="none" rtlCol="0">
            <a:spAutoFit/>
          </a:bodyPr>
          <a:lstStyle/>
          <a:p>
            <a:r>
              <a:rPr lang="en-US" dirty="0" smtClean="0"/>
              <a:t>R:</a:t>
            </a:r>
          </a:p>
          <a:p>
            <a:pPr marL="685800" indent="-685800">
              <a:buFontTx/>
              <a:buChar char="-"/>
            </a:pPr>
            <a:r>
              <a:rPr lang="en-US" sz="3200" dirty="0" err="1" smtClean="0"/>
              <a:t>RZmq</a:t>
            </a:r>
            <a:endParaRPr lang="en-US" sz="3200" dirty="0" smtClean="0"/>
          </a:p>
          <a:p>
            <a:pPr marL="685800" indent="-685800">
              <a:buFontTx/>
              <a:buChar char="-"/>
            </a:pPr>
            <a:r>
              <a:rPr lang="en-US" sz="3200" dirty="0" err="1" smtClean="0"/>
              <a:t>Xtable</a:t>
            </a:r>
            <a:endParaRPr lang="en-US" sz="3200" dirty="0" smtClean="0"/>
          </a:p>
          <a:p>
            <a:pPr marL="685800" indent="-685800">
              <a:buFontTx/>
              <a:buChar char="-"/>
            </a:pPr>
            <a:r>
              <a:rPr lang="en-US" sz="3200" dirty="0" smtClean="0"/>
              <a:t>Base64enc</a:t>
            </a:r>
          </a:p>
          <a:p>
            <a:pPr marL="685800" indent="-685800">
              <a:buFontTx/>
              <a:buChar char="-"/>
            </a:pPr>
            <a:r>
              <a:rPr lang="en-US" sz="3200" dirty="0" err="1" smtClean="0"/>
              <a:t>Xlsx</a:t>
            </a:r>
            <a:endParaRPr lang="en-US" sz="3200" dirty="0" smtClean="0"/>
          </a:p>
          <a:p>
            <a:pPr marL="685800" indent="-685800">
              <a:buFontTx/>
              <a:buChar char="-"/>
            </a:pPr>
            <a:r>
              <a:rPr lang="en-US" sz="3200" dirty="0" smtClean="0"/>
              <a:t>XML</a:t>
            </a:r>
          </a:p>
          <a:p>
            <a:pPr marL="685800" indent="-685800">
              <a:buFontTx/>
              <a:buChar char="-"/>
            </a:pPr>
            <a:r>
              <a:rPr lang="en-US" sz="3200" dirty="0" err="1" smtClean="0"/>
              <a:t>Plyr</a:t>
            </a:r>
            <a:endParaRPr lang="en-US" sz="3200" dirty="0" smtClean="0"/>
          </a:p>
          <a:p>
            <a:pPr marL="685800" indent="-685800">
              <a:buFontTx/>
              <a:buChar char="-"/>
            </a:pPr>
            <a:r>
              <a:rPr lang="en-US" sz="3200" dirty="0" smtClean="0"/>
              <a:t>Foreign</a:t>
            </a:r>
          </a:p>
          <a:p>
            <a:pPr marL="685800" indent="-685800">
              <a:buFontTx/>
              <a:buChar char="-"/>
            </a:pPr>
            <a:r>
              <a:rPr lang="en-US" sz="3200" dirty="0" smtClean="0"/>
              <a:t>Ggplot2</a:t>
            </a:r>
            <a:endParaRPr lang="en-US" dirty="0"/>
          </a:p>
        </p:txBody>
      </p:sp>
      <p:sp>
        <p:nvSpPr>
          <p:cNvPr id="37" name="TextBox 36"/>
          <p:cNvSpPr txBox="1"/>
          <p:nvPr/>
        </p:nvSpPr>
        <p:spPr>
          <a:xfrm>
            <a:off x="23485641" y="15721048"/>
            <a:ext cx="12980112" cy="707886"/>
          </a:xfrm>
          <a:prstGeom prst="rect">
            <a:avLst/>
          </a:prstGeom>
          <a:noFill/>
        </p:spPr>
        <p:txBody>
          <a:bodyPr wrap="square" rtlCol="0">
            <a:spAutoFit/>
          </a:bodyPr>
          <a:lstStyle/>
          <a:p>
            <a:pPr algn="just"/>
            <a:r>
              <a:rPr lang="en-US" sz="4000" dirty="0" smtClean="0">
                <a:latin typeface="Cambria" pitchFamily="18" charset="0"/>
              </a:rPr>
              <a:t>Live preview: </a:t>
            </a:r>
            <a:r>
              <a:rPr lang="en-US" sz="4000" dirty="0" smtClean="0">
                <a:latin typeface="Cambria" pitchFamily="18" charset="0"/>
                <a:hlinkClick r:id="rId9"/>
              </a:rPr>
              <a:t>https://</a:t>
            </a:r>
            <a:r>
              <a:rPr lang="en-US" sz="4000" dirty="0">
                <a:latin typeface="Cambria" pitchFamily="18" charset="0"/>
                <a:hlinkClick r:id="rId9"/>
              </a:rPr>
              <a:t>simpeg.bps.go.id/analev-r</a:t>
            </a:r>
            <a:endParaRPr lang="en-US" sz="4000" dirty="0">
              <a:latin typeface="Cambria" pitchFamily="18" charset="0"/>
            </a:endParaRPr>
          </a:p>
        </p:txBody>
      </p:sp>
      <p:sp>
        <p:nvSpPr>
          <p:cNvPr id="27" name="TextBox 26"/>
          <p:cNvSpPr txBox="1"/>
          <p:nvPr/>
        </p:nvSpPr>
        <p:spPr>
          <a:xfrm>
            <a:off x="23485641" y="17029159"/>
            <a:ext cx="13640381" cy="579646"/>
          </a:xfrm>
          <a:prstGeom prst="rect">
            <a:avLst/>
          </a:prstGeom>
          <a:noFill/>
        </p:spPr>
        <p:txBody>
          <a:bodyPr wrap="square">
            <a:spAutoFit/>
          </a:bodyPr>
          <a:lstStyle/>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a:t>
            </a:r>
            <a:r>
              <a:rPr lang="en-US" sz="2400" dirty="0" smtClean="0">
                <a:solidFill>
                  <a:schemeClr val="tx1">
                    <a:lumMod val="75000"/>
                  </a:schemeClr>
                </a:solidFill>
                <a:latin typeface="Arial" charset="0"/>
                <a:ea typeface="Arial" charset="0"/>
                <a:cs typeface="Arial" charset="0"/>
              </a:rPr>
              <a:t>BPS – Statistics Indonesia</a:t>
            </a:r>
            <a:endParaRPr lang="en-US" sz="2400" b="1" dirty="0">
              <a:solidFill>
                <a:srgbClr val="005BBB"/>
              </a:solidFill>
            </a:endParaRPr>
          </a:p>
        </p:txBody>
      </p:sp>
      <p:cxnSp>
        <p:nvCxnSpPr>
          <p:cNvPr id="32" name="Straight Connector 31"/>
          <p:cNvCxnSpPr/>
          <p:nvPr/>
        </p:nvCxnSpPr>
        <p:spPr bwMode="auto">
          <a:xfrm>
            <a:off x="23437080" y="16671534"/>
            <a:ext cx="13688942" cy="0"/>
          </a:xfrm>
          <a:prstGeom prst="line">
            <a:avLst/>
          </a:prstGeom>
          <a:noFill/>
          <a:ln w="2540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350735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43401" y="535789"/>
            <a:ext cx="27020010" cy="1815882"/>
          </a:xfrm>
          <a:prstGeom prst="rect">
            <a:avLst/>
          </a:prstGeom>
          <a:noFill/>
        </p:spPr>
        <p:txBody>
          <a:bodyPr wrap="square" rtlCol="0">
            <a:spAutoFit/>
          </a:bodyPr>
          <a:lstStyle/>
          <a:p>
            <a:pPr algn="l"/>
            <a:r>
              <a:rPr lang="en-US" sz="7200" b="1" dirty="0" smtClean="0">
                <a:latin typeface="Arial" pitchFamily="34" charset="0"/>
                <a:cs typeface="Arial" pitchFamily="34" charset="0"/>
              </a:rPr>
              <a:t>AN INTERACTIVE</a:t>
            </a:r>
            <a:r>
              <a:rPr lang="en-US" sz="7200" b="1" baseline="0" dirty="0" smtClean="0">
                <a:latin typeface="Arial" pitchFamily="34" charset="0"/>
                <a:cs typeface="Arial" pitchFamily="34" charset="0"/>
              </a:rPr>
              <a:t> </a:t>
            </a:r>
            <a:r>
              <a:rPr lang="en-US" sz="7200" b="1" dirty="0" smtClean="0">
                <a:latin typeface="Arial" pitchFamily="34" charset="0"/>
                <a:cs typeface="Arial" pitchFamily="34" charset="0"/>
              </a:rPr>
              <a:t>R-BASED ANALYSIS ENVIRONMENT</a:t>
            </a:r>
          </a:p>
          <a:p>
            <a:pPr algn="l"/>
            <a:r>
              <a:rPr lang="en-US" sz="4000" b="1" dirty="0">
                <a:latin typeface="Arial" pitchFamily="34" charset="0"/>
                <a:cs typeface="Arial" pitchFamily="34" charset="0"/>
              </a:rPr>
              <a:t>F</a:t>
            </a:r>
            <a:r>
              <a:rPr lang="en-US" sz="4000" b="1" dirty="0" smtClean="0">
                <a:latin typeface="Arial" pitchFamily="34" charset="0"/>
                <a:cs typeface="Arial" pitchFamily="34" charset="0"/>
              </a:rPr>
              <a:t>or Utilizing BPS-Statistics Indonesia Data</a:t>
            </a:r>
          </a:p>
        </p:txBody>
      </p:sp>
      <p:sp>
        <p:nvSpPr>
          <p:cNvPr id="14" name="TextBox 13"/>
          <p:cNvSpPr txBox="1"/>
          <p:nvPr/>
        </p:nvSpPr>
        <p:spPr>
          <a:xfrm>
            <a:off x="148566" y="-356263"/>
            <a:ext cx="9610323" cy="3170099"/>
          </a:xfrm>
          <a:prstGeom prst="rect">
            <a:avLst/>
          </a:prstGeom>
          <a:noFill/>
        </p:spPr>
        <p:txBody>
          <a:bodyPr wrap="none" rtlCol="0">
            <a:spAutoFit/>
          </a:bodyPr>
          <a:lstStyle/>
          <a:p>
            <a:r>
              <a:rPr lang="en-US" sz="16600" b="1" cap="none" spc="0" dirty="0" err="1" smtClean="0">
                <a:ln w="18415" cmpd="sng">
                  <a:solidFill>
                    <a:srgbClr val="FFFFFF"/>
                  </a:solidFill>
                  <a:prstDash val="solid"/>
                </a:ln>
                <a:solidFill>
                  <a:srgbClr val="F3712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Analev</a:t>
            </a:r>
            <a:r>
              <a:rPr lang="en-US" sz="16600" b="1" cap="none" spc="0" dirty="0" smtClean="0">
                <a:ln w="18415" cmpd="sng">
                  <a:solidFill>
                    <a:srgbClr val="FFFFFF"/>
                  </a:solidFill>
                  <a:prstDash val="solid"/>
                </a:ln>
                <a:solidFill>
                  <a:srgbClr val="F3712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 </a:t>
            </a:r>
            <a:r>
              <a:rPr lang="en-US" sz="20000" b="1" cap="none" spc="0" dirty="0" smtClean="0">
                <a:ln w="18415" cmpd="sng">
                  <a:solidFill>
                    <a:srgbClr val="D2D0D0"/>
                  </a:solidFill>
                  <a:prstDash val="solid"/>
                </a:ln>
                <a:solidFill>
                  <a:schemeClr val="tx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rPr>
              <a:t>R</a:t>
            </a:r>
            <a:endParaRPr lang="en-US" sz="20000" b="1" cap="none" spc="0" dirty="0">
              <a:ln w="18415" cmpd="sng">
                <a:solidFill>
                  <a:srgbClr val="D2D0D0"/>
                </a:solidFill>
                <a:prstDash val="solid"/>
              </a:ln>
              <a:solidFill>
                <a:schemeClr val="tx1"/>
              </a:solidFill>
              <a:effectLst>
                <a:outerShdw blurRad="63500" dir="3600000" algn="tl" rotWithShape="0">
                  <a:srgbClr val="000000">
                    <a:alpha val="70000"/>
                  </a:srgbClr>
                </a:outerShdw>
              </a:effectLst>
              <a:latin typeface="Arial" pitchFamily="34" charset="0"/>
              <a:ea typeface="Abyssinica SIL" pitchFamily="2" charset="0"/>
              <a:cs typeface="Arial" pitchFamily="34" charset="0"/>
            </a:endParaRPr>
          </a:p>
        </p:txBody>
      </p:sp>
      <p:sp>
        <p:nvSpPr>
          <p:cNvPr id="27" name="TextBox 26"/>
          <p:cNvSpPr txBox="1"/>
          <p:nvPr/>
        </p:nvSpPr>
        <p:spPr>
          <a:xfrm>
            <a:off x="27964263" y="17371775"/>
            <a:ext cx="9161759" cy="1066959"/>
          </a:xfrm>
          <a:prstGeom prst="rect">
            <a:avLst/>
          </a:prstGeom>
          <a:noFill/>
        </p:spPr>
        <p:txBody>
          <a:bodyPr wrap="square">
            <a:spAutoFit/>
          </a:bodyPr>
          <a:lstStyle/>
          <a:p>
            <a:pPr>
              <a:lnSpc>
                <a:spcPts val="3800"/>
              </a:lnSpc>
              <a:buClr>
                <a:schemeClr val="tx2"/>
              </a:buClr>
              <a:buFont typeface="+mj-lt"/>
              <a:buAutoNum type="arabicPeriod"/>
              <a:defRPr/>
            </a:pPr>
            <a:r>
              <a:rPr lang="en-US" sz="2400" dirty="0">
                <a:solidFill>
                  <a:schemeClr val="tx1">
                    <a:lumMod val="75000"/>
                  </a:schemeClr>
                </a:solidFill>
                <a:latin typeface="Arial" charset="0"/>
                <a:ea typeface="Arial" charset="0"/>
                <a:cs typeface="Arial" charset="0"/>
              </a:rPr>
              <a:t> </a:t>
            </a:r>
            <a:r>
              <a:rPr lang="en-US" sz="2400" dirty="0" smtClean="0">
                <a:solidFill>
                  <a:schemeClr val="tx1">
                    <a:lumMod val="75000"/>
                  </a:schemeClr>
                </a:solidFill>
                <a:latin typeface="Arial" charset="0"/>
                <a:ea typeface="Arial" charset="0"/>
                <a:cs typeface="Arial" charset="0"/>
              </a:rPr>
              <a:t>BPS – Statistics Indonesia</a:t>
            </a:r>
          </a:p>
          <a:p>
            <a:pPr>
              <a:lnSpc>
                <a:spcPts val="3800"/>
              </a:lnSpc>
              <a:buClr>
                <a:schemeClr val="tx2"/>
              </a:buClr>
              <a:buFont typeface="+mj-lt"/>
              <a:buAutoNum type="arabicPeriod"/>
              <a:defRPr/>
            </a:pPr>
            <a:r>
              <a:rPr lang="en-US" sz="2400" dirty="0">
                <a:solidFill>
                  <a:schemeClr val="tx1">
                    <a:lumMod val="75000"/>
                  </a:schemeClr>
                </a:solidFill>
                <a:latin typeface="Arial" charset="0"/>
                <a:cs typeface="Arial" charset="0"/>
              </a:rPr>
              <a:t> </a:t>
            </a:r>
            <a:r>
              <a:rPr lang="en-US" sz="2400" dirty="0" smtClean="0">
                <a:solidFill>
                  <a:schemeClr val="tx1">
                    <a:lumMod val="75000"/>
                  </a:schemeClr>
                </a:solidFill>
                <a:latin typeface="Arial" charset="0"/>
                <a:cs typeface="Arial" charset="0"/>
              </a:rPr>
              <a:t>CS Department, Old Dominion University</a:t>
            </a:r>
            <a:endParaRPr lang="en-US" sz="2400" dirty="0">
              <a:solidFill>
                <a:srgbClr val="005BBB"/>
              </a:solidFill>
            </a:endParaRPr>
          </a:p>
        </p:txBody>
      </p:sp>
      <p:cxnSp>
        <p:nvCxnSpPr>
          <p:cNvPr id="32" name="Straight Connector 31"/>
          <p:cNvCxnSpPr/>
          <p:nvPr/>
        </p:nvCxnSpPr>
        <p:spPr bwMode="auto">
          <a:xfrm>
            <a:off x="27511513" y="17300758"/>
            <a:ext cx="9614509" cy="0"/>
          </a:xfrm>
          <a:prstGeom prst="line">
            <a:avLst/>
          </a:prstGeom>
          <a:noFill/>
          <a:ln w="25400" cap="flat" cmpd="sng" algn="ctr">
            <a:solidFill>
              <a:schemeClr val="tx1"/>
            </a:solidFill>
            <a:prstDash val="dash"/>
            <a:round/>
            <a:headEnd type="none" w="med" len="med"/>
            <a:tailEnd type="none" w="med" len="med"/>
          </a:ln>
          <a:effectLst/>
        </p:spPr>
      </p:cxnSp>
      <p:sp>
        <p:nvSpPr>
          <p:cNvPr id="33" name="TextBox 32"/>
          <p:cNvSpPr txBox="1"/>
          <p:nvPr/>
        </p:nvSpPr>
        <p:spPr>
          <a:xfrm>
            <a:off x="148566" y="2482950"/>
            <a:ext cx="6820190" cy="1066959"/>
          </a:xfrm>
          <a:prstGeom prst="rect">
            <a:avLst/>
          </a:prstGeom>
          <a:noFill/>
        </p:spPr>
        <p:txBody>
          <a:bodyPr wrap="square">
            <a:spAutoFit/>
          </a:bodyPr>
          <a:lstStyle/>
          <a:p>
            <a:pPr algn="ctr">
              <a:lnSpc>
                <a:spcPts val="3800"/>
              </a:lnSpc>
              <a:buClr>
                <a:schemeClr val="tx2"/>
              </a:buClr>
              <a:defRPr/>
            </a:pPr>
            <a:r>
              <a:rPr lang="nn-NO" sz="2400" dirty="0">
                <a:solidFill>
                  <a:schemeClr val="tx1">
                    <a:lumMod val="75000"/>
                  </a:schemeClr>
                </a:solidFill>
                <a:latin typeface="Arial" charset="0"/>
                <a:ea typeface="Arial" charset="0"/>
                <a:cs typeface="Arial" charset="0"/>
              </a:rPr>
              <a:t>Erika Siregar </a:t>
            </a:r>
            <a:r>
              <a:rPr lang="nn-NO" sz="2400" dirty="0" smtClean="0">
                <a:solidFill>
                  <a:schemeClr val="tx1">
                    <a:lumMod val="75000"/>
                  </a:schemeClr>
                </a:solidFill>
                <a:latin typeface="Arial" charset="0"/>
                <a:ea typeface="Arial" charset="0"/>
                <a:cs typeface="Arial" charset="0"/>
              </a:rPr>
              <a:t>(</a:t>
            </a:r>
            <a:r>
              <a:rPr lang="nn-NO" sz="2400" dirty="0" smtClean="0">
                <a:solidFill>
                  <a:schemeClr val="tx1">
                    <a:lumMod val="75000"/>
                  </a:schemeClr>
                </a:solidFill>
                <a:latin typeface="Arial" charset="0"/>
                <a:ea typeface="Arial" charset="0"/>
                <a:cs typeface="Arial" charset="0"/>
                <a:hlinkClick r:id="rId2"/>
              </a:rPr>
              <a:t>erika@bps.go.id</a:t>
            </a:r>
            <a:r>
              <a:rPr lang="nn-NO" sz="2400" dirty="0" smtClean="0">
                <a:solidFill>
                  <a:schemeClr val="tx1">
                    <a:lumMod val="75000"/>
                  </a:schemeClr>
                </a:solidFill>
                <a:latin typeface="Arial" charset="0"/>
                <a:ea typeface="Arial" charset="0"/>
                <a:cs typeface="Arial" charset="0"/>
              </a:rPr>
              <a:t>)</a:t>
            </a:r>
            <a:r>
              <a:rPr lang="nn-NO" sz="2400" baseline="30000" dirty="0" smtClean="0">
                <a:solidFill>
                  <a:schemeClr val="tx1">
                    <a:lumMod val="75000"/>
                  </a:schemeClr>
                </a:solidFill>
                <a:latin typeface="Arial" charset="0"/>
                <a:ea typeface="Arial" charset="0"/>
                <a:cs typeface="Arial" charset="0"/>
              </a:rPr>
              <a:t>1, 2</a:t>
            </a:r>
          </a:p>
          <a:p>
            <a:pPr algn="ctr">
              <a:lnSpc>
                <a:spcPts val="3800"/>
              </a:lnSpc>
              <a:buClr>
                <a:schemeClr val="tx2"/>
              </a:buClr>
              <a:defRPr/>
            </a:pPr>
            <a:r>
              <a:rPr lang="nn-NO" sz="2400" dirty="0" smtClean="0">
                <a:solidFill>
                  <a:schemeClr val="tx1">
                    <a:lumMod val="75000"/>
                  </a:schemeClr>
                </a:solidFill>
                <a:latin typeface="Arial" charset="0"/>
                <a:ea typeface="Arial" charset="0"/>
                <a:cs typeface="Arial" charset="0"/>
              </a:rPr>
              <a:t>Aris </a:t>
            </a:r>
            <a:r>
              <a:rPr lang="nn-NO" sz="2400" dirty="0">
                <a:solidFill>
                  <a:schemeClr val="tx1">
                    <a:lumMod val="75000"/>
                  </a:schemeClr>
                </a:solidFill>
                <a:latin typeface="Arial" charset="0"/>
                <a:ea typeface="Arial" charset="0"/>
                <a:cs typeface="Arial" charset="0"/>
              </a:rPr>
              <a:t>Prawisudatama </a:t>
            </a:r>
            <a:r>
              <a:rPr lang="nn-NO" sz="2400" dirty="0" smtClean="0">
                <a:solidFill>
                  <a:schemeClr val="tx1">
                    <a:lumMod val="75000"/>
                  </a:schemeClr>
                </a:solidFill>
                <a:latin typeface="Arial" charset="0"/>
                <a:ea typeface="Arial" charset="0"/>
                <a:cs typeface="Arial" charset="0"/>
              </a:rPr>
              <a:t>(</a:t>
            </a:r>
            <a:r>
              <a:rPr lang="nn-NO" sz="2400" dirty="0" smtClean="0">
                <a:solidFill>
                  <a:schemeClr val="tx1">
                    <a:lumMod val="75000"/>
                  </a:schemeClr>
                </a:solidFill>
                <a:latin typeface="Arial" charset="0"/>
                <a:ea typeface="Arial" charset="0"/>
                <a:cs typeface="Arial" charset="0"/>
                <a:hlinkClick r:id="rId3"/>
              </a:rPr>
              <a:t>arisp@bps.go.id</a:t>
            </a:r>
            <a:r>
              <a:rPr lang="nn-NO" sz="2400" dirty="0" smtClean="0">
                <a:solidFill>
                  <a:schemeClr val="tx1">
                    <a:lumMod val="75000"/>
                  </a:schemeClr>
                </a:solidFill>
                <a:latin typeface="Arial" charset="0"/>
                <a:ea typeface="Arial" charset="0"/>
                <a:cs typeface="Arial" charset="0"/>
              </a:rPr>
              <a:t>)</a:t>
            </a:r>
            <a:r>
              <a:rPr lang="nn-NO" sz="2400" baseline="30000" dirty="0" smtClean="0">
                <a:solidFill>
                  <a:schemeClr val="tx1">
                    <a:lumMod val="75000"/>
                  </a:schemeClr>
                </a:solidFill>
                <a:latin typeface="Arial" charset="0"/>
                <a:ea typeface="Arial" charset="0"/>
                <a:cs typeface="Arial" charset="0"/>
              </a:rPr>
              <a:t>1</a:t>
            </a:r>
            <a:endParaRPr lang="nn-NO" sz="2400" baseline="30000" dirty="0">
              <a:solidFill>
                <a:schemeClr val="tx1">
                  <a:lumMod val="75000"/>
                </a:schemeClr>
              </a:solidFill>
              <a:latin typeface="Arial" charset="0"/>
              <a:ea typeface="Arial" charset="0"/>
              <a:cs typeface="Arial" charset="0"/>
            </a:endParaRPr>
          </a:p>
        </p:txBody>
      </p:sp>
      <p:sp>
        <p:nvSpPr>
          <p:cNvPr id="35" name="TextBox 34"/>
          <p:cNvSpPr txBox="1">
            <a:spLocks noChangeArrowheads="1"/>
          </p:cNvSpPr>
          <p:nvPr/>
        </p:nvSpPr>
        <p:spPr bwMode="auto">
          <a:xfrm>
            <a:off x="7908710" y="3086629"/>
            <a:ext cx="14354949" cy="2785378"/>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200"/>
              </a:lnSpc>
            </a:pPr>
            <a:r>
              <a:rPr lang="en-US" altLang="en-US" sz="2800" dirty="0">
                <a:solidFill>
                  <a:schemeClr val="tx1">
                    <a:lumMod val="75000"/>
                  </a:schemeClr>
                </a:solidFill>
                <a:latin typeface="Arial" charset="0"/>
                <a:ea typeface="Arial" charset="0"/>
              </a:rPr>
              <a:t>As Indonesia’s national statistical agency, BPS-Statistics Indonesia produces a massive amount of strategic data every year. However, these data are still underutilized by other parties (governments, researchers, etc.) due to technical limitations and raw data exclusivity and locality. Actually, numerous people outside BPS are capable of conducting analysis but unable to access the data.</a:t>
            </a:r>
          </a:p>
        </p:txBody>
      </p:sp>
      <p:sp>
        <p:nvSpPr>
          <p:cNvPr id="38" name="TextBox 37"/>
          <p:cNvSpPr txBox="1">
            <a:spLocks noChangeArrowheads="1"/>
          </p:cNvSpPr>
          <p:nvPr/>
        </p:nvSpPr>
        <p:spPr bwMode="auto">
          <a:xfrm>
            <a:off x="22771073" y="3086629"/>
            <a:ext cx="14354949" cy="2246769"/>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200"/>
              </a:lnSpc>
            </a:pPr>
            <a:r>
              <a:rPr lang="en-US" altLang="en-US" sz="2800" dirty="0">
                <a:solidFill>
                  <a:schemeClr val="tx1">
                    <a:lumMod val="75000"/>
                  </a:schemeClr>
                </a:solidFill>
                <a:latin typeface="Arial" charset="0"/>
                <a:ea typeface="Arial" charset="0"/>
              </a:rPr>
              <a:t>To increase the data usefulness, we introduce </a:t>
            </a:r>
            <a:r>
              <a:rPr lang="en-US" altLang="en-US" sz="2800" dirty="0" err="1">
                <a:solidFill>
                  <a:schemeClr val="tx1">
                    <a:lumMod val="75000"/>
                  </a:schemeClr>
                </a:solidFill>
                <a:latin typeface="Arial" charset="0"/>
                <a:ea typeface="Arial" charset="0"/>
              </a:rPr>
              <a:t>AnalevR</a:t>
            </a:r>
            <a:r>
              <a:rPr lang="en-US" altLang="en-US" sz="2800" dirty="0">
                <a:solidFill>
                  <a:schemeClr val="tx1">
                    <a:lumMod val="75000"/>
                  </a:schemeClr>
                </a:solidFill>
                <a:latin typeface="Arial" charset="0"/>
                <a:ea typeface="Arial" charset="0"/>
              </a:rPr>
              <a:t>, an online R-based analysis environment that allows anyone to perform analyses and create visualization without having to own the original raw data. It uses a notebook-like interface where users can type commands and the output appears below it.</a:t>
            </a:r>
          </a:p>
        </p:txBody>
      </p:sp>
      <p:cxnSp>
        <p:nvCxnSpPr>
          <p:cNvPr id="39" name="Straight Connector 38"/>
          <p:cNvCxnSpPr/>
          <p:nvPr/>
        </p:nvCxnSpPr>
        <p:spPr bwMode="auto">
          <a:xfrm>
            <a:off x="22521839" y="3167477"/>
            <a:ext cx="0" cy="2625016"/>
          </a:xfrm>
          <a:prstGeom prst="line">
            <a:avLst/>
          </a:prstGeom>
          <a:noFill/>
          <a:ln w="25400" cap="flat" cmpd="sng" algn="ctr">
            <a:solidFill>
              <a:srgbClr val="F37121"/>
            </a:solidFill>
            <a:prstDash val="dash"/>
            <a:round/>
            <a:headEnd type="oval" w="lg" len="lg"/>
            <a:tailEnd type="oval" w="lg" len="lg"/>
          </a:ln>
          <a:effectLst/>
        </p:spPr>
      </p:cxnSp>
      <p:cxnSp>
        <p:nvCxnSpPr>
          <p:cNvPr id="42" name="Straight Connector 41"/>
          <p:cNvCxnSpPr/>
          <p:nvPr/>
        </p:nvCxnSpPr>
        <p:spPr bwMode="auto">
          <a:xfrm>
            <a:off x="12536253" y="6381693"/>
            <a:ext cx="0" cy="14251944"/>
          </a:xfrm>
          <a:prstGeom prst="line">
            <a:avLst/>
          </a:prstGeom>
          <a:noFill/>
          <a:ln w="25400" cap="flat" cmpd="sng" algn="ctr">
            <a:solidFill>
              <a:srgbClr val="F37121"/>
            </a:solidFill>
            <a:prstDash val="dash"/>
            <a:round/>
            <a:headEnd type="oval" w="lg" len="lg"/>
            <a:tailEnd type="oval" w="lg" len="lg"/>
          </a:ln>
          <a:effectLst/>
        </p:spPr>
      </p:cxnSp>
      <p:sp>
        <p:nvSpPr>
          <p:cNvPr id="10" name="Rounded Rectangle 9"/>
          <p:cNvSpPr/>
          <p:nvPr/>
        </p:nvSpPr>
        <p:spPr>
          <a:xfrm>
            <a:off x="596349" y="7116421"/>
            <a:ext cx="11489635" cy="6162261"/>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bwMode="auto">
          <a:xfrm>
            <a:off x="24933809" y="6414822"/>
            <a:ext cx="0" cy="11560971"/>
          </a:xfrm>
          <a:prstGeom prst="line">
            <a:avLst/>
          </a:prstGeom>
          <a:noFill/>
          <a:ln w="25400" cap="flat" cmpd="sng" algn="ctr">
            <a:solidFill>
              <a:srgbClr val="F37121"/>
            </a:solidFill>
            <a:prstDash val="dash"/>
            <a:round/>
            <a:headEnd type="oval" w="lg" len="lg"/>
            <a:tailEnd type="oval" w="lg" len="lg"/>
          </a:ln>
          <a:effectLst/>
        </p:spPr>
      </p:cxnSp>
      <p:sp>
        <p:nvSpPr>
          <p:cNvPr id="48" name="Rounded Rectangle 47"/>
          <p:cNvSpPr/>
          <p:nvPr/>
        </p:nvSpPr>
        <p:spPr>
          <a:xfrm>
            <a:off x="1310185" y="6685708"/>
            <a:ext cx="3824682" cy="908338"/>
          </a:xfrm>
          <a:prstGeom prst="roundRect">
            <a:avLst>
              <a:gd name="adj" fmla="val 47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895163" y="6718581"/>
            <a:ext cx="812401" cy="81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52013" y="6863171"/>
            <a:ext cx="1620957" cy="523220"/>
          </a:xfrm>
          <a:prstGeom prst="rect">
            <a:avLst/>
          </a:prstGeom>
          <a:noFill/>
        </p:spPr>
        <p:txBody>
          <a:bodyPr wrap="none" rtlCol="0">
            <a:spAutoFit/>
          </a:bodyPr>
          <a:lstStyle/>
          <a:p>
            <a:r>
              <a:rPr lang="en-US" sz="2800" b="1" dirty="0" smtClean="0">
                <a:solidFill>
                  <a:schemeClr val="bg1"/>
                </a:solidFill>
                <a:latin typeface="Arial" pitchFamily="34" charset="0"/>
                <a:cs typeface="Arial" pitchFamily="34" charset="0"/>
              </a:rPr>
              <a:t>Problem</a:t>
            </a:r>
            <a:endParaRPr lang="en-US" sz="2800" b="1" dirty="0">
              <a:solidFill>
                <a:schemeClr val="bg1"/>
              </a:solidFill>
              <a:latin typeface="Arial" pitchFamily="34" charset="0"/>
              <a:cs typeface="Arial" pitchFamily="34" charset="0"/>
            </a:endParaRPr>
          </a:p>
        </p:txBody>
      </p:sp>
      <p:pic>
        <p:nvPicPr>
          <p:cNvPr id="1029" name="Picture 5"/>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01416" y="7919499"/>
            <a:ext cx="1002311" cy="100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0030565" y="8950185"/>
            <a:ext cx="1454244" cy="369332"/>
          </a:xfrm>
          <a:prstGeom prst="rect">
            <a:avLst/>
          </a:prstGeom>
          <a:noFill/>
        </p:spPr>
        <p:txBody>
          <a:bodyPr wrap="none" rtlCol="0">
            <a:spAutoFit/>
          </a:bodyPr>
          <a:lstStyle/>
          <a:p>
            <a:r>
              <a:rPr lang="en-US" sz="1800" dirty="0" smtClean="0">
                <a:solidFill>
                  <a:srgbClr val="F37121"/>
                </a:solidFill>
                <a:latin typeface="Arial" pitchFamily="34" charset="0"/>
                <a:cs typeface="Arial" pitchFamily="34" charset="0"/>
              </a:rPr>
              <a:t>Government</a:t>
            </a:r>
            <a:endParaRPr lang="en-US" sz="1800" dirty="0">
              <a:solidFill>
                <a:srgbClr val="F37121"/>
              </a:solidFill>
              <a:latin typeface="Arial" pitchFamily="34" charset="0"/>
              <a:cs typeface="Arial" pitchFamily="34" charset="0"/>
            </a:endParaRPr>
          </a:p>
        </p:txBody>
      </p:sp>
      <p:pic>
        <p:nvPicPr>
          <p:cNvPr id="1030" name="Picture 6"/>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01416" y="9390291"/>
            <a:ext cx="1002311" cy="100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0081861" y="10392602"/>
            <a:ext cx="1377300" cy="369332"/>
          </a:xfrm>
          <a:prstGeom prst="rect">
            <a:avLst/>
          </a:prstGeom>
          <a:noFill/>
        </p:spPr>
        <p:txBody>
          <a:bodyPr wrap="none" rtlCol="0">
            <a:spAutoFit/>
          </a:bodyPr>
          <a:lstStyle/>
          <a:p>
            <a:r>
              <a:rPr lang="en-US" sz="1800" dirty="0" smtClean="0">
                <a:solidFill>
                  <a:schemeClr val="accent4"/>
                </a:solidFill>
                <a:latin typeface="Arial" pitchFamily="34" charset="0"/>
                <a:cs typeface="Arial" pitchFamily="34" charset="0"/>
              </a:rPr>
              <a:t>Researcher</a:t>
            </a:r>
            <a:endParaRPr lang="en-US" sz="1800" dirty="0">
              <a:solidFill>
                <a:schemeClr val="accent4"/>
              </a:solidFill>
              <a:latin typeface="Arial" pitchFamily="34" charset="0"/>
              <a:cs typeface="Arial" pitchFamily="34" charset="0"/>
            </a:endParaRPr>
          </a:p>
        </p:txBody>
      </p:sp>
      <p:pic>
        <p:nvPicPr>
          <p:cNvPr id="1031" name="Picture 7"/>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97962" y="10665645"/>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10077823" y="11682310"/>
            <a:ext cx="1313180" cy="369332"/>
          </a:xfrm>
          <a:prstGeom prst="rect">
            <a:avLst/>
          </a:prstGeom>
          <a:noFill/>
        </p:spPr>
        <p:txBody>
          <a:bodyPr wrap="none" rtlCol="0">
            <a:spAutoFit/>
          </a:bodyPr>
          <a:lstStyle/>
          <a:p>
            <a:r>
              <a:rPr lang="en-US" sz="1800" dirty="0" smtClean="0">
                <a:solidFill>
                  <a:schemeClr val="accent2"/>
                </a:solidFill>
                <a:latin typeface="Arial" pitchFamily="34" charset="0"/>
                <a:cs typeface="Arial" pitchFamily="34" charset="0"/>
              </a:rPr>
              <a:t>Academics</a:t>
            </a:r>
            <a:endParaRPr lang="en-US" sz="1800" dirty="0">
              <a:solidFill>
                <a:schemeClr val="accent2"/>
              </a:solidFill>
              <a:latin typeface="Arial" pitchFamily="34" charset="0"/>
              <a:cs typeface="Arial" pitchFamily="34" charset="0"/>
            </a:endParaRPr>
          </a:p>
        </p:txBody>
      </p:sp>
      <p:sp>
        <p:nvSpPr>
          <p:cNvPr id="3" name="Chevron 2"/>
          <p:cNvSpPr/>
          <p:nvPr/>
        </p:nvSpPr>
        <p:spPr>
          <a:xfrm rot="10800000">
            <a:off x="9036855" y="7991297"/>
            <a:ext cx="843148" cy="3904456"/>
          </a:xfrm>
          <a:prstGeom prst="chevron">
            <a:avLst>
              <a:gd name="adj" fmla="val 7676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0185" y="9549059"/>
            <a:ext cx="1222593" cy="95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1008410" y="10576661"/>
            <a:ext cx="1826141" cy="646331"/>
          </a:xfrm>
          <a:prstGeom prst="rect">
            <a:avLst/>
          </a:prstGeom>
          <a:noFill/>
        </p:spPr>
        <p:txBody>
          <a:bodyPr wrap="none" rtlCol="0">
            <a:spAutoFit/>
          </a:bodyPr>
          <a:lstStyle/>
          <a:p>
            <a:pPr algn="ctr"/>
            <a:r>
              <a:rPr lang="en-US" sz="1800" dirty="0" smtClean="0">
                <a:solidFill>
                  <a:srgbClr val="0070C0"/>
                </a:solidFill>
                <a:latin typeface="Arial" pitchFamily="34" charset="0"/>
                <a:cs typeface="Arial" pitchFamily="34" charset="0"/>
              </a:rPr>
              <a:t>BPS – Statistics</a:t>
            </a:r>
          </a:p>
          <a:p>
            <a:pPr algn="ctr"/>
            <a:r>
              <a:rPr lang="en-US" sz="1800" dirty="0" smtClean="0">
                <a:solidFill>
                  <a:srgbClr val="0070C0"/>
                </a:solidFill>
                <a:latin typeface="Arial" pitchFamily="34" charset="0"/>
                <a:cs typeface="Arial" pitchFamily="34" charset="0"/>
              </a:rPr>
              <a:t>Indonesia</a:t>
            </a:r>
            <a:endParaRPr lang="en-US" sz="1800" dirty="0">
              <a:solidFill>
                <a:srgbClr val="0070C0"/>
              </a:solidFill>
              <a:latin typeface="Arial" pitchFamily="34" charset="0"/>
              <a:cs typeface="Arial" pitchFamily="34" charset="0"/>
            </a:endParaRPr>
          </a:p>
        </p:txBody>
      </p:sp>
      <p:sp>
        <p:nvSpPr>
          <p:cNvPr id="28" name="Chevron 27"/>
          <p:cNvSpPr/>
          <p:nvPr/>
        </p:nvSpPr>
        <p:spPr>
          <a:xfrm>
            <a:off x="2852013" y="7991299"/>
            <a:ext cx="843148" cy="3904456"/>
          </a:xfrm>
          <a:prstGeom prst="chevron">
            <a:avLst>
              <a:gd name="adj" fmla="val 7676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2" name="Picture 8"/>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84989" y="9232905"/>
            <a:ext cx="1555539" cy="155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4212580" y="10560278"/>
            <a:ext cx="1300356" cy="646331"/>
          </a:xfrm>
          <a:prstGeom prst="rect">
            <a:avLst/>
          </a:prstGeom>
          <a:noFill/>
        </p:spPr>
        <p:txBody>
          <a:bodyPr wrap="none" rtlCol="0">
            <a:spAutoFit/>
          </a:bodyPr>
          <a:lstStyle/>
          <a:p>
            <a:pPr algn="ctr"/>
            <a:r>
              <a:rPr lang="en-US" sz="1800" dirty="0" smtClean="0">
                <a:solidFill>
                  <a:srgbClr val="0070C0"/>
                </a:solidFill>
                <a:latin typeface="Arial" pitchFamily="34" charset="0"/>
                <a:cs typeface="Arial" pitchFamily="34" charset="0"/>
              </a:rPr>
              <a:t>Produce</a:t>
            </a:r>
          </a:p>
          <a:p>
            <a:pPr algn="ctr"/>
            <a:r>
              <a:rPr lang="en-US" sz="1800" dirty="0" smtClean="0">
                <a:solidFill>
                  <a:srgbClr val="0070C0"/>
                </a:solidFill>
                <a:latin typeface="Arial" pitchFamily="34" charset="0"/>
                <a:cs typeface="Arial" pitchFamily="34" charset="0"/>
              </a:rPr>
              <a:t>Many Data</a:t>
            </a:r>
            <a:endParaRPr lang="en-US" sz="1800" dirty="0">
              <a:solidFill>
                <a:srgbClr val="0070C0"/>
              </a:solidFill>
              <a:latin typeface="Arial" pitchFamily="34" charset="0"/>
              <a:cs typeface="Arial" pitchFamily="34" charset="0"/>
            </a:endParaRPr>
          </a:p>
        </p:txBody>
      </p:sp>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60438" y="9369854"/>
            <a:ext cx="1123682" cy="112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6986152" y="10523826"/>
            <a:ext cx="1672253" cy="646331"/>
          </a:xfrm>
          <a:prstGeom prst="rect">
            <a:avLst/>
          </a:prstGeom>
          <a:noFill/>
        </p:spPr>
        <p:txBody>
          <a:bodyPr wrap="none" rtlCol="0">
            <a:spAutoFit/>
          </a:bodyPr>
          <a:lstStyle/>
          <a:p>
            <a:pPr algn="ctr"/>
            <a:r>
              <a:rPr lang="en-US" sz="1800" dirty="0" smtClean="0">
                <a:solidFill>
                  <a:schemeClr val="accent6"/>
                </a:solidFill>
                <a:latin typeface="Arial" pitchFamily="34" charset="0"/>
                <a:cs typeface="Arial" pitchFamily="34" charset="0"/>
              </a:rPr>
              <a:t>Capable Make</a:t>
            </a:r>
          </a:p>
          <a:p>
            <a:pPr algn="ctr"/>
            <a:r>
              <a:rPr lang="en-US" sz="1800" dirty="0" smtClean="0">
                <a:solidFill>
                  <a:schemeClr val="accent6"/>
                </a:solidFill>
                <a:latin typeface="Arial" pitchFamily="34" charset="0"/>
                <a:cs typeface="Arial" pitchFamily="34" charset="0"/>
              </a:rPr>
              <a:t>Analysis</a:t>
            </a:r>
            <a:endParaRPr lang="en-US" sz="1800" dirty="0">
              <a:solidFill>
                <a:schemeClr val="accent6"/>
              </a:solidFill>
              <a:latin typeface="Arial" pitchFamily="34" charset="0"/>
              <a:cs typeface="Arial" pitchFamily="34" charset="0"/>
            </a:endParaRPr>
          </a:p>
        </p:txBody>
      </p:sp>
      <p:sp>
        <p:nvSpPr>
          <p:cNvPr id="6" name="Rectangle 5"/>
          <p:cNvSpPr/>
          <p:nvPr/>
        </p:nvSpPr>
        <p:spPr>
          <a:xfrm>
            <a:off x="6293211" y="7966999"/>
            <a:ext cx="166255" cy="39044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905696" y="7583603"/>
            <a:ext cx="941284" cy="369332"/>
          </a:xfrm>
          <a:prstGeom prst="rect">
            <a:avLst/>
          </a:prstGeom>
          <a:noFill/>
        </p:spPr>
        <p:txBody>
          <a:bodyPr wrap="none" rtlCol="0">
            <a:spAutoFit/>
          </a:bodyPr>
          <a:lstStyle/>
          <a:p>
            <a:pPr algn="ctr"/>
            <a:r>
              <a:rPr lang="en-US" sz="1800" b="1" dirty="0" smtClean="0">
                <a:solidFill>
                  <a:srgbClr val="0070C0"/>
                </a:solidFill>
                <a:latin typeface="Arial" pitchFamily="34" charset="0"/>
                <a:cs typeface="Arial" pitchFamily="34" charset="0"/>
              </a:rPr>
              <a:t>Barrier</a:t>
            </a:r>
            <a:endParaRPr lang="en-US" sz="1800" b="1" dirty="0">
              <a:solidFill>
                <a:srgbClr val="0070C0"/>
              </a:solidFill>
              <a:latin typeface="Arial" pitchFamily="34" charset="0"/>
              <a:cs typeface="Arial" pitchFamily="34" charset="0"/>
            </a:endParaRPr>
          </a:p>
        </p:txBody>
      </p:sp>
      <p:sp>
        <p:nvSpPr>
          <p:cNvPr id="40" name="Rounded Rectangle 39"/>
          <p:cNvSpPr/>
          <p:nvPr/>
        </p:nvSpPr>
        <p:spPr>
          <a:xfrm>
            <a:off x="596349" y="14153791"/>
            <a:ext cx="11489635" cy="6493175"/>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10185" y="13723078"/>
            <a:ext cx="3824682" cy="908338"/>
          </a:xfrm>
          <a:prstGeom prst="roundRect">
            <a:avLst>
              <a:gd name="adj" fmla="val 47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2398814" y="13915637"/>
            <a:ext cx="2303836" cy="523220"/>
          </a:xfrm>
          <a:prstGeom prst="rect">
            <a:avLst/>
          </a:prstGeom>
          <a:noFill/>
        </p:spPr>
        <p:txBody>
          <a:bodyPr wrap="none" rtlCol="0">
            <a:spAutoFit/>
          </a:bodyPr>
          <a:lstStyle/>
          <a:p>
            <a:r>
              <a:rPr lang="en-US" sz="2800" b="1" dirty="0" smtClean="0">
                <a:solidFill>
                  <a:schemeClr val="bg1"/>
                </a:solidFill>
                <a:latin typeface="Arial" pitchFamily="34" charset="0"/>
                <a:cs typeface="Arial" pitchFamily="34" charset="0"/>
              </a:rPr>
              <a:t>Architecture</a:t>
            </a:r>
            <a:endParaRPr lang="en-US" sz="2800" b="1" dirty="0">
              <a:solidFill>
                <a:schemeClr val="bg1"/>
              </a:solidFill>
              <a:latin typeface="Arial" pitchFamily="34" charset="0"/>
              <a:cs typeface="Arial" pitchFamily="34" charset="0"/>
            </a:endParaRPr>
          </a:p>
        </p:txBody>
      </p:sp>
      <p:pic>
        <p:nvPicPr>
          <p:cNvPr id="1034" name="Picture 10"/>
          <p:cNvPicPr>
            <a:picLocks noChangeAspect="1" noChangeArrowheads="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1584569" y="13763013"/>
            <a:ext cx="781556" cy="78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4153" y="15427863"/>
            <a:ext cx="1222593" cy="122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5226122" y="14781532"/>
            <a:ext cx="1398653" cy="646331"/>
          </a:xfrm>
          <a:prstGeom prst="rect">
            <a:avLst/>
          </a:prstGeom>
          <a:noFill/>
        </p:spPr>
        <p:txBody>
          <a:bodyPr wrap="none" rtlCol="0">
            <a:spAutoFit/>
          </a:bodyPr>
          <a:lstStyle/>
          <a:p>
            <a:pPr algn="ctr"/>
            <a:r>
              <a:rPr lang="en-US" sz="1800" dirty="0" smtClean="0">
                <a:solidFill>
                  <a:schemeClr val="accent6"/>
                </a:solidFill>
                <a:latin typeface="Arial" pitchFamily="34" charset="0"/>
                <a:cs typeface="Arial" pitchFamily="34" charset="0"/>
              </a:rPr>
              <a:t>Python</a:t>
            </a:r>
          </a:p>
          <a:p>
            <a:pPr algn="ctr"/>
            <a:r>
              <a:rPr lang="en-US" sz="1800" dirty="0" smtClean="0">
                <a:solidFill>
                  <a:schemeClr val="accent6"/>
                </a:solidFill>
                <a:latin typeface="Arial" pitchFamily="34" charset="0"/>
                <a:cs typeface="Arial" pitchFamily="34" charset="0"/>
              </a:rPr>
              <a:t>Web Server</a:t>
            </a:r>
            <a:endParaRPr lang="en-US" sz="1800" dirty="0">
              <a:solidFill>
                <a:schemeClr val="accent6"/>
              </a:solidFill>
              <a:latin typeface="Arial" pitchFamily="34" charset="0"/>
              <a:cs typeface="Arial" pitchFamily="34" charset="0"/>
            </a:endParaRPr>
          </a:p>
        </p:txBody>
      </p:sp>
      <p:pic>
        <p:nvPicPr>
          <p:cNvPr id="1036" name="Picture 12"/>
          <p:cNvPicPr>
            <a:picLocks noChangeAspect="1" noChangeArrowheads="1"/>
          </p:cNvPicPr>
          <p:nvPr/>
        </p:nvPicPr>
        <p:blipFill>
          <a:blip r:embed="rId1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3413" y="19203649"/>
            <a:ext cx="1222593" cy="122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4233988" y="19491779"/>
            <a:ext cx="1172117" cy="646331"/>
          </a:xfrm>
          <a:prstGeom prst="rect">
            <a:avLst/>
          </a:prstGeom>
          <a:noFill/>
        </p:spPr>
        <p:txBody>
          <a:bodyPr wrap="none" rtlCol="0">
            <a:spAutoFit/>
          </a:bodyPr>
          <a:lstStyle/>
          <a:p>
            <a:pPr algn="ctr"/>
            <a:r>
              <a:rPr lang="en-US" sz="1800" dirty="0" smtClean="0">
                <a:solidFill>
                  <a:schemeClr val="accent1"/>
                </a:solidFill>
                <a:latin typeface="Arial" pitchFamily="34" charset="0"/>
                <a:cs typeface="Arial" pitchFamily="34" charset="0"/>
              </a:rPr>
              <a:t>MySQL</a:t>
            </a:r>
          </a:p>
          <a:p>
            <a:pPr algn="ctr"/>
            <a:r>
              <a:rPr lang="en-US" sz="1800" dirty="0" smtClean="0">
                <a:solidFill>
                  <a:schemeClr val="accent1"/>
                </a:solidFill>
                <a:latin typeface="Arial" pitchFamily="34" charset="0"/>
                <a:cs typeface="Arial" pitchFamily="34" charset="0"/>
              </a:rPr>
              <a:t>Database</a:t>
            </a:r>
            <a:endParaRPr lang="en-US" sz="1800" dirty="0">
              <a:solidFill>
                <a:schemeClr val="accent1"/>
              </a:solidFill>
              <a:latin typeface="Arial" pitchFamily="34" charset="0"/>
              <a:cs typeface="Arial" pitchFamily="34" charset="0"/>
            </a:endParaRPr>
          </a:p>
        </p:txBody>
      </p:sp>
      <p:cxnSp>
        <p:nvCxnSpPr>
          <p:cNvPr id="17" name="Straight Arrow Connector 16"/>
          <p:cNvCxnSpPr/>
          <p:nvPr/>
        </p:nvCxnSpPr>
        <p:spPr>
          <a:xfrm>
            <a:off x="5788615" y="16903190"/>
            <a:ext cx="0" cy="208810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6034867" y="16896244"/>
            <a:ext cx="0" cy="208810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917188" y="17312562"/>
            <a:ext cx="2015041" cy="1228298"/>
          </a:xfrm>
          <a:prstGeom prst="roundRect">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1800" dirty="0" smtClean="0">
                <a:solidFill>
                  <a:srgbClr val="FF0000"/>
                </a:solidFill>
                <a:latin typeface="Arial" pitchFamily="34" charset="0"/>
                <a:cs typeface="Arial" pitchFamily="34" charset="0"/>
              </a:rPr>
              <a:t>User</a:t>
            </a:r>
          </a:p>
          <a:p>
            <a:pPr marL="285750" indent="-285750">
              <a:buFontTx/>
              <a:buChar char="-"/>
            </a:pPr>
            <a:r>
              <a:rPr lang="en-US" sz="1800" dirty="0" smtClean="0">
                <a:solidFill>
                  <a:srgbClr val="FF0000"/>
                </a:solidFill>
                <a:latin typeface="Arial" pitchFamily="34" charset="0"/>
                <a:cs typeface="Arial" pitchFamily="34" charset="0"/>
              </a:rPr>
              <a:t>Workspace</a:t>
            </a:r>
          </a:p>
          <a:p>
            <a:pPr marL="285750" indent="-285750">
              <a:buFontTx/>
              <a:buChar char="-"/>
            </a:pPr>
            <a:r>
              <a:rPr lang="en-US" sz="1800" dirty="0" smtClean="0">
                <a:solidFill>
                  <a:srgbClr val="FF0000"/>
                </a:solidFill>
                <a:latin typeface="Arial" pitchFamily="34" charset="0"/>
                <a:cs typeface="Arial" pitchFamily="34" charset="0"/>
              </a:rPr>
              <a:t>Data catalog</a:t>
            </a:r>
            <a:endParaRPr lang="en-US" sz="1800" dirty="0">
              <a:solidFill>
                <a:srgbClr val="FF0000"/>
              </a:solidFill>
              <a:latin typeface="Arial" pitchFamily="34" charset="0"/>
              <a:cs typeface="Arial" pitchFamily="34" charset="0"/>
            </a:endParaRPr>
          </a:p>
        </p:txBody>
      </p:sp>
      <p:pic>
        <p:nvPicPr>
          <p:cNvPr id="5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14530" y="15427862"/>
            <a:ext cx="1577820" cy="122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9998580" y="15058530"/>
            <a:ext cx="1236237" cy="369332"/>
          </a:xfrm>
          <a:prstGeom prst="rect">
            <a:avLst/>
          </a:prstGeom>
          <a:noFill/>
        </p:spPr>
        <p:txBody>
          <a:bodyPr wrap="none" rtlCol="0">
            <a:spAutoFit/>
          </a:bodyPr>
          <a:lstStyle/>
          <a:p>
            <a:pPr algn="ctr"/>
            <a:r>
              <a:rPr lang="en-US" sz="1800" dirty="0" smtClean="0">
                <a:solidFill>
                  <a:schemeClr val="accent6"/>
                </a:solidFill>
                <a:latin typeface="Arial" pitchFamily="34" charset="0"/>
                <a:cs typeface="Arial" pitchFamily="34" charset="0"/>
              </a:rPr>
              <a:t>R Session</a:t>
            </a:r>
            <a:endParaRPr lang="en-US" sz="1800" dirty="0">
              <a:solidFill>
                <a:schemeClr val="accent6"/>
              </a:solidFill>
              <a:latin typeface="Arial" pitchFamily="34" charset="0"/>
              <a:cs typeface="Arial" pitchFamily="34" charset="0"/>
            </a:endParaRPr>
          </a:p>
        </p:txBody>
      </p:sp>
      <p:pic>
        <p:nvPicPr>
          <p:cNvPr id="59"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14530" y="19203650"/>
            <a:ext cx="1577820" cy="122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8360286" y="19630278"/>
            <a:ext cx="1454244" cy="369332"/>
          </a:xfrm>
          <a:prstGeom prst="rect">
            <a:avLst/>
          </a:prstGeom>
          <a:noFill/>
        </p:spPr>
        <p:txBody>
          <a:bodyPr wrap="none" rtlCol="0">
            <a:spAutoFit/>
          </a:bodyPr>
          <a:lstStyle/>
          <a:p>
            <a:pPr algn="ctr"/>
            <a:r>
              <a:rPr lang="en-US" sz="1800" dirty="0" smtClean="0">
                <a:solidFill>
                  <a:schemeClr val="accent6"/>
                </a:solidFill>
                <a:latin typeface="Arial" pitchFamily="34" charset="0"/>
                <a:cs typeface="Arial" pitchFamily="34" charset="0"/>
              </a:rPr>
              <a:t>R Processor</a:t>
            </a:r>
            <a:endParaRPr lang="en-US" sz="1800" dirty="0">
              <a:solidFill>
                <a:schemeClr val="accent6"/>
              </a:solidFill>
              <a:latin typeface="Arial" pitchFamily="34" charset="0"/>
              <a:cs typeface="Arial" pitchFamily="34" charset="0"/>
            </a:endParaRPr>
          </a:p>
        </p:txBody>
      </p:sp>
      <p:cxnSp>
        <p:nvCxnSpPr>
          <p:cNvPr id="61" name="Straight Arrow Connector 60"/>
          <p:cNvCxnSpPr/>
          <p:nvPr/>
        </p:nvCxnSpPr>
        <p:spPr>
          <a:xfrm>
            <a:off x="10403839" y="16925744"/>
            <a:ext cx="0" cy="208810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10815707" y="16925744"/>
            <a:ext cx="0" cy="208810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399360" y="17485155"/>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FF0000"/>
                </a:solidFill>
                <a:latin typeface="Arial" pitchFamily="34" charset="0"/>
                <a:cs typeface="Arial" pitchFamily="34" charset="0"/>
              </a:rPr>
              <a:t>R Object</a:t>
            </a:r>
            <a:endParaRPr lang="en-US" sz="1800" dirty="0">
              <a:solidFill>
                <a:srgbClr val="FF0000"/>
              </a:solidFill>
              <a:latin typeface="Arial" pitchFamily="34" charset="0"/>
              <a:cs typeface="Arial" pitchFamily="34" charset="0"/>
            </a:endParaRPr>
          </a:p>
        </p:txBody>
      </p:sp>
      <p:sp>
        <p:nvSpPr>
          <p:cNvPr id="65" name="Oval 64"/>
          <p:cNvSpPr/>
          <p:nvPr/>
        </p:nvSpPr>
        <p:spPr>
          <a:xfrm>
            <a:off x="10612152" y="17485155"/>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FF0000"/>
                </a:solidFill>
                <a:latin typeface="Arial" pitchFamily="34" charset="0"/>
                <a:cs typeface="Arial" pitchFamily="34" charset="0"/>
              </a:rPr>
              <a:t>HTML Object</a:t>
            </a:r>
            <a:endParaRPr lang="en-US" sz="1800" dirty="0">
              <a:solidFill>
                <a:srgbClr val="FF0000"/>
              </a:solidFill>
              <a:latin typeface="Arial" pitchFamily="34" charset="0"/>
              <a:cs typeface="Arial" pitchFamily="34" charset="0"/>
            </a:endParaRPr>
          </a:p>
        </p:txBody>
      </p:sp>
      <p:cxnSp>
        <p:nvCxnSpPr>
          <p:cNvPr id="67" name="Straight Arrow Connector 66"/>
          <p:cNvCxnSpPr/>
          <p:nvPr/>
        </p:nvCxnSpPr>
        <p:spPr>
          <a:xfrm>
            <a:off x="6798204" y="15868261"/>
            <a:ext cx="2742042" cy="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6798202" y="16316228"/>
            <a:ext cx="2742042" cy="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7559330" y="15135928"/>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FF0000"/>
                </a:solidFill>
                <a:latin typeface="Arial" pitchFamily="34" charset="0"/>
                <a:cs typeface="Arial" pitchFamily="34" charset="0"/>
              </a:rPr>
              <a:t>Req</a:t>
            </a:r>
            <a:endParaRPr lang="en-US" sz="1800" dirty="0">
              <a:solidFill>
                <a:srgbClr val="FF0000"/>
              </a:solidFill>
              <a:latin typeface="Arial" pitchFamily="34" charset="0"/>
              <a:cs typeface="Arial" pitchFamily="34" charset="0"/>
            </a:endParaRPr>
          </a:p>
        </p:txBody>
      </p:sp>
      <p:sp>
        <p:nvSpPr>
          <p:cNvPr id="71" name="Oval 70"/>
          <p:cNvSpPr/>
          <p:nvPr/>
        </p:nvSpPr>
        <p:spPr>
          <a:xfrm>
            <a:off x="7559330" y="16105215"/>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FF0000"/>
                </a:solidFill>
                <a:latin typeface="Arial" pitchFamily="34" charset="0"/>
                <a:cs typeface="Arial" pitchFamily="34" charset="0"/>
              </a:rPr>
              <a:t>Resp</a:t>
            </a:r>
            <a:endParaRPr lang="en-US" sz="1800" dirty="0">
              <a:solidFill>
                <a:srgbClr val="FF0000"/>
              </a:solidFill>
              <a:latin typeface="Arial" pitchFamily="34" charset="0"/>
              <a:cs typeface="Arial" pitchFamily="34" charset="0"/>
            </a:endParaRPr>
          </a:p>
        </p:txBody>
      </p:sp>
      <p:pic>
        <p:nvPicPr>
          <p:cNvPr id="1037" name="Picture 13"/>
          <p:cNvPicPr>
            <a:picLocks noChangeAspect="1" noChangeArrowheads="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2748" y="15427862"/>
            <a:ext cx="1222594" cy="122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4" name="Straight Arrow Connector 73"/>
          <p:cNvCxnSpPr/>
          <p:nvPr/>
        </p:nvCxnSpPr>
        <p:spPr>
          <a:xfrm>
            <a:off x="2325958" y="15897324"/>
            <a:ext cx="2742042" cy="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2325956" y="16345291"/>
            <a:ext cx="2742042" cy="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087084" y="15164991"/>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FF0000"/>
                </a:solidFill>
                <a:latin typeface="Arial" pitchFamily="34" charset="0"/>
                <a:cs typeface="Arial" pitchFamily="34" charset="0"/>
              </a:rPr>
              <a:t>Req</a:t>
            </a:r>
            <a:endParaRPr lang="en-US" sz="1800" dirty="0">
              <a:solidFill>
                <a:srgbClr val="FF0000"/>
              </a:solidFill>
              <a:latin typeface="Arial" pitchFamily="34" charset="0"/>
              <a:cs typeface="Arial" pitchFamily="34" charset="0"/>
            </a:endParaRPr>
          </a:p>
        </p:txBody>
      </p:sp>
      <p:sp>
        <p:nvSpPr>
          <p:cNvPr id="77" name="Oval 76"/>
          <p:cNvSpPr/>
          <p:nvPr/>
        </p:nvSpPr>
        <p:spPr>
          <a:xfrm>
            <a:off x="3087084" y="16134278"/>
            <a:ext cx="1195410" cy="969287"/>
          </a:xfrm>
          <a:prstGeom prst="ellipse">
            <a:avLst/>
          </a:prstGeom>
          <a:solidFill>
            <a:schemeClr val="bg1"/>
          </a:solidFill>
          <a:ln>
            <a:solidFill>
              <a:srgbClr val="F37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FF0000"/>
                </a:solidFill>
                <a:latin typeface="Arial" pitchFamily="34" charset="0"/>
                <a:cs typeface="Arial" pitchFamily="34" charset="0"/>
              </a:rPr>
              <a:t>Resp</a:t>
            </a:r>
            <a:endParaRPr lang="en-US" sz="1800" dirty="0">
              <a:solidFill>
                <a:srgbClr val="FF0000"/>
              </a:solidFill>
              <a:latin typeface="Arial" pitchFamily="34" charset="0"/>
              <a:cs typeface="Arial" pitchFamily="34" charset="0"/>
            </a:endParaRPr>
          </a:p>
        </p:txBody>
      </p:sp>
      <p:sp>
        <p:nvSpPr>
          <p:cNvPr id="78" name="Rounded Rectangle 77"/>
          <p:cNvSpPr/>
          <p:nvPr/>
        </p:nvSpPr>
        <p:spPr>
          <a:xfrm>
            <a:off x="12967093" y="6718580"/>
            <a:ext cx="11489635" cy="4184872"/>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12967094" y="12326333"/>
            <a:ext cx="11489635" cy="8307305"/>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25421306" y="6917636"/>
            <a:ext cx="11489635" cy="10071672"/>
          </a:xfrm>
          <a:prstGeom prst="roundRect">
            <a:avLst>
              <a:gd name="adj" fmla="val 6433"/>
            </a:avLst>
          </a:prstGeom>
          <a:solidFill>
            <a:srgbClr val="ECECEC">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26135142" y="6486922"/>
            <a:ext cx="3824682" cy="908338"/>
          </a:xfrm>
          <a:prstGeom prst="roundRect">
            <a:avLst>
              <a:gd name="adj" fmla="val 47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27676970" y="6664385"/>
            <a:ext cx="1284326" cy="523220"/>
          </a:xfrm>
          <a:prstGeom prst="rect">
            <a:avLst/>
          </a:prstGeom>
          <a:noFill/>
        </p:spPr>
        <p:txBody>
          <a:bodyPr wrap="none" rtlCol="0">
            <a:spAutoFit/>
          </a:bodyPr>
          <a:lstStyle/>
          <a:p>
            <a:r>
              <a:rPr lang="en-US" sz="2800" b="1" dirty="0" smtClean="0">
                <a:solidFill>
                  <a:schemeClr val="bg1"/>
                </a:solidFill>
                <a:latin typeface="Arial" pitchFamily="34" charset="0"/>
                <a:cs typeface="Arial" pitchFamily="34" charset="0"/>
              </a:rPr>
              <a:t>Result</a:t>
            </a:r>
            <a:endParaRPr lang="en-US" sz="2800" b="1" dirty="0">
              <a:solidFill>
                <a:schemeClr val="bg1"/>
              </a:solidFill>
              <a:latin typeface="Arial" pitchFamily="34" charset="0"/>
              <a:cs typeface="Arial" pitchFamily="34" charset="0"/>
            </a:endParaRPr>
          </a:p>
        </p:txBody>
      </p:sp>
      <p:pic>
        <p:nvPicPr>
          <p:cNvPr id="1039" name="Picture 15"/>
          <p:cNvPicPr>
            <a:picLocks noChangeAspect="1" noChangeArrowheads="1"/>
          </p:cNvPicPr>
          <p:nvPr/>
        </p:nvPicPr>
        <p:blipFill>
          <a:blip r:embed="rId16">
            <a:lum bright="70000" contrast="-70000"/>
            <a:extLst>
              <a:ext uri="{28A0092B-C50C-407E-A947-70E740481C1C}">
                <a14:useLocalDpi xmlns:a14="http://schemas.microsoft.com/office/drawing/2010/main" val="0"/>
              </a:ext>
            </a:extLst>
          </a:blip>
          <a:srcRect/>
          <a:stretch>
            <a:fillRect/>
          </a:stretch>
        </p:blipFill>
        <p:spPr bwMode="auto">
          <a:xfrm>
            <a:off x="26907202" y="6602214"/>
            <a:ext cx="677755" cy="67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976114" y="7769258"/>
            <a:ext cx="10383776" cy="490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1" name="Straight Connector 90"/>
          <p:cNvCxnSpPr/>
          <p:nvPr/>
        </p:nvCxnSpPr>
        <p:spPr bwMode="auto">
          <a:xfrm flipH="1" flipV="1">
            <a:off x="25831276" y="12851299"/>
            <a:ext cx="10663504" cy="23183"/>
          </a:xfrm>
          <a:prstGeom prst="line">
            <a:avLst/>
          </a:prstGeom>
          <a:noFill/>
          <a:ln w="25400" cap="flat" cmpd="sng" algn="ctr">
            <a:solidFill>
              <a:srgbClr val="F37121"/>
            </a:solidFill>
            <a:prstDash val="dash"/>
            <a:round/>
            <a:headEnd type="oval" w="lg" len="lg"/>
            <a:tailEnd type="oval" w="lg" len="lg"/>
          </a:ln>
          <a:effectLst/>
        </p:spPr>
      </p:cxnSp>
      <p:pic>
        <p:nvPicPr>
          <p:cNvPr id="93" name="Picture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704182" y="13082931"/>
            <a:ext cx="32575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768787" y="14038826"/>
            <a:ext cx="22002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638504" y="13093464"/>
            <a:ext cx="3994346" cy="14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204700" y="14690781"/>
            <a:ext cx="3407874" cy="188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7" name="Straight Connector 96"/>
          <p:cNvCxnSpPr/>
          <p:nvPr/>
        </p:nvCxnSpPr>
        <p:spPr bwMode="auto">
          <a:xfrm flipV="1">
            <a:off x="28310771" y="14829027"/>
            <a:ext cx="4498447" cy="9891"/>
          </a:xfrm>
          <a:prstGeom prst="line">
            <a:avLst/>
          </a:prstGeom>
          <a:noFill/>
          <a:ln w="25400" cap="flat" cmpd="sng" algn="ctr">
            <a:solidFill>
              <a:schemeClr val="tx1"/>
            </a:solidFill>
            <a:prstDash val="dash"/>
            <a:round/>
            <a:headEnd type="none" w="med" len="med"/>
            <a:tailEnd type="none" w="med" len="med"/>
          </a:ln>
          <a:effectLst/>
        </p:spPr>
      </p:cxnSp>
      <p:cxnSp>
        <p:nvCxnSpPr>
          <p:cNvPr id="100" name="Straight Connector 99"/>
          <p:cNvCxnSpPr/>
          <p:nvPr/>
        </p:nvCxnSpPr>
        <p:spPr bwMode="auto">
          <a:xfrm rot="5400000">
            <a:off x="28927203" y="14991318"/>
            <a:ext cx="3311082" cy="0"/>
          </a:xfrm>
          <a:prstGeom prst="line">
            <a:avLst/>
          </a:prstGeom>
          <a:noFill/>
          <a:ln w="25400" cap="flat" cmpd="sng" algn="ctr">
            <a:solidFill>
              <a:schemeClr val="tx1"/>
            </a:solidFill>
            <a:prstDash val="dash"/>
            <a:round/>
            <a:headEnd type="none" w="med" len="med"/>
            <a:tailEnd type="none" w="med" len="med"/>
          </a:ln>
          <a:effectLst/>
        </p:spPr>
      </p:cxnSp>
      <p:sp>
        <p:nvSpPr>
          <p:cNvPr id="102" name="TextBox 101"/>
          <p:cNvSpPr txBox="1"/>
          <p:nvPr/>
        </p:nvSpPr>
        <p:spPr>
          <a:xfrm>
            <a:off x="28803047" y="14243534"/>
            <a:ext cx="1582486" cy="369332"/>
          </a:xfrm>
          <a:prstGeom prst="rect">
            <a:avLst/>
          </a:prstGeom>
          <a:noFill/>
        </p:spPr>
        <p:txBody>
          <a:bodyPr wrap="none" rtlCol="0">
            <a:spAutoFit/>
          </a:bodyPr>
          <a:lstStyle/>
          <a:p>
            <a:pPr algn="ctr"/>
            <a:r>
              <a:rPr lang="en-US" sz="1800" dirty="0" smtClean="0">
                <a:solidFill>
                  <a:srgbClr val="FF0000"/>
                </a:solidFill>
                <a:latin typeface="Arial" pitchFamily="34" charset="0"/>
                <a:cs typeface="Arial" pitchFamily="34" charset="0"/>
              </a:rPr>
              <a:t>Data Selector</a:t>
            </a:r>
            <a:endParaRPr lang="en-US" sz="1800" dirty="0">
              <a:solidFill>
                <a:srgbClr val="FF0000"/>
              </a:solidFill>
              <a:latin typeface="Arial" pitchFamily="34" charset="0"/>
              <a:cs typeface="Arial" pitchFamily="34" charset="0"/>
            </a:endParaRPr>
          </a:p>
        </p:txBody>
      </p:sp>
      <p:sp>
        <p:nvSpPr>
          <p:cNvPr id="103" name="TextBox 102"/>
          <p:cNvSpPr txBox="1"/>
          <p:nvPr/>
        </p:nvSpPr>
        <p:spPr>
          <a:xfrm>
            <a:off x="28356855" y="15076328"/>
            <a:ext cx="2001382" cy="369332"/>
          </a:xfrm>
          <a:prstGeom prst="rect">
            <a:avLst/>
          </a:prstGeom>
          <a:noFill/>
        </p:spPr>
        <p:txBody>
          <a:bodyPr wrap="none" rtlCol="0">
            <a:spAutoFit/>
          </a:bodyPr>
          <a:lstStyle/>
          <a:p>
            <a:pPr algn="r"/>
            <a:r>
              <a:rPr lang="en-US" sz="1800" dirty="0" smtClean="0">
                <a:solidFill>
                  <a:srgbClr val="FF0000"/>
                </a:solidFill>
                <a:latin typeface="Arial" pitchFamily="34" charset="0"/>
                <a:cs typeface="Arial" pitchFamily="34" charset="0"/>
              </a:rPr>
              <a:t>Multi Workspaces</a:t>
            </a:r>
            <a:endParaRPr lang="en-US" sz="1800" dirty="0">
              <a:solidFill>
                <a:srgbClr val="FF0000"/>
              </a:solidFill>
              <a:latin typeface="Arial" pitchFamily="34" charset="0"/>
              <a:cs typeface="Arial" pitchFamily="34" charset="0"/>
            </a:endParaRPr>
          </a:p>
        </p:txBody>
      </p:sp>
      <p:sp>
        <p:nvSpPr>
          <p:cNvPr id="104" name="TextBox 103"/>
          <p:cNvSpPr txBox="1"/>
          <p:nvPr/>
        </p:nvSpPr>
        <p:spPr>
          <a:xfrm>
            <a:off x="30807836" y="13984222"/>
            <a:ext cx="1005403" cy="646331"/>
          </a:xfrm>
          <a:prstGeom prst="rect">
            <a:avLst/>
          </a:prstGeom>
          <a:noFill/>
        </p:spPr>
        <p:txBody>
          <a:bodyPr wrap="none" rtlCol="0">
            <a:spAutoFit/>
          </a:bodyPr>
          <a:lstStyle/>
          <a:p>
            <a:r>
              <a:rPr lang="en-US" sz="1800" dirty="0" smtClean="0">
                <a:solidFill>
                  <a:srgbClr val="FF0000"/>
                </a:solidFill>
                <a:latin typeface="Arial" pitchFamily="34" charset="0"/>
                <a:cs typeface="Arial" pitchFamily="34" charset="0"/>
              </a:rPr>
              <a:t>Data</a:t>
            </a:r>
          </a:p>
          <a:p>
            <a:r>
              <a:rPr lang="en-US" sz="1800" dirty="0" smtClean="0">
                <a:solidFill>
                  <a:srgbClr val="FF0000"/>
                </a:solidFill>
                <a:latin typeface="Arial" pitchFamily="34" charset="0"/>
                <a:cs typeface="Arial" pitchFamily="34" charset="0"/>
              </a:rPr>
              <a:t>Preview</a:t>
            </a:r>
            <a:endParaRPr lang="en-US" sz="1800" dirty="0">
              <a:solidFill>
                <a:srgbClr val="FF0000"/>
              </a:solidFill>
              <a:latin typeface="Arial" pitchFamily="34" charset="0"/>
              <a:cs typeface="Arial" pitchFamily="34" charset="0"/>
            </a:endParaRPr>
          </a:p>
        </p:txBody>
      </p:sp>
      <p:sp>
        <p:nvSpPr>
          <p:cNvPr id="105" name="TextBox 104"/>
          <p:cNvSpPr txBox="1"/>
          <p:nvPr/>
        </p:nvSpPr>
        <p:spPr>
          <a:xfrm>
            <a:off x="30823756" y="15105630"/>
            <a:ext cx="2031325" cy="646331"/>
          </a:xfrm>
          <a:prstGeom prst="rect">
            <a:avLst/>
          </a:prstGeom>
          <a:noFill/>
        </p:spPr>
        <p:txBody>
          <a:bodyPr wrap="none" rtlCol="0">
            <a:spAutoFit/>
          </a:bodyPr>
          <a:lstStyle/>
          <a:p>
            <a:r>
              <a:rPr lang="en-US" sz="1800" dirty="0" smtClean="0">
                <a:solidFill>
                  <a:srgbClr val="FF0000"/>
                </a:solidFill>
                <a:latin typeface="Arial" pitchFamily="34" charset="0"/>
                <a:cs typeface="Arial" pitchFamily="34" charset="0"/>
              </a:rPr>
              <a:t>Data Analysis and</a:t>
            </a:r>
          </a:p>
          <a:p>
            <a:r>
              <a:rPr lang="en-US" sz="1800" dirty="0" smtClean="0">
                <a:solidFill>
                  <a:srgbClr val="FF0000"/>
                </a:solidFill>
                <a:latin typeface="Arial" pitchFamily="34" charset="0"/>
                <a:cs typeface="Arial" pitchFamily="34" charset="0"/>
              </a:rPr>
              <a:t>Visualization</a:t>
            </a:r>
            <a:endParaRPr lang="en-US" sz="1800" dirty="0">
              <a:solidFill>
                <a:srgbClr val="FF0000"/>
              </a:solidFill>
              <a:latin typeface="Arial" pitchFamily="34" charset="0"/>
              <a:cs typeface="Arial" pitchFamily="34" charset="0"/>
            </a:endParaRPr>
          </a:p>
        </p:txBody>
      </p:sp>
      <p:pic>
        <p:nvPicPr>
          <p:cNvPr id="1026" name="Picture 2"/>
          <p:cNvPicPr>
            <a:picLocks noChangeAspect="1" noChangeArrowheads="1"/>
          </p:cNvPicPr>
          <p:nvPr/>
        </p:nvPicPr>
        <p:blipFill>
          <a:blip r:embed="rId2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18186" y="15450710"/>
            <a:ext cx="960644" cy="96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33398" y="13799105"/>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8" name="Straight Arrow Connector 97"/>
          <p:cNvCxnSpPr/>
          <p:nvPr/>
        </p:nvCxnSpPr>
        <p:spPr>
          <a:xfrm>
            <a:off x="15239369" y="16246439"/>
            <a:ext cx="731935" cy="0"/>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15239369" y="14846731"/>
            <a:ext cx="731935" cy="1399708"/>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15239369" y="16246439"/>
            <a:ext cx="731935" cy="141540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17358539" y="16268330"/>
            <a:ext cx="731935" cy="0"/>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7358539" y="14846731"/>
            <a:ext cx="731935" cy="1421599"/>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17358539" y="16268330"/>
            <a:ext cx="731935" cy="139351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19319857" y="16246439"/>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20768964" y="16246439"/>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33" idx="2"/>
          </p:cNvCxnSpPr>
          <p:nvPr/>
        </p:nvCxnSpPr>
        <p:spPr>
          <a:xfrm>
            <a:off x="20268397" y="17181356"/>
            <a:ext cx="786889" cy="506967"/>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pic>
        <p:nvPicPr>
          <p:cNvPr id="58" name="Picture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118187" y="16049249"/>
            <a:ext cx="960644" cy="96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3"/>
          <p:cNvPicPr>
            <a:picLocks noChangeAspect="1" noChangeArrowheads="1"/>
          </p:cNvPicPr>
          <p:nvPr/>
        </p:nvPicPr>
        <p:blipFill>
          <a:blip r:embed="rId2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49928" y="15482123"/>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 name="Picture 3"/>
          <p:cNvPicPr>
            <a:picLocks noChangeAspect="1" noChangeArrowheads="1"/>
          </p:cNvPicPr>
          <p:nvPr/>
        </p:nvPicPr>
        <p:blipFill>
          <a:blip r:embed="rId2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33399" y="17188092"/>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5"/>
          <p:cNvPicPr>
            <a:picLocks noChangeAspect="1" noChangeArrowheads="1"/>
          </p:cNvPicPr>
          <p:nvPr/>
        </p:nvPicPr>
        <p:blipFill>
          <a:blip r:embed="rId2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458127" y="14007489"/>
            <a:ext cx="374612" cy="37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6"/>
          <p:cNvPicPr>
            <a:picLocks noChangeAspect="1" noChangeArrowheads="1"/>
          </p:cNvPicPr>
          <p:nvPr/>
        </p:nvPicPr>
        <p:blipFill>
          <a:blip r:embed="rId2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86629" y="15606763"/>
            <a:ext cx="543655" cy="5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7"/>
          <p:cNvPicPr>
            <a:picLocks noChangeAspect="1" noChangeArrowheads="1"/>
          </p:cNvPicPr>
          <p:nvPr/>
        </p:nvPicPr>
        <p:blipFill>
          <a:blip r:embed="rId2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406568" y="17352898"/>
            <a:ext cx="477731" cy="47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130"/>
          <p:cNvSpPr txBox="1"/>
          <p:nvPr/>
        </p:nvSpPr>
        <p:spPr>
          <a:xfrm>
            <a:off x="16120377" y="14812585"/>
            <a:ext cx="1077411" cy="523220"/>
          </a:xfrm>
          <a:prstGeom prst="rect">
            <a:avLst/>
          </a:prstGeom>
          <a:noFill/>
        </p:spPr>
        <p:txBody>
          <a:bodyPr wrap="none" rtlCol="0">
            <a:spAutoFit/>
          </a:bodyPr>
          <a:lstStyle/>
          <a:p>
            <a:pPr algn="ctr"/>
            <a:r>
              <a:rPr lang="en-US" sz="1400" dirty="0" smtClean="0">
                <a:solidFill>
                  <a:schemeClr val="accent3"/>
                </a:solidFill>
                <a:latin typeface="Arial" pitchFamily="34" charset="0"/>
                <a:cs typeface="Arial" pitchFamily="34" charset="0"/>
              </a:rPr>
              <a:t>Create</a:t>
            </a:r>
          </a:p>
          <a:p>
            <a:pPr algn="ctr"/>
            <a:r>
              <a:rPr lang="en-US" sz="1400" dirty="0" smtClean="0">
                <a:solidFill>
                  <a:schemeClr val="accent3"/>
                </a:solidFill>
                <a:latin typeface="Arial" pitchFamily="34" charset="0"/>
                <a:cs typeface="Arial" pitchFamily="34" charset="0"/>
              </a:rPr>
              <a:t>Workspace</a:t>
            </a:r>
            <a:endParaRPr lang="en-US" sz="1400" dirty="0">
              <a:solidFill>
                <a:schemeClr val="accent3"/>
              </a:solidFill>
              <a:latin typeface="Arial" pitchFamily="34" charset="0"/>
              <a:cs typeface="Arial" pitchFamily="34" charset="0"/>
            </a:endParaRPr>
          </a:p>
        </p:txBody>
      </p:sp>
      <p:sp>
        <p:nvSpPr>
          <p:cNvPr id="132" name="TextBox 131"/>
          <p:cNvSpPr txBox="1"/>
          <p:nvPr/>
        </p:nvSpPr>
        <p:spPr>
          <a:xfrm>
            <a:off x="16133399" y="16496381"/>
            <a:ext cx="1077411" cy="523220"/>
          </a:xfrm>
          <a:prstGeom prst="rect">
            <a:avLst/>
          </a:prstGeom>
          <a:noFill/>
        </p:spPr>
        <p:txBody>
          <a:bodyPr wrap="none" rtlCol="0">
            <a:spAutoFit/>
          </a:bodyPr>
          <a:lstStyle/>
          <a:p>
            <a:pPr algn="ctr"/>
            <a:r>
              <a:rPr lang="en-US" sz="1400" dirty="0" smtClean="0">
                <a:solidFill>
                  <a:schemeClr val="accent6">
                    <a:lumMod val="75000"/>
                  </a:schemeClr>
                </a:solidFill>
                <a:latin typeface="Arial" pitchFamily="34" charset="0"/>
                <a:cs typeface="Arial" pitchFamily="34" charset="0"/>
              </a:rPr>
              <a:t>Open</a:t>
            </a:r>
          </a:p>
          <a:p>
            <a:pPr algn="ctr"/>
            <a:r>
              <a:rPr lang="en-US" sz="1400" dirty="0" smtClean="0">
                <a:solidFill>
                  <a:schemeClr val="accent6">
                    <a:lumMod val="75000"/>
                  </a:schemeClr>
                </a:solidFill>
                <a:latin typeface="Arial" pitchFamily="34" charset="0"/>
                <a:cs typeface="Arial" pitchFamily="34" charset="0"/>
              </a:rPr>
              <a:t>Workspace</a:t>
            </a:r>
            <a:endParaRPr lang="en-US" sz="1400" dirty="0">
              <a:solidFill>
                <a:schemeClr val="accent6">
                  <a:lumMod val="75000"/>
                </a:schemeClr>
              </a:solidFill>
              <a:latin typeface="Arial" pitchFamily="34" charset="0"/>
              <a:cs typeface="Arial" pitchFamily="34" charset="0"/>
            </a:endParaRPr>
          </a:p>
        </p:txBody>
      </p:sp>
      <p:sp>
        <p:nvSpPr>
          <p:cNvPr id="133" name="TextBox 132"/>
          <p:cNvSpPr txBox="1"/>
          <p:nvPr/>
        </p:nvSpPr>
        <p:spPr>
          <a:xfrm>
            <a:off x="19841837" y="16658136"/>
            <a:ext cx="853119" cy="523220"/>
          </a:xfrm>
          <a:prstGeom prst="rect">
            <a:avLst/>
          </a:prstGeom>
          <a:noFill/>
        </p:spPr>
        <p:txBody>
          <a:bodyPr wrap="none" rtlCol="0">
            <a:spAutoFit/>
          </a:bodyPr>
          <a:lstStyle/>
          <a:p>
            <a:pPr algn="ctr"/>
            <a:r>
              <a:rPr lang="en-US" sz="1400" dirty="0" smtClean="0">
                <a:solidFill>
                  <a:schemeClr val="accent5">
                    <a:lumMod val="75000"/>
                  </a:schemeClr>
                </a:solidFill>
                <a:latin typeface="Arial" pitchFamily="34" charset="0"/>
                <a:cs typeface="Arial" pitchFamily="34" charset="0"/>
              </a:rPr>
              <a:t>Make</a:t>
            </a:r>
          </a:p>
          <a:p>
            <a:pPr algn="ctr"/>
            <a:r>
              <a:rPr lang="en-US" sz="1400" dirty="0" smtClean="0">
                <a:solidFill>
                  <a:schemeClr val="accent5">
                    <a:lumMod val="75000"/>
                  </a:schemeClr>
                </a:solidFill>
                <a:latin typeface="Arial" pitchFamily="34" charset="0"/>
                <a:cs typeface="Arial" pitchFamily="34" charset="0"/>
              </a:rPr>
              <a:t>Analysis</a:t>
            </a:r>
            <a:endParaRPr lang="en-US" sz="1400" dirty="0">
              <a:solidFill>
                <a:schemeClr val="accent5">
                  <a:lumMod val="75000"/>
                </a:schemeClr>
              </a:solidFill>
              <a:latin typeface="Arial" pitchFamily="34" charset="0"/>
              <a:cs typeface="Arial" pitchFamily="34" charset="0"/>
            </a:endParaRPr>
          </a:p>
        </p:txBody>
      </p:sp>
      <p:pic>
        <p:nvPicPr>
          <p:cNvPr id="68" name="Picture 8"/>
          <p:cNvPicPr>
            <a:picLocks noChangeAspect="1" noChangeArrowheads="1"/>
          </p:cNvPicPr>
          <p:nvPr/>
        </p:nvPicPr>
        <p:blipFill>
          <a:blip r:embed="rId2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41316" y="15691640"/>
            <a:ext cx="954417" cy="95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 name="TextBox 134"/>
          <p:cNvSpPr txBox="1"/>
          <p:nvPr/>
        </p:nvSpPr>
        <p:spPr>
          <a:xfrm>
            <a:off x="17984193" y="16655769"/>
            <a:ext cx="1468671" cy="523220"/>
          </a:xfrm>
          <a:prstGeom prst="rect">
            <a:avLst/>
          </a:prstGeom>
          <a:noFill/>
        </p:spPr>
        <p:txBody>
          <a:bodyPr wrap="none" rtlCol="0">
            <a:spAutoFit/>
          </a:bodyPr>
          <a:lstStyle/>
          <a:p>
            <a:pPr algn="ctr"/>
            <a:r>
              <a:rPr lang="en-US" sz="1400" dirty="0" smtClean="0">
                <a:solidFill>
                  <a:srgbClr val="7030A0"/>
                </a:solidFill>
                <a:latin typeface="Arial" pitchFamily="34" charset="0"/>
                <a:cs typeface="Arial" pitchFamily="34" charset="0"/>
              </a:rPr>
              <a:t>Select </a:t>
            </a:r>
          </a:p>
          <a:p>
            <a:pPr algn="ctr"/>
            <a:r>
              <a:rPr lang="en-US" sz="1400" dirty="0" smtClean="0">
                <a:solidFill>
                  <a:srgbClr val="7030A0"/>
                </a:solidFill>
                <a:latin typeface="Arial" pitchFamily="34" charset="0"/>
                <a:cs typeface="Arial" pitchFamily="34" charset="0"/>
              </a:rPr>
              <a:t>Multiple Dataset</a:t>
            </a:r>
            <a:endParaRPr lang="en-US" sz="1400" dirty="0">
              <a:solidFill>
                <a:srgbClr val="7030A0"/>
              </a:solidFill>
              <a:latin typeface="Arial" pitchFamily="34" charset="0"/>
              <a:cs typeface="Arial" pitchFamily="34" charset="0"/>
            </a:endParaRPr>
          </a:p>
        </p:txBody>
      </p:sp>
      <p:pic>
        <p:nvPicPr>
          <p:cNvPr id="72" name="Picture 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937621" y="15723686"/>
            <a:ext cx="934450" cy="9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10"/>
          <p:cNvPicPr>
            <a:picLocks noChangeAspect="1" noChangeArrowheads="1"/>
          </p:cNvPicPr>
          <p:nvPr/>
        </p:nvPicPr>
        <p:blipFill>
          <a:blip r:embed="rId10">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1431134" y="15728670"/>
            <a:ext cx="959753" cy="95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TextBox 137"/>
          <p:cNvSpPr txBox="1"/>
          <p:nvPr/>
        </p:nvSpPr>
        <p:spPr>
          <a:xfrm>
            <a:off x="15822977" y="18177357"/>
            <a:ext cx="1648208" cy="523220"/>
          </a:xfrm>
          <a:prstGeom prst="rect">
            <a:avLst/>
          </a:prstGeom>
          <a:noFill/>
        </p:spPr>
        <p:txBody>
          <a:bodyPr wrap="none" rtlCol="0">
            <a:spAutoFit/>
          </a:bodyPr>
          <a:lstStyle/>
          <a:p>
            <a:pPr algn="ctr"/>
            <a:r>
              <a:rPr lang="en-US" sz="1400" dirty="0" smtClean="0">
                <a:solidFill>
                  <a:schemeClr val="accent1"/>
                </a:solidFill>
                <a:latin typeface="Arial" pitchFamily="34" charset="0"/>
                <a:cs typeface="Arial" pitchFamily="34" charset="0"/>
              </a:rPr>
              <a:t>Browse and Clone</a:t>
            </a:r>
          </a:p>
          <a:p>
            <a:pPr algn="ctr"/>
            <a:r>
              <a:rPr lang="en-US" sz="1400" dirty="0" smtClean="0">
                <a:solidFill>
                  <a:schemeClr val="accent1"/>
                </a:solidFill>
                <a:latin typeface="Arial" pitchFamily="34" charset="0"/>
                <a:cs typeface="Arial" pitchFamily="34" charset="0"/>
              </a:rPr>
              <a:t>Workspace</a:t>
            </a:r>
            <a:endParaRPr lang="en-US" sz="1400" dirty="0">
              <a:solidFill>
                <a:schemeClr val="accent1"/>
              </a:solidFill>
              <a:latin typeface="Arial" pitchFamily="34" charset="0"/>
              <a:cs typeface="Arial" pitchFamily="34" charset="0"/>
            </a:endParaRPr>
          </a:p>
        </p:txBody>
      </p:sp>
      <p:sp>
        <p:nvSpPr>
          <p:cNvPr id="139" name="TextBox 138"/>
          <p:cNvSpPr txBox="1"/>
          <p:nvPr/>
        </p:nvSpPr>
        <p:spPr>
          <a:xfrm>
            <a:off x="21461273" y="16700485"/>
            <a:ext cx="899477" cy="523220"/>
          </a:xfrm>
          <a:prstGeom prst="rect">
            <a:avLst/>
          </a:prstGeom>
          <a:noFill/>
        </p:spPr>
        <p:txBody>
          <a:bodyPr wrap="none" rtlCol="0">
            <a:spAutoFit/>
          </a:bodyPr>
          <a:lstStyle/>
          <a:p>
            <a:pPr algn="ctr"/>
            <a:r>
              <a:rPr lang="en-US" sz="1400" dirty="0" smtClean="0">
                <a:solidFill>
                  <a:schemeClr val="accent6">
                    <a:lumMod val="75000"/>
                  </a:schemeClr>
                </a:solidFill>
                <a:latin typeface="Arial" pitchFamily="34" charset="0"/>
                <a:cs typeface="Arial" pitchFamily="34" charset="0"/>
              </a:rPr>
              <a:t>Visualize</a:t>
            </a:r>
          </a:p>
          <a:p>
            <a:pPr algn="ctr"/>
            <a:r>
              <a:rPr lang="en-US" sz="1400" dirty="0" smtClean="0">
                <a:solidFill>
                  <a:schemeClr val="accent6">
                    <a:lumMod val="75000"/>
                  </a:schemeClr>
                </a:solidFill>
                <a:latin typeface="Arial" pitchFamily="34" charset="0"/>
                <a:cs typeface="Arial" pitchFamily="34" charset="0"/>
              </a:rPr>
              <a:t>Result</a:t>
            </a:r>
            <a:endParaRPr lang="en-US" sz="1400" dirty="0">
              <a:solidFill>
                <a:schemeClr val="accent6">
                  <a:lumMod val="75000"/>
                </a:schemeClr>
              </a:solidFill>
              <a:latin typeface="Arial" pitchFamily="34" charset="0"/>
              <a:cs typeface="Arial" pitchFamily="34" charset="0"/>
            </a:endParaRPr>
          </a:p>
        </p:txBody>
      </p:sp>
      <p:cxnSp>
        <p:nvCxnSpPr>
          <p:cNvPr id="142" name="Straight Arrow Connector 141"/>
          <p:cNvCxnSpPr>
            <a:stCxn id="139" idx="2"/>
          </p:cNvCxnSpPr>
          <p:nvPr/>
        </p:nvCxnSpPr>
        <p:spPr>
          <a:xfrm flipH="1">
            <a:off x="21207686" y="17223705"/>
            <a:ext cx="703326" cy="453242"/>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pic>
        <p:nvPicPr>
          <p:cNvPr id="146" name="Picture 3"/>
          <p:cNvPicPr>
            <a:picLocks noChangeAspect="1" noChangeArrowheads="1"/>
          </p:cNvPicPr>
          <p:nvPr/>
        </p:nvPicPr>
        <p:blipFill>
          <a:blip r:embed="rId2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626659" y="17675489"/>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 name="TextBox 146"/>
          <p:cNvSpPr txBox="1"/>
          <p:nvPr/>
        </p:nvSpPr>
        <p:spPr>
          <a:xfrm>
            <a:off x="20601635" y="18664754"/>
            <a:ext cx="1077411" cy="523220"/>
          </a:xfrm>
          <a:prstGeom prst="rect">
            <a:avLst/>
          </a:prstGeom>
          <a:noFill/>
        </p:spPr>
        <p:txBody>
          <a:bodyPr wrap="none" rtlCol="0">
            <a:spAutoFit/>
          </a:bodyPr>
          <a:lstStyle/>
          <a:p>
            <a:pPr algn="ctr"/>
            <a:r>
              <a:rPr lang="en-US" sz="1400" dirty="0" smtClean="0">
                <a:solidFill>
                  <a:schemeClr val="accent2">
                    <a:lumMod val="75000"/>
                  </a:schemeClr>
                </a:solidFill>
                <a:latin typeface="Arial" pitchFamily="34" charset="0"/>
                <a:cs typeface="Arial" pitchFamily="34" charset="0"/>
              </a:rPr>
              <a:t>Save</a:t>
            </a:r>
          </a:p>
          <a:p>
            <a:pPr algn="ctr"/>
            <a:r>
              <a:rPr lang="en-US" sz="1400" dirty="0" smtClean="0">
                <a:solidFill>
                  <a:schemeClr val="accent2">
                    <a:lumMod val="75000"/>
                  </a:schemeClr>
                </a:solidFill>
                <a:latin typeface="Arial" pitchFamily="34" charset="0"/>
                <a:cs typeface="Arial" pitchFamily="34" charset="0"/>
              </a:rPr>
              <a:t>Workspace</a:t>
            </a:r>
            <a:endParaRPr lang="en-US" sz="1400" dirty="0">
              <a:solidFill>
                <a:schemeClr val="accent2">
                  <a:lumMod val="75000"/>
                </a:schemeClr>
              </a:solidFill>
              <a:latin typeface="Arial" pitchFamily="34" charset="0"/>
              <a:cs typeface="Arial" pitchFamily="34" charset="0"/>
            </a:endParaRPr>
          </a:p>
        </p:txBody>
      </p:sp>
      <p:pic>
        <p:nvPicPr>
          <p:cNvPr id="123" name="Picture 11"/>
          <p:cNvPicPr>
            <a:picLocks noChangeAspect="1" noChangeArrowheads="1"/>
          </p:cNvPicPr>
          <p:nvPr/>
        </p:nvPicPr>
        <p:blipFill>
          <a:blip r:embed="rId30">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84334" y="17845396"/>
            <a:ext cx="508719" cy="50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9" name="Straight Arrow Connector 148"/>
          <p:cNvCxnSpPr/>
          <p:nvPr/>
        </p:nvCxnSpPr>
        <p:spPr>
          <a:xfrm flipV="1">
            <a:off x="21768413" y="18155466"/>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pic>
        <p:nvPicPr>
          <p:cNvPr id="150" name="Picture 3"/>
          <p:cNvPicPr>
            <a:picLocks noChangeAspect="1" noChangeArrowheads="1"/>
          </p:cNvPicPr>
          <p:nvPr/>
        </p:nvPicPr>
        <p:blipFill>
          <a:blip r:embed="rId2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81869" y="17688323"/>
            <a:ext cx="1024071" cy="102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 name="TextBox 150"/>
          <p:cNvSpPr txBox="1"/>
          <p:nvPr/>
        </p:nvSpPr>
        <p:spPr>
          <a:xfrm>
            <a:off x="22356845" y="18677588"/>
            <a:ext cx="1077411" cy="523220"/>
          </a:xfrm>
          <a:prstGeom prst="rect">
            <a:avLst/>
          </a:prstGeom>
          <a:noFill/>
        </p:spPr>
        <p:txBody>
          <a:bodyPr wrap="none" rtlCol="0">
            <a:spAutoFit/>
          </a:bodyPr>
          <a:lstStyle/>
          <a:p>
            <a:pPr algn="ctr"/>
            <a:r>
              <a:rPr lang="en-US" sz="1400" dirty="0" smtClean="0">
                <a:solidFill>
                  <a:schemeClr val="accent6">
                    <a:lumMod val="75000"/>
                  </a:schemeClr>
                </a:solidFill>
                <a:latin typeface="Arial" pitchFamily="34" charset="0"/>
                <a:cs typeface="Arial" pitchFamily="34" charset="0"/>
              </a:rPr>
              <a:t>Share</a:t>
            </a:r>
          </a:p>
          <a:p>
            <a:pPr algn="ctr"/>
            <a:r>
              <a:rPr lang="en-US" sz="1400" dirty="0" smtClean="0">
                <a:solidFill>
                  <a:schemeClr val="accent6">
                    <a:lumMod val="75000"/>
                  </a:schemeClr>
                </a:solidFill>
                <a:latin typeface="Arial" pitchFamily="34" charset="0"/>
                <a:cs typeface="Arial" pitchFamily="34" charset="0"/>
              </a:rPr>
              <a:t>Workspace</a:t>
            </a:r>
            <a:endParaRPr lang="en-US" sz="1400" dirty="0">
              <a:solidFill>
                <a:schemeClr val="accent6">
                  <a:lumMod val="75000"/>
                </a:schemeClr>
              </a:solidFill>
              <a:latin typeface="Arial" pitchFamily="34" charset="0"/>
              <a:cs typeface="Arial" pitchFamily="34" charset="0"/>
            </a:endParaRPr>
          </a:p>
        </p:txBody>
      </p:sp>
      <p:pic>
        <p:nvPicPr>
          <p:cNvPr id="124" name="Picture 12"/>
          <p:cNvPicPr>
            <a:picLocks noChangeAspect="1" noChangeArrowheads="1"/>
          </p:cNvPicPr>
          <p:nvPr/>
        </p:nvPicPr>
        <p:blipFill>
          <a:blip r:embed="rId31">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730129" y="17921964"/>
            <a:ext cx="344791" cy="34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a:blip r:embed="rId2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14932" y="7864540"/>
            <a:ext cx="960644" cy="96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2">
            <a:lum bright="40000" contrast="-40000"/>
            <a:extLst>
              <a:ext uri="{28A0092B-C50C-407E-A947-70E740481C1C}">
                <a14:useLocalDpi xmlns:a14="http://schemas.microsoft.com/office/drawing/2010/main" val="0"/>
              </a:ext>
            </a:extLst>
          </a:blip>
          <a:srcRect/>
          <a:stretch>
            <a:fillRect/>
          </a:stretch>
        </p:blipFill>
        <p:spPr bwMode="auto">
          <a:xfrm flipH="1">
            <a:off x="15196673" y="7990356"/>
            <a:ext cx="578903" cy="57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 name="TextBox 119"/>
          <p:cNvSpPr txBox="1"/>
          <p:nvPr/>
        </p:nvSpPr>
        <p:spPr>
          <a:xfrm>
            <a:off x="13933904" y="16965147"/>
            <a:ext cx="1329211" cy="523220"/>
          </a:xfrm>
          <a:prstGeom prst="rect">
            <a:avLst/>
          </a:prstGeom>
          <a:noFill/>
        </p:spPr>
        <p:txBody>
          <a:bodyPr wrap="none" rtlCol="0">
            <a:spAutoFit/>
          </a:bodyPr>
          <a:lstStyle/>
          <a:p>
            <a:pPr algn="ctr"/>
            <a:r>
              <a:rPr lang="en-US" sz="1400" dirty="0" smtClean="0">
                <a:solidFill>
                  <a:schemeClr val="accent3"/>
                </a:solidFill>
                <a:latin typeface="Arial" pitchFamily="34" charset="0"/>
                <a:cs typeface="Arial" pitchFamily="34" charset="0"/>
              </a:rPr>
              <a:t>User</a:t>
            </a:r>
          </a:p>
          <a:p>
            <a:pPr algn="ctr"/>
            <a:r>
              <a:rPr lang="en-US" sz="1400" dirty="0" smtClean="0">
                <a:solidFill>
                  <a:schemeClr val="accent3"/>
                </a:solidFill>
                <a:latin typeface="Arial" pitchFamily="34" charset="0"/>
                <a:cs typeface="Arial" pitchFamily="34" charset="0"/>
              </a:rPr>
              <a:t>Open Browser</a:t>
            </a:r>
            <a:endParaRPr lang="en-US" sz="1400" dirty="0">
              <a:solidFill>
                <a:schemeClr val="accent3"/>
              </a:solidFill>
              <a:latin typeface="Arial" pitchFamily="34" charset="0"/>
              <a:cs typeface="Arial" pitchFamily="34" charset="0"/>
            </a:endParaRPr>
          </a:p>
        </p:txBody>
      </p:sp>
      <p:sp>
        <p:nvSpPr>
          <p:cNvPr id="121" name="TextBox 120"/>
          <p:cNvSpPr txBox="1"/>
          <p:nvPr/>
        </p:nvSpPr>
        <p:spPr>
          <a:xfrm>
            <a:off x="14834232" y="8832721"/>
            <a:ext cx="922047" cy="523220"/>
          </a:xfrm>
          <a:prstGeom prst="rect">
            <a:avLst/>
          </a:prstGeom>
          <a:noFill/>
        </p:spPr>
        <p:txBody>
          <a:bodyPr wrap="none" rtlCol="0">
            <a:spAutoFit/>
          </a:bodyPr>
          <a:lstStyle/>
          <a:p>
            <a:pPr algn="ctr"/>
            <a:r>
              <a:rPr lang="en-US" sz="1400" dirty="0" smtClean="0">
                <a:solidFill>
                  <a:schemeClr val="accent3"/>
                </a:solidFill>
                <a:latin typeface="Arial" pitchFamily="34" charset="0"/>
                <a:cs typeface="Arial" pitchFamily="34" charset="0"/>
              </a:rPr>
              <a:t>User </a:t>
            </a:r>
          </a:p>
          <a:p>
            <a:pPr algn="ctr"/>
            <a:r>
              <a:rPr lang="en-US" sz="1400" dirty="0" smtClean="0">
                <a:solidFill>
                  <a:schemeClr val="accent3"/>
                </a:solidFill>
                <a:latin typeface="Arial" pitchFamily="34" charset="0"/>
                <a:cs typeface="Arial" pitchFamily="34" charset="0"/>
              </a:rPr>
              <a:t>Buy Data</a:t>
            </a:r>
            <a:endParaRPr lang="en-US" sz="1400" dirty="0">
              <a:solidFill>
                <a:schemeClr val="accent3"/>
              </a:solidFill>
              <a:latin typeface="Arial" pitchFamily="34" charset="0"/>
              <a:cs typeface="Arial" pitchFamily="34" charset="0"/>
            </a:endParaRPr>
          </a:p>
        </p:txBody>
      </p:sp>
      <p:pic>
        <p:nvPicPr>
          <p:cNvPr id="5" name="Picture 3"/>
          <p:cNvPicPr>
            <a:picLocks noChangeAspect="1" noChangeArrowheads="1"/>
          </p:cNvPicPr>
          <p:nvPr/>
        </p:nvPicPr>
        <p:blipFill>
          <a:blip r:embed="rId3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519736" y="7635670"/>
            <a:ext cx="1616838" cy="161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 name="Straight Arrow Connector 121"/>
          <p:cNvCxnSpPr/>
          <p:nvPr/>
        </p:nvCxnSpPr>
        <p:spPr>
          <a:xfrm flipV="1">
            <a:off x="16010478" y="8464474"/>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6460413" y="8899314"/>
            <a:ext cx="1769652" cy="523220"/>
          </a:xfrm>
          <a:prstGeom prst="rect">
            <a:avLst/>
          </a:prstGeom>
          <a:noFill/>
        </p:spPr>
        <p:txBody>
          <a:bodyPr wrap="none" rtlCol="0">
            <a:spAutoFit/>
          </a:bodyPr>
          <a:lstStyle/>
          <a:p>
            <a:pPr algn="ctr"/>
            <a:r>
              <a:rPr lang="en-US" sz="1400" dirty="0" smtClean="0">
                <a:solidFill>
                  <a:schemeClr val="accent1"/>
                </a:solidFill>
                <a:latin typeface="Arial" pitchFamily="34" charset="0"/>
                <a:cs typeface="Arial" pitchFamily="34" charset="0"/>
              </a:rPr>
              <a:t>Open in Own</a:t>
            </a:r>
          </a:p>
          <a:p>
            <a:pPr algn="ctr"/>
            <a:r>
              <a:rPr lang="en-US" sz="1400" dirty="0" smtClean="0">
                <a:solidFill>
                  <a:schemeClr val="accent1"/>
                </a:solidFill>
                <a:latin typeface="Arial" pitchFamily="34" charset="0"/>
                <a:cs typeface="Arial" pitchFamily="34" charset="0"/>
              </a:rPr>
              <a:t>Analysis Application</a:t>
            </a:r>
            <a:endParaRPr lang="en-US" sz="1400" dirty="0">
              <a:solidFill>
                <a:schemeClr val="accent1"/>
              </a:solidFill>
              <a:latin typeface="Arial" pitchFamily="34" charset="0"/>
              <a:cs typeface="Arial" pitchFamily="34" charset="0"/>
            </a:endParaRPr>
          </a:p>
        </p:txBody>
      </p:sp>
      <p:pic>
        <p:nvPicPr>
          <p:cNvPr id="128" name="Picture 8"/>
          <p:cNvPicPr>
            <a:picLocks noChangeAspect="1" noChangeArrowheads="1"/>
          </p:cNvPicPr>
          <p:nvPr/>
        </p:nvPicPr>
        <p:blipFill>
          <a:blip r:embed="rId2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779045" y="7931519"/>
            <a:ext cx="954417" cy="95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 name="TextBox 128"/>
          <p:cNvSpPr txBox="1"/>
          <p:nvPr/>
        </p:nvSpPr>
        <p:spPr>
          <a:xfrm>
            <a:off x="18581233" y="8895648"/>
            <a:ext cx="1350050" cy="523220"/>
          </a:xfrm>
          <a:prstGeom prst="rect">
            <a:avLst/>
          </a:prstGeom>
          <a:noFill/>
        </p:spPr>
        <p:txBody>
          <a:bodyPr wrap="none" rtlCol="0">
            <a:spAutoFit/>
          </a:bodyPr>
          <a:lstStyle/>
          <a:p>
            <a:pPr algn="ctr"/>
            <a:r>
              <a:rPr lang="en-US" sz="1400" dirty="0" smtClean="0">
                <a:solidFill>
                  <a:srgbClr val="7030A0"/>
                </a:solidFill>
                <a:latin typeface="Arial" pitchFamily="34" charset="0"/>
                <a:cs typeface="Arial" pitchFamily="34" charset="0"/>
              </a:rPr>
              <a:t>Select </a:t>
            </a:r>
          </a:p>
          <a:p>
            <a:pPr algn="ctr"/>
            <a:r>
              <a:rPr lang="en-US" sz="1400" dirty="0" smtClean="0">
                <a:solidFill>
                  <a:srgbClr val="7030A0"/>
                </a:solidFill>
                <a:latin typeface="Arial" pitchFamily="34" charset="0"/>
                <a:cs typeface="Arial" pitchFamily="34" charset="0"/>
              </a:rPr>
              <a:t>Single Dataset</a:t>
            </a:r>
            <a:endParaRPr lang="en-US" sz="1400" dirty="0">
              <a:solidFill>
                <a:srgbClr val="7030A0"/>
              </a:solidFill>
              <a:latin typeface="Arial" pitchFamily="34" charset="0"/>
              <a:cs typeface="Arial" pitchFamily="34" charset="0"/>
            </a:endParaRPr>
          </a:p>
        </p:txBody>
      </p:sp>
      <p:cxnSp>
        <p:nvCxnSpPr>
          <p:cNvPr id="130" name="Straight Arrow Connector 129"/>
          <p:cNvCxnSpPr/>
          <p:nvPr/>
        </p:nvCxnSpPr>
        <p:spPr>
          <a:xfrm flipV="1">
            <a:off x="18144078" y="8464474"/>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19854280" y="8454272"/>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21303387" y="8454272"/>
            <a:ext cx="507205" cy="21891"/>
          </a:xfrm>
          <a:prstGeom prst="straightConnector1">
            <a:avLst/>
          </a:prstGeom>
          <a:ln w="57150">
            <a:solidFill>
              <a:srgbClr val="989495"/>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0376260" y="8865969"/>
            <a:ext cx="853119" cy="523220"/>
          </a:xfrm>
          <a:prstGeom prst="rect">
            <a:avLst/>
          </a:prstGeom>
          <a:noFill/>
        </p:spPr>
        <p:txBody>
          <a:bodyPr wrap="none" rtlCol="0">
            <a:spAutoFit/>
          </a:bodyPr>
          <a:lstStyle/>
          <a:p>
            <a:pPr algn="ctr"/>
            <a:r>
              <a:rPr lang="en-US" sz="1400" dirty="0" smtClean="0">
                <a:solidFill>
                  <a:schemeClr val="accent5">
                    <a:lumMod val="75000"/>
                  </a:schemeClr>
                </a:solidFill>
                <a:latin typeface="Arial" pitchFamily="34" charset="0"/>
                <a:cs typeface="Arial" pitchFamily="34" charset="0"/>
              </a:rPr>
              <a:t>Make</a:t>
            </a:r>
          </a:p>
          <a:p>
            <a:pPr algn="ctr"/>
            <a:r>
              <a:rPr lang="en-US" sz="1400" dirty="0" smtClean="0">
                <a:solidFill>
                  <a:schemeClr val="accent5">
                    <a:lumMod val="75000"/>
                  </a:schemeClr>
                </a:solidFill>
                <a:latin typeface="Arial" pitchFamily="34" charset="0"/>
                <a:cs typeface="Arial" pitchFamily="34" charset="0"/>
              </a:rPr>
              <a:t>Analysis</a:t>
            </a:r>
            <a:endParaRPr lang="en-US" sz="1400" dirty="0">
              <a:solidFill>
                <a:schemeClr val="accent5">
                  <a:lumMod val="75000"/>
                </a:schemeClr>
              </a:solidFill>
              <a:latin typeface="Arial" pitchFamily="34" charset="0"/>
              <a:cs typeface="Arial" pitchFamily="34" charset="0"/>
            </a:endParaRPr>
          </a:p>
        </p:txBody>
      </p:sp>
      <p:pic>
        <p:nvPicPr>
          <p:cNvPr id="140" name="Picture 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0472044" y="7931519"/>
            <a:ext cx="934450" cy="93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10"/>
          <p:cNvPicPr>
            <a:picLocks noChangeAspect="1" noChangeArrowheads="1"/>
          </p:cNvPicPr>
          <p:nvPr/>
        </p:nvPicPr>
        <p:blipFill>
          <a:blip r:embed="rId10">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1965557" y="7936503"/>
            <a:ext cx="959753" cy="95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142"/>
          <p:cNvSpPr txBox="1"/>
          <p:nvPr/>
        </p:nvSpPr>
        <p:spPr>
          <a:xfrm>
            <a:off x="21995696" y="8908318"/>
            <a:ext cx="899477" cy="523220"/>
          </a:xfrm>
          <a:prstGeom prst="rect">
            <a:avLst/>
          </a:prstGeom>
          <a:noFill/>
        </p:spPr>
        <p:txBody>
          <a:bodyPr wrap="none" rtlCol="0">
            <a:spAutoFit/>
          </a:bodyPr>
          <a:lstStyle/>
          <a:p>
            <a:pPr algn="ctr"/>
            <a:r>
              <a:rPr lang="en-US" sz="1400" dirty="0" smtClean="0">
                <a:solidFill>
                  <a:schemeClr val="accent6">
                    <a:lumMod val="75000"/>
                  </a:schemeClr>
                </a:solidFill>
                <a:latin typeface="Arial" pitchFamily="34" charset="0"/>
                <a:cs typeface="Arial" pitchFamily="34" charset="0"/>
              </a:rPr>
              <a:t>Visualize</a:t>
            </a:r>
          </a:p>
          <a:p>
            <a:pPr algn="ctr"/>
            <a:r>
              <a:rPr lang="en-US" sz="1400" dirty="0" smtClean="0">
                <a:solidFill>
                  <a:schemeClr val="accent6">
                    <a:lumMod val="75000"/>
                  </a:schemeClr>
                </a:solidFill>
                <a:latin typeface="Arial" pitchFamily="34" charset="0"/>
                <a:cs typeface="Arial" pitchFamily="34" charset="0"/>
              </a:rPr>
              <a:t>Result</a:t>
            </a:r>
            <a:endParaRPr lang="en-US" sz="1400" dirty="0">
              <a:solidFill>
                <a:schemeClr val="accent6">
                  <a:lumMod val="75000"/>
                </a:schemeClr>
              </a:solidFill>
              <a:latin typeface="Arial" pitchFamily="34" charset="0"/>
              <a:cs typeface="Arial" pitchFamily="34" charset="0"/>
            </a:endParaRPr>
          </a:p>
        </p:txBody>
      </p:sp>
      <p:pic>
        <p:nvPicPr>
          <p:cNvPr id="7" name="Picture 4"/>
          <p:cNvPicPr>
            <a:picLocks noChangeAspect="1" noChangeArrowheads="1"/>
          </p:cNvPicPr>
          <p:nvPr/>
        </p:nvPicPr>
        <p:blipFill>
          <a:blip r:embed="rId3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85661" y="7911837"/>
            <a:ext cx="440845" cy="44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 name="TextBox 143"/>
          <p:cNvSpPr txBox="1"/>
          <p:nvPr/>
        </p:nvSpPr>
        <p:spPr>
          <a:xfrm>
            <a:off x="13298206" y="6920102"/>
            <a:ext cx="3043590" cy="523220"/>
          </a:xfrm>
          <a:prstGeom prst="rect">
            <a:avLst/>
          </a:prstGeom>
          <a:noFill/>
        </p:spPr>
        <p:txBody>
          <a:bodyPr wrap="none" rtlCol="0">
            <a:spAutoFit/>
          </a:bodyPr>
          <a:lstStyle/>
          <a:p>
            <a:r>
              <a:rPr lang="en-US" sz="2800" b="1" dirty="0" smtClean="0">
                <a:solidFill>
                  <a:srgbClr val="F37121"/>
                </a:solidFill>
                <a:latin typeface="Arial" pitchFamily="34" charset="0"/>
                <a:cs typeface="Arial" pitchFamily="34" charset="0"/>
              </a:rPr>
              <a:t>Without </a:t>
            </a:r>
            <a:r>
              <a:rPr lang="en-US" sz="2800" b="1" dirty="0" err="1" smtClean="0">
                <a:solidFill>
                  <a:srgbClr val="F37121"/>
                </a:solidFill>
                <a:latin typeface="Arial" pitchFamily="34" charset="0"/>
                <a:cs typeface="Arial" pitchFamily="34" charset="0"/>
              </a:rPr>
              <a:t>AnalevR</a:t>
            </a:r>
            <a:endParaRPr lang="en-US" sz="2800" b="1" dirty="0" smtClean="0">
              <a:solidFill>
                <a:srgbClr val="F37121"/>
              </a:solidFill>
              <a:latin typeface="Arial" pitchFamily="34" charset="0"/>
              <a:cs typeface="Arial" pitchFamily="34" charset="0"/>
            </a:endParaRPr>
          </a:p>
        </p:txBody>
      </p:sp>
      <p:sp>
        <p:nvSpPr>
          <p:cNvPr id="145" name="TextBox 144"/>
          <p:cNvSpPr txBox="1"/>
          <p:nvPr/>
        </p:nvSpPr>
        <p:spPr>
          <a:xfrm>
            <a:off x="13298206" y="12539102"/>
            <a:ext cx="2484142" cy="523220"/>
          </a:xfrm>
          <a:prstGeom prst="rect">
            <a:avLst/>
          </a:prstGeom>
          <a:noFill/>
        </p:spPr>
        <p:txBody>
          <a:bodyPr wrap="none" rtlCol="0">
            <a:spAutoFit/>
          </a:bodyPr>
          <a:lstStyle/>
          <a:p>
            <a:r>
              <a:rPr lang="en-US" sz="2800" b="1" dirty="0" smtClean="0">
                <a:solidFill>
                  <a:srgbClr val="F37121"/>
                </a:solidFill>
                <a:latin typeface="Arial" pitchFamily="34" charset="0"/>
                <a:cs typeface="Arial" pitchFamily="34" charset="0"/>
              </a:rPr>
              <a:t>With </a:t>
            </a:r>
            <a:r>
              <a:rPr lang="en-US" sz="2800" b="1" dirty="0" err="1" smtClean="0">
                <a:solidFill>
                  <a:srgbClr val="F37121"/>
                </a:solidFill>
                <a:latin typeface="Arial" pitchFamily="34" charset="0"/>
                <a:cs typeface="Arial" pitchFamily="34" charset="0"/>
              </a:rPr>
              <a:t>AnalevR</a:t>
            </a:r>
            <a:endParaRPr lang="en-US" sz="2800" b="1" dirty="0" smtClean="0">
              <a:solidFill>
                <a:srgbClr val="F37121"/>
              </a:solidFill>
              <a:latin typeface="Arial" pitchFamily="34" charset="0"/>
              <a:cs typeface="Arial" pitchFamily="34" charset="0"/>
            </a:endParaRPr>
          </a:p>
        </p:txBody>
      </p:sp>
      <p:sp>
        <p:nvSpPr>
          <p:cNvPr id="8" name="Isosceles Triangle 7"/>
          <p:cNvSpPr/>
          <p:nvPr/>
        </p:nvSpPr>
        <p:spPr>
          <a:xfrm rot="10800000">
            <a:off x="17920372" y="10662046"/>
            <a:ext cx="1569925" cy="206018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5680433" y="11143174"/>
            <a:ext cx="6074079" cy="908338"/>
          </a:xfrm>
          <a:prstGeom prst="roundRect">
            <a:avLst>
              <a:gd name="adj" fmla="val 47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6744581" y="11320637"/>
            <a:ext cx="4902304" cy="523220"/>
          </a:xfrm>
          <a:prstGeom prst="rect">
            <a:avLst/>
          </a:prstGeom>
          <a:noFill/>
        </p:spPr>
        <p:txBody>
          <a:bodyPr wrap="none" rtlCol="0">
            <a:spAutoFit/>
          </a:bodyPr>
          <a:lstStyle/>
          <a:p>
            <a:r>
              <a:rPr lang="en-US" sz="2800" b="1" dirty="0" smtClean="0">
                <a:solidFill>
                  <a:schemeClr val="bg1"/>
                </a:solidFill>
                <a:latin typeface="Arial" pitchFamily="34" charset="0"/>
                <a:cs typeface="Arial" pitchFamily="34" charset="0"/>
              </a:rPr>
              <a:t>Business Process Changes</a:t>
            </a:r>
          </a:p>
        </p:txBody>
      </p:sp>
      <p:pic>
        <p:nvPicPr>
          <p:cNvPr id="1038" name="Picture 14"/>
          <p:cNvPicPr>
            <a:picLocks noChangeAspect="1" noChangeArrowheads="1"/>
          </p:cNvPicPr>
          <p:nvPr/>
        </p:nvPicPr>
        <p:blipFill>
          <a:blip r:embed="rId35">
            <a:lum bright="70000" contrast="-70000"/>
            <a:extLst>
              <a:ext uri="{28A0092B-C50C-407E-A947-70E740481C1C}">
                <a14:useLocalDpi xmlns:a14="http://schemas.microsoft.com/office/drawing/2010/main" val="0"/>
              </a:ext>
            </a:extLst>
          </a:blip>
          <a:srcRect/>
          <a:stretch>
            <a:fillRect/>
          </a:stretch>
        </p:blipFill>
        <p:spPr bwMode="auto">
          <a:xfrm>
            <a:off x="16003979" y="11206570"/>
            <a:ext cx="769102" cy="76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8" name="TextBox 147"/>
          <p:cNvSpPr txBox="1"/>
          <p:nvPr/>
        </p:nvSpPr>
        <p:spPr>
          <a:xfrm rot="16200000">
            <a:off x="5659350" y="8729243"/>
            <a:ext cx="877163" cy="369332"/>
          </a:xfrm>
          <a:prstGeom prst="rect">
            <a:avLst/>
          </a:prstGeom>
          <a:noFill/>
        </p:spPr>
        <p:txBody>
          <a:bodyPr wrap="none" rtlCol="0">
            <a:spAutoFit/>
          </a:bodyPr>
          <a:lstStyle/>
          <a:p>
            <a:pPr algn="ctr"/>
            <a:r>
              <a:rPr lang="en-US" sz="1800" dirty="0" smtClean="0">
                <a:solidFill>
                  <a:srgbClr val="FF0000"/>
                </a:solidFill>
                <a:latin typeface="Arial" pitchFamily="34" charset="0"/>
                <a:cs typeface="Arial" pitchFamily="34" charset="0"/>
              </a:rPr>
              <a:t>Money</a:t>
            </a:r>
            <a:endParaRPr lang="en-US" sz="1800" dirty="0">
              <a:solidFill>
                <a:srgbClr val="FF0000"/>
              </a:solidFill>
              <a:latin typeface="Arial" pitchFamily="34" charset="0"/>
              <a:cs typeface="Arial" pitchFamily="34" charset="0"/>
            </a:endParaRPr>
          </a:p>
        </p:txBody>
      </p:sp>
      <p:sp>
        <p:nvSpPr>
          <p:cNvPr id="152" name="TextBox 151"/>
          <p:cNvSpPr txBox="1"/>
          <p:nvPr/>
        </p:nvSpPr>
        <p:spPr>
          <a:xfrm rot="16200000">
            <a:off x="5352727" y="10726265"/>
            <a:ext cx="1479892" cy="369332"/>
          </a:xfrm>
          <a:prstGeom prst="rect">
            <a:avLst/>
          </a:prstGeom>
          <a:noFill/>
        </p:spPr>
        <p:txBody>
          <a:bodyPr wrap="none" rtlCol="0">
            <a:spAutoFit/>
          </a:bodyPr>
          <a:lstStyle/>
          <a:p>
            <a:pPr algn="ctr"/>
            <a:r>
              <a:rPr lang="en-US" sz="1800" dirty="0" smtClean="0">
                <a:solidFill>
                  <a:srgbClr val="FF0000"/>
                </a:solidFill>
                <a:latin typeface="Arial" pitchFamily="34" charset="0"/>
                <a:cs typeface="Arial" pitchFamily="34" charset="0"/>
              </a:rPr>
              <a:t>Bureaucracy</a:t>
            </a:r>
            <a:endParaRPr lang="en-US" sz="1800" dirty="0">
              <a:solidFill>
                <a:srgbClr val="FF0000"/>
              </a:solidFill>
              <a:latin typeface="Arial" pitchFamily="34" charset="0"/>
              <a:cs typeface="Arial" pitchFamily="34" charset="0"/>
            </a:endParaRPr>
          </a:p>
        </p:txBody>
      </p:sp>
      <p:sp>
        <p:nvSpPr>
          <p:cNvPr id="153" name="TextBox 152"/>
          <p:cNvSpPr txBox="1"/>
          <p:nvPr/>
        </p:nvSpPr>
        <p:spPr>
          <a:xfrm rot="5400000">
            <a:off x="5616920" y="9764539"/>
            <a:ext cx="2086661" cy="369332"/>
          </a:xfrm>
          <a:prstGeom prst="rect">
            <a:avLst/>
          </a:prstGeom>
          <a:noFill/>
        </p:spPr>
        <p:txBody>
          <a:bodyPr wrap="none" rtlCol="0">
            <a:spAutoFit/>
          </a:bodyPr>
          <a:lstStyle/>
          <a:p>
            <a:pPr algn="ctr"/>
            <a:r>
              <a:rPr lang="en-US" sz="1800" dirty="0" smtClean="0">
                <a:solidFill>
                  <a:srgbClr val="FF0000"/>
                </a:solidFill>
                <a:latin typeface="Arial" pitchFamily="34" charset="0"/>
                <a:cs typeface="Arial" pitchFamily="34" charset="0"/>
              </a:rPr>
              <a:t>Long Waiting Time</a:t>
            </a:r>
            <a:endParaRPr lang="en-US" sz="1800" dirty="0">
              <a:solidFill>
                <a:srgbClr val="FF0000"/>
              </a:solidFill>
              <a:latin typeface="Arial" pitchFamily="34" charset="0"/>
              <a:cs typeface="Arial" pitchFamily="34" charset="0"/>
            </a:endParaRPr>
          </a:p>
        </p:txBody>
      </p:sp>
      <p:cxnSp>
        <p:nvCxnSpPr>
          <p:cNvPr id="154" name="Straight Connector 153"/>
          <p:cNvCxnSpPr/>
          <p:nvPr/>
        </p:nvCxnSpPr>
        <p:spPr bwMode="auto">
          <a:xfrm>
            <a:off x="1103434" y="12477194"/>
            <a:ext cx="5351734" cy="0"/>
          </a:xfrm>
          <a:prstGeom prst="line">
            <a:avLst/>
          </a:prstGeom>
          <a:noFill/>
          <a:ln w="25400" cap="flat" cmpd="sng" algn="ctr">
            <a:solidFill>
              <a:schemeClr val="accent1"/>
            </a:solidFill>
            <a:prstDash val="dash"/>
            <a:round/>
            <a:headEnd type="none" w="med" len="med"/>
            <a:tailEnd type="none" w="med" len="med"/>
          </a:ln>
          <a:effectLst/>
        </p:spPr>
      </p:cxnSp>
      <p:sp>
        <p:nvSpPr>
          <p:cNvPr id="155" name="TextBox 154"/>
          <p:cNvSpPr txBox="1"/>
          <p:nvPr/>
        </p:nvSpPr>
        <p:spPr>
          <a:xfrm>
            <a:off x="987384" y="12573683"/>
            <a:ext cx="10647568" cy="369332"/>
          </a:xfrm>
          <a:prstGeom prst="rect">
            <a:avLst/>
          </a:prstGeom>
          <a:noFill/>
        </p:spPr>
        <p:txBody>
          <a:bodyPr wrap="square" rtlCol="0">
            <a:spAutoFit/>
          </a:bodyPr>
          <a:lstStyle/>
          <a:p>
            <a:r>
              <a:rPr lang="en-US" sz="1800" dirty="0" smtClean="0">
                <a:solidFill>
                  <a:schemeClr val="tx1">
                    <a:lumMod val="75000"/>
                    <a:lumOff val="25000"/>
                  </a:schemeClr>
                </a:solidFill>
                <a:latin typeface="Arial" pitchFamily="34" charset="0"/>
                <a:cs typeface="Arial" pitchFamily="34" charset="0"/>
              </a:rPr>
              <a:t>Several data-acquiring issues cause data underutilization problem at BPS – Statistics Indonesia</a:t>
            </a:r>
            <a:endParaRPr lang="en-US" sz="1800" dirty="0">
              <a:solidFill>
                <a:schemeClr val="tx1">
                  <a:lumMod val="75000"/>
                  <a:lumOff val="25000"/>
                </a:schemeClr>
              </a:solidFill>
              <a:latin typeface="Arial" pitchFamily="34" charset="0"/>
              <a:cs typeface="Arial" pitchFamily="34" charset="0"/>
            </a:endParaRPr>
          </a:p>
        </p:txBody>
      </p:sp>
      <p:cxnSp>
        <p:nvCxnSpPr>
          <p:cNvPr id="156" name="Straight Connector 155"/>
          <p:cNvCxnSpPr/>
          <p:nvPr/>
        </p:nvCxnSpPr>
        <p:spPr bwMode="auto">
          <a:xfrm>
            <a:off x="13492481" y="9885821"/>
            <a:ext cx="5351734" cy="0"/>
          </a:xfrm>
          <a:prstGeom prst="line">
            <a:avLst/>
          </a:prstGeom>
          <a:noFill/>
          <a:ln w="25400" cap="flat" cmpd="sng" algn="ctr">
            <a:solidFill>
              <a:schemeClr val="accent1"/>
            </a:solidFill>
            <a:prstDash val="dash"/>
            <a:round/>
            <a:headEnd type="none" w="med" len="med"/>
            <a:tailEnd type="none" w="med" len="med"/>
          </a:ln>
          <a:effectLst/>
        </p:spPr>
      </p:cxnSp>
      <p:sp>
        <p:nvSpPr>
          <p:cNvPr id="157" name="TextBox 156"/>
          <p:cNvSpPr txBox="1"/>
          <p:nvPr/>
        </p:nvSpPr>
        <p:spPr>
          <a:xfrm>
            <a:off x="13376431" y="9982310"/>
            <a:ext cx="10647568" cy="646331"/>
          </a:xfrm>
          <a:prstGeom prst="rect">
            <a:avLst/>
          </a:prstGeom>
          <a:noFill/>
        </p:spPr>
        <p:txBody>
          <a:bodyPr wrap="square" rtlCol="0">
            <a:spAutoFit/>
          </a:bodyPr>
          <a:lstStyle/>
          <a:p>
            <a:r>
              <a:rPr lang="en-US" sz="1800" dirty="0" smtClean="0">
                <a:solidFill>
                  <a:schemeClr val="tx1">
                    <a:lumMod val="75000"/>
                    <a:lumOff val="25000"/>
                  </a:schemeClr>
                </a:solidFill>
                <a:latin typeface="Arial" pitchFamily="34" charset="0"/>
                <a:cs typeface="Arial" pitchFamily="34" charset="0"/>
              </a:rPr>
              <a:t>Without </a:t>
            </a:r>
            <a:r>
              <a:rPr lang="en-US" sz="1800" dirty="0" err="1" smtClean="0">
                <a:solidFill>
                  <a:schemeClr val="tx1">
                    <a:lumMod val="75000"/>
                    <a:lumOff val="25000"/>
                  </a:schemeClr>
                </a:solidFill>
                <a:latin typeface="Arial" pitchFamily="34" charset="0"/>
                <a:cs typeface="Arial" pitchFamily="34" charset="0"/>
              </a:rPr>
              <a:t>AnalevR</a:t>
            </a:r>
            <a:r>
              <a:rPr lang="en-US" sz="1800" dirty="0" smtClean="0">
                <a:solidFill>
                  <a:schemeClr val="tx1">
                    <a:lumMod val="75000"/>
                    <a:lumOff val="25000"/>
                  </a:schemeClr>
                </a:solidFill>
                <a:latin typeface="Arial" pitchFamily="34" charset="0"/>
                <a:cs typeface="Arial" pitchFamily="34" charset="0"/>
              </a:rPr>
              <a:t>, user must buy the raw data and go through a series of bureaucratic process to </a:t>
            </a:r>
            <a:r>
              <a:rPr lang="en-US" sz="1800" dirty="0" err="1" smtClean="0">
                <a:solidFill>
                  <a:schemeClr val="tx1">
                    <a:lumMod val="75000"/>
                    <a:lumOff val="25000"/>
                  </a:schemeClr>
                </a:solidFill>
                <a:latin typeface="Arial" pitchFamily="34" charset="0"/>
                <a:cs typeface="Arial" pitchFamily="34" charset="0"/>
              </a:rPr>
              <a:t>ge</a:t>
            </a:r>
            <a:r>
              <a:rPr lang="en-US" sz="1800" dirty="0" smtClean="0">
                <a:solidFill>
                  <a:schemeClr val="tx1">
                    <a:lumMod val="75000"/>
                    <a:lumOff val="25000"/>
                  </a:schemeClr>
                </a:solidFill>
                <a:latin typeface="Arial" pitchFamily="34" charset="0"/>
                <a:cs typeface="Arial" pitchFamily="34" charset="0"/>
              </a:rPr>
              <a:t> the data</a:t>
            </a:r>
            <a:endParaRPr lang="en-US" sz="1800" dirty="0">
              <a:solidFill>
                <a:schemeClr val="tx1">
                  <a:lumMod val="75000"/>
                  <a:lumOff val="25000"/>
                </a:schemeClr>
              </a:solidFill>
              <a:latin typeface="Arial" pitchFamily="34" charset="0"/>
              <a:cs typeface="Arial" pitchFamily="34" charset="0"/>
            </a:endParaRPr>
          </a:p>
        </p:txBody>
      </p:sp>
      <p:cxnSp>
        <p:nvCxnSpPr>
          <p:cNvPr id="158" name="Straight Connector 157"/>
          <p:cNvCxnSpPr/>
          <p:nvPr/>
        </p:nvCxnSpPr>
        <p:spPr bwMode="auto">
          <a:xfrm>
            <a:off x="13476715" y="19579955"/>
            <a:ext cx="5351734" cy="0"/>
          </a:xfrm>
          <a:prstGeom prst="line">
            <a:avLst/>
          </a:prstGeom>
          <a:noFill/>
          <a:ln w="25400" cap="flat" cmpd="sng" algn="ctr">
            <a:solidFill>
              <a:schemeClr val="accent1"/>
            </a:solidFill>
            <a:prstDash val="dash"/>
            <a:round/>
            <a:headEnd type="none" w="med" len="med"/>
            <a:tailEnd type="none" w="med" len="med"/>
          </a:ln>
          <a:effectLst/>
        </p:spPr>
      </p:cxnSp>
      <p:sp>
        <p:nvSpPr>
          <p:cNvPr id="159" name="TextBox 158"/>
          <p:cNvSpPr txBox="1"/>
          <p:nvPr/>
        </p:nvSpPr>
        <p:spPr>
          <a:xfrm>
            <a:off x="13360665" y="19676444"/>
            <a:ext cx="10647568" cy="646331"/>
          </a:xfrm>
          <a:prstGeom prst="rect">
            <a:avLst/>
          </a:prstGeom>
          <a:noFill/>
        </p:spPr>
        <p:txBody>
          <a:bodyPr wrap="square" rtlCol="0">
            <a:spAutoFit/>
          </a:bodyPr>
          <a:lstStyle/>
          <a:p>
            <a:r>
              <a:rPr lang="en-US" sz="1800" dirty="0" smtClean="0">
                <a:solidFill>
                  <a:schemeClr val="tx1">
                    <a:lumMod val="75000"/>
                    <a:lumOff val="25000"/>
                  </a:schemeClr>
                </a:solidFill>
                <a:latin typeface="Arial" pitchFamily="34" charset="0"/>
                <a:cs typeface="Arial" pitchFamily="34" charset="0"/>
              </a:rPr>
              <a:t>With </a:t>
            </a:r>
            <a:r>
              <a:rPr lang="en-US" sz="1800" dirty="0" err="1" smtClean="0">
                <a:solidFill>
                  <a:schemeClr val="tx1">
                    <a:lumMod val="75000"/>
                    <a:lumOff val="25000"/>
                  </a:schemeClr>
                </a:solidFill>
                <a:latin typeface="Arial" pitchFamily="34" charset="0"/>
                <a:cs typeface="Arial" pitchFamily="34" charset="0"/>
              </a:rPr>
              <a:t>AnalevR</a:t>
            </a:r>
            <a:r>
              <a:rPr lang="en-US" sz="1800" dirty="0" smtClean="0">
                <a:solidFill>
                  <a:schemeClr val="tx1">
                    <a:lumMod val="75000"/>
                    <a:lumOff val="25000"/>
                  </a:schemeClr>
                </a:solidFill>
                <a:latin typeface="Arial" pitchFamily="34" charset="0"/>
                <a:cs typeface="Arial" pitchFamily="34" charset="0"/>
              </a:rPr>
              <a:t>, the user just simply open the website, select the data, and conduct analysis using R code</a:t>
            </a:r>
            <a:endParaRPr lang="en-US" sz="1800" dirty="0">
              <a:solidFill>
                <a:schemeClr val="tx1">
                  <a:lumMod val="75000"/>
                  <a:lumOff val="25000"/>
                </a:schemeClr>
              </a:solidFill>
              <a:latin typeface="Arial" pitchFamily="34" charset="0"/>
              <a:cs typeface="Arial" pitchFamily="34" charset="0"/>
            </a:endParaRPr>
          </a:p>
        </p:txBody>
      </p:sp>
      <p:pic>
        <p:nvPicPr>
          <p:cNvPr id="12" name="Picture 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04256" y="3589667"/>
            <a:ext cx="1783488" cy="178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820197"/>
      </p:ext>
    </p:extLst>
  </p:cSld>
  <p:clrMapOvr>
    <a:masterClrMapping/>
  </p:clrMapOvr>
</p:sld>
</file>

<file path=ppt/theme/theme1.xml><?xml version="1.0" encoding="utf-8"?>
<a:theme xmlns:a="http://schemas.openxmlformats.org/drawingml/2006/main" name="1_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 Powerpoint Theme</Template>
  <TotalTime>2046</TotalTime>
  <Words>1441</Words>
  <Application>Microsoft Office PowerPoint</Application>
  <PresentationFormat>Custom</PresentationFormat>
  <Paragraphs>225</Paragraphs>
  <Slides>4</Slides>
  <Notes>1</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1_Research Poster Template</vt:lpstr>
      <vt:lpstr>Custom Design</vt:lpstr>
      <vt:lpstr>PowerPoint Presentation</vt:lpstr>
      <vt:lpstr>PowerPoint Presentation</vt:lpstr>
      <vt:lpstr>PowerPoint Presentation</vt:lpstr>
      <vt:lpstr>PowerPoint Presentation</vt:lpstr>
    </vt:vector>
  </TitlesOfParts>
  <Manager/>
  <Company>© University at Buffalo</Company>
  <LinksUpToDate>false</LinksUpToDate>
  <SharedDoc>false</SharedDoc>
  <HyperlinkBase>www.buffalo.edu/brand</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soedomoto</cp:lastModifiedBy>
  <cp:revision>168</cp:revision>
  <cp:lastPrinted>2016-09-29T19:48:31Z</cp:lastPrinted>
  <dcterms:created xsi:type="dcterms:W3CDTF">2016-09-29T18:43:16Z</dcterms:created>
  <dcterms:modified xsi:type="dcterms:W3CDTF">2018-07-10T00:58:13Z</dcterms:modified>
  <cp:category/>
</cp:coreProperties>
</file>