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5DBF8-B4DF-47DB-A261-34B9EF0AE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rmAutofit/>
          </a:bodyPr>
          <a:lstStyle/>
          <a:p>
            <a:r>
              <a:rPr lang="en-US" dirty="0"/>
              <a:t>Uber vs </a:t>
            </a:r>
            <a:r>
              <a:rPr lang="en-US" dirty="0" err="1"/>
              <a:t>lyft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7100C-9EC0-4A93-83C0-7BC3250F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5090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Comparison Between Rivals in Boston, MA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5ECEE957-813D-47AC-93AF-35FF80E2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791" y="1150341"/>
            <a:ext cx="2585314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31764-4D34-420F-8549-DC33A7FE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cap="all" dirty="0"/>
              <a:t>Where do I find the Data Source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B51F-1E5B-4056-9F43-338AC4C0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Find the data source from Kaggle, and they had a great source that predicts the cab prices for Uber vs. Lyft in Boston, MA.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2B165-E832-40C4-9970-B438F4AC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Cleaning up the data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8ACEC9-0861-4679-B644-9F685AF3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7" y="921792"/>
            <a:ext cx="5921592" cy="263510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1E747B-A373-4D3B-9D9E-AD387279E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0966" y="744469"/>
            <a:ext cx="5717907" cy="30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5EF31-68C2-4683-95A1-C0000704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Merging data together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41EABC-7668-4193-A124-08C0AD03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131" y="1184270"/>
            <a:ext cx="5826402" cy="2199466"/>
          </a:xfrm>
          <a:prstGeom prst="rect">
            <a:avLst/>
          </a:prstGeom>
        </p:spPr>
      </p:pic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2E51B9-3BA6-49E7-82E6-8465DA73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513" y="31182"/>
            <a:ext cx="5319133" cy="43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C86CD-775F-4812-B5A0-27AB7474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anchor="ctr">
            <a:normAutofit/>
          </a:bodyPr>
          <a:lstStyle/>
          <a:p>
            <a:r>
              <a:rPr lang="en-US" sz="3600"/>
              <a:t>Importing and Finding Objects…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5484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8780788-2788-433A-AF97-E43276C3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449" y="819392"/>
            <a:ext cx="3547872" cy="2624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2C9B7-6E6B-45A8-AB3B-C2D11B5A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062972"/>
            <a:ext cx="3217305" cy="2137168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885" y="5769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9D7A95-3BA1-4498-B477-BC00DF3E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477" y="158823"/>
            <a:ext cx="4023360" cy="2825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8849C-1468-4997-B296-134D4736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69" y="640929"/>
            <a:ext cx="3694176" cy="1849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253DF9-29D1-4A30-BBD1-CA0C071D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849005"/>
            <a:ext cx="7417207" cy="1508251"/>
          </a:xfrm>
        </p:spPr>
        <p:txBody>
          <a:bodyPr>
            <a:normAutofit/>
          </a:bodyPr>
          <a:lstStyle/>
          <a:p>
            <a:r>
              <a:rPr lang="en-US" dirty="0"/>
              <a:t>Importing the dependencies and files</a:t>
            </a:r>
          </a:p>
          <a:p>
            <a:r>
              <a:rPr lang="en-US" dirty="0"/>
              <a:t>Finding necessary services for Uber and Lyft </a:t>
            </a:r>
          </a:p>
          <a:p>
            <a:r>
              <a:rPr lang="en-US" dirty="0"/>
              <a:t>Finding the total values, after merging the data together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7571" y="664555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53449B-81E3-446A-8BFF-57A5EE88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019" y="814543"/>
            <a:ext cx="3118104" cy="475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BD5F8B-D58A-4950-860C-989093AA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0" y="2040627"/>
            <a:ext cx="2788920" cy="22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35A92-A875-4FCE-8296-1B9B11E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 u="sng" dirty="0"/>
              <a:t>Questions: </a:t>
            </a:r>
            <a:r>
              <a:rPr lang="en-US" sz="3700" dirty="0"/>
              <a:t>Is there more Uber users than Lyft users?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68AAD3-DF28-43A3-A2A5-F8E3E42CF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" r="20767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1440B7-62CB-41E6-BFAD-D904B3779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87" b="-1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541-A0AD-4030-A6DD-6C0BA87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Yes, there are more rides with Uber than Lyft rides. </a:t>
            </a:r>
          </a:p>
          <a:p>
            <a:r>
              <a:rPr lang="en-US" dirty="0"/>
              <a:t>However, I find out that Lyft has silently more users than Uber users in percentages in the pie chart.</a:t>
            </a:r>
          </a:p>
        </p:txBody>
      </p:sp>
    </p:spTree>
    <p:extLst>
      <p:ext uri="{BB962C8B-B14F-4D97-AF65-F5344CB8AC3E}">
        <p14:creationId xmlns:p14="http://schemas.microsoft.com/office/powerpoint/2010/main" val="323587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C224E-3DE9-4D50-96DA-D8EBAA2E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000" u="sng" dirty="0"/>
              <a:t>Questions: </a:t>
            </a:r>
            <a:r>
              <a:rPr lang="en-US" sz="2000" dirty="0"/>
              <a:t>How many average prices are there in each Uber and Lyft services? 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3FCA0F-CD87-459D-9A5A-3D944F8A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0" y="640080"/>
            <a:ext cx="6411310" cy="5577840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0D956C34-AD97-496A-AC1C-35273F0A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Lyft Shared has approx. 5-6 dollars in average prices. </a:t>
            </a:r>
          </a:p>
          <a:p>
            <a:r>
              <a:rPr lang="en-US" sz="1600" dirty="0"/>
              <a:t>Lyft Lux Black XL has slightly more than 30 dollars in average prices. </a:t>
            </a:r>
          </a:p>
          <a:p>
            <a:r>
              <a:rPr lang="en-US" sz="1600" dirty="0"/>
              <a:t>Lyft Shared has a lowest average prices in dollars, while Lyft Lux Black XL has the highest average prices in dollars. </a:t>
            </a:r>
          </a:p>
          <a:p>
            <a:r>
              <a:rPr lang="en-US" sz="1600" dirty="0"/>
              <a:t>Lyft Rides are in the red box. </a:t>
            </a:r>
          </a:p>
          <a:p>
            <a:r>
              <a:rPr lang="en-US" sz="1600" dirty="0"/>
              <a:t>Uber Rides are outside of the box.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2EB6C-F10E-43D0-A3FE-3AC4C7E5929B}"/>
              </a:ext>
            </a:extLst>
          </p:cNvPr>
          <p:cNvSpPr/>
          <p:nvPr/>
        </p:nvSpPr>
        <p:spPr>
          <a:xfrm>
            <a:off x="2420983" y="2629989"/>
            <a:ext cx="2238103" cy="3762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576097-CEFE-4301-98B7-FAD45D88F039}"/>
              </a:ext>
            </a:extLst>
          </p:cNvPr>
          <p:cNvCxnSpPr>
            <a:cxnSpLocks/>
          </p:cNvCxnSpPr>
          <p:nvPr/>
        </p:nvCxnSpPr>
        <p:spPr>
          <a:xfrm flipH="1">
            <a:off x="4388034" y="2477570"/>
            <a:ext cx="964366" cy="735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85852-EF65-4D16-903A-2D90ED14B2B4}"/>
              </a:ext>
            </a:extLst>
          </p:cNvPr>
          <p:cNvSpPr txBox="1"/>
          <p:nvPr/>
        </p:nvSpPr>
        <p:spPr>
          <a:xfrm>
            <a:off x="5175099" y="2286000"/>
            <a:ext cx="147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Lyft Rides</a:t>
            </a:r>
          </a:p>
        </p:txBody>
      </p:sp>
    </p:spTree>
    <p:extLst>
      <p:ext uri="{BB962C8B-B14F-4D97-AF65-F5344CB8AC3E}">
        <p14:creationId xmlns:p14="http://schemas.microsoft.com/office/powerpoint/2010/main" val="364614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A7CAF-720B-4E3B-AA66-5162BFFB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03" y="645106"/>
            <a:ext cx="6228780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171749-6E3A-46EF-BBD5-2DDBD91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Lyft has the highest amount of average price than Uber as the distance increased.</a:t>
            </a:r>
          </a:p>
          <a:p>
            <a:r>
              <a:rPr lang="en-US" dirty="0"/>
              <a:t>Both average prices are increasing as the distance traveled increases.</a:t>
            </a:r>
          </a:p>
        </p:txBody>
      </p:sp>
    </p:spTree>
    <p:extLst>
      <p:ext uri="{BB962C8B-B14F-4D97-AF65-F5344CB8AC3E}">
        <p14:creationId xmlns:p14="http://schemas.microsoft.com/office/powerpoint/2010/main" val="151363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4094-CB00-47A3-AFFD-0F553BCB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BEDA-71C4-4CDC-9B6F-248D7B0E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3D114BFA-CB2A-4FE1-9BF7-183074BD6DB5}"/>
              </a:ext>
            </a:extLst>
          </p:cNvPr>
          <p:cNvSpPr txBox="1">
            <a:spLocks/>
          </p:cNvSpPr>
          <p:nvPr/>
        </p:nvSpPr>
        <p:spPr>
          <a:xfrm>
            <a:off x="1371600" y="1856015"/>
            <a:ext cx="7417207" cy="4441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Is there more Uber users than Lyft users?</a:t>
            </a:r>
          </a:p>
          <a:p>
            <a:pPr lvl="1"/>
            <a:r>
              <a:rPr lang="en-US" dirty="0"/>
              <a:t>Yes, there are more rides with Uber than Lyft rides. </a:t>
            </a:r>
          </a:p>
          <a:p>
            <a:pPr lvl="1"/>
            <a:r>
              <a:rPr lang="en-US" dirty="0"/>
              <a:t>However, I find out that Lyft has silently more users than Uber users in percentages in the pie chart.</a:t>
            </a:r>
          </a:p>
          <a:p>
            <a:r>
              <a:rPr lang="en-US" sz="2000" b="1" dirty="0"/>
              <a:t>How many average prices are there in each Uber and Lyft services? </a:t>
            </a:r>
          </a:p>
          <a:p>
            <a:pPr lvl="1"/>
            <a:r>
              <a:rPr lang="en-US" dirty="0"/>
              <a:t>Lyft Shared has approx. 5-6 dollars in average prices. </a:t>
            </a:r>
          </a:p>
          <a:p>
            <a:pPr lvl="1"/>
            <a:r>
              <a:rPr lang="en-US" dirty="0"/>
              <a:t>Lyft Lux Black XL has slightly more than 30 dollars in average prices. </a:t>
            </a:r>
          </a:p>
          <a:p>
            <a:pPr lvl="1"/>
            <a:r>
              <a:rPr lang="en-US" dirty="0"/>
              <a:t>Lyft Shared has a lowest average prices in dollars, while Lyft Lux Black XL has the highest average prices in dollars. </a:t>
            </a:r>
          </a:p>
          <a:p>
            <a:pPr lvl="1"/>
            <a:r>
              <a:rPr lang="en-US" dirty="0"/>
              <a:t>Lyft Rides are in the red box. </a:t>
            </a:r>
          </a:p>
          <a:p>
            <a:pPr lvl="1"/>
            <a:r>
              <a:rPr lang="en-US" dirty="0"/>
              <a:t>Uber Rides are outside of the box.</a:t>
            </a:r>
          </a:p>
          <a:p>
            <a:r>
              <a:rPr lang="en-US" b="1" dirty="0"/>
              <a:t>Lyft has the highest amount of average price than Uber as the distance increased.</a:t>
            </a:r>
          </a:p>
          <a:p>
            <a:r>
              <a:rPr lang="en-US" b="1" dirty="0"/>
              <a:t>Both average prices are increasing as the distance traveled increases.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3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Uber vs lyft</vt:lpstr>
      <vt:lpstr>Where do I find the Data Source ?</vt:lpstr>
      <vt:lpstr>Cleaning up the data</vt:lpstr>
      <vt:lpstr>Merging data together</vt:lpstr>
      <vt:lpstr>Importing and Finding Objects…</vt:lpstr>
      <vt:lpstr>Questions: Is there more Uber users than Lyft users? </vt:lpstr>
      <vt:lpstr>Questions: How many average prices are there in each Uber and Lyft services?  </vt:lpstr>
      <vt:lpstr>PowerPoint Presentation</vt:lpstr>
      <vt:lpstr>Summary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vs lyft</dc:title>
  <dc:creator>Erika Yi</dc:creator>
  <cp:lastModifiedBy>Erika Yi</cp:lastModifiedBy>
  <cp:revision>4</cp:revision>
  <dcterms:created xsi:type="dcterms:W3CDTF">2020-09-19T05:29:37Z</dcterms:created>
  <dcterms:modified xsi:type="dcterms:W3CDTF">2020-09-19T05:54:18Z</dcterms:modified>
</cp:coreProperties>
</file>