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EF9D-3103-4E85-82C9-D54CA0ABF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F80C-4C04-4589-B3C5-31B07C3F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3165-636A-4432-9CB0-0E6BB794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3DC3-D227-437F-9A58-948BBB87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338B-36E7-4860-9EC9-7D4CAEEF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4F94-E0A0-4EEE-9674-CA8237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8566C-ADC9-44B9-BBCA-2AD14E28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2CC4-68C8-4CE1-8927-57118376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FDA3-EFCD-483A-BE23-FEE118B4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8706-F85F-4EC4-B3B3-B7E5E7A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CE2FC-29BF-40BF-A133-3F3EB9078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D7D75-8706-4AA7-A661-CEA15BFC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F914-AFA1-4A46-AC51-5C81D40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71E4-EECE-4D24-814C-0DDE734E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BFE0-1ABA-4EAC-9750-A5BD720A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35B1-0C83-4BE0-B09D-0974E1A5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D764-5593-4D4E-848F-756952E4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8D09-17BF-4B21-A76F-69F1AE12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3909-9FDC-4BA0-A34B-16690A0A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DC8F-C876-4B8D-9AA8-067B2864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6229-FD46-404B-9094-640DBF50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AB34-418C-4EE5-8FB5-700A0AEB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2FBA-15D3-4E37-BEC4-F95F2D2D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0441-A3E4-4494-9588-35C899D8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1CA7-ED63-474B-A69C-13158AAD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F-0351-4E5F-8796-144AEAE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7886-67DF-4332-A3F8-EF562837E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19318-B860-4838-9895-CAE0E4B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A3599-E24E-404D-B1B7-F7653BB9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36CC-377E-4761-A237-F12F863D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43-BA28-489F-9108-F99BA06D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2D49-0B71-4D26-91E2-8B6485DE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5D59D-28AA-48EA-8155-F183FDF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B4F4-0FBC-44CD-9A11-428BA4E01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6D73-88C9-4E7B-BEB4-96EBCF1BF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F3E2D-DD17-493D-A636-4E64BC575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9EC0E-05AC-4ECD-8DE2-37A8270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A0AD5-BB52-460C-9702-EC52D6C7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3949-FAC1-4B4A-A7F9-D52042F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C330-393B-40E5-9E82-120B410D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5FEA-537B-446A-9D15-7AF0295B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3220B-F613-4B06-9FEC-A404AAB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4A28A-DD13-42B6-8313-693A04E9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E4F44-7EC0-43D3-9C02-0772A83F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BB1FE-7047-4378-B673-1758A62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0775-D08E-48B1-BCF6-0A6D6A5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95BB-B2B7-4155-8510-173C6A73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85F-B1C3-4878-B3A0-29D0928D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42ED1-C174-4CDE-AC05-A00E58414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5527-2367-4CD2-BABC-F75847D3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D5E1-A669-4856-952F-C230D943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B2C5-BBF3-451D-A833-112FEAD7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4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3F70-B187-45B8-BBD8-F381734D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4439B-C54A-4FC9-8867-0CE9BE911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DAA5-5D68-4C50-837E-395FED8F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D25A-EF58-4A52-956F-5CF56A4C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5E07-F9B5-4385-AF4C-7AF18EB9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A735-7E14-4E7E-814D-57E8BCB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865BD-54AA-4BA3-8D1F-77227105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8B71-4448-49FB-BB26-D20CC6EF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404C-ABC6-46CC-83A0-33A59CBB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CB66-2475-4715-B4B5-3FA8BC57DEB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4E31-BD59-466D-AAAE-32264567E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FAA7-24D3-47B6-8BA9-C242AC6B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fivethirtyeight/uber-pickups-in-new-york-city?select=Uber-Jan-Feb-FOIL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1880-E14D-4B08-9372-EFCB1B4B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26D8A-BD2C-478D-A973-0F6AD8BA1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Uber Rides in NYC</a:t>
            </a:r>
          </a:p>
          <a:p>
            <a:endParaRPr lang="en-US" dirty="0"/>
          </a:p>
          <a:p>
            <a:r>
              <a:rPr lang="en-US" dirty="0"/>
              <a:t>Sumita Trivedi</a:t>
            </a:r>
          </a:p>
          <a:p>
            <a:r>
              <a:rPr lang="en-US" dirty="0"/>
              <a:t>09/19/2020</a:t>
            </a:r>
          </a:p>
        </p:txBody>
      </p:sp>
    </p:spTree>
    <p:extLst>
      <p:ext uri="{BB962C8B-B14F-4D97-AF65-F5344CB8AC3E}">
        <p14:creationId xmlns:p14="http://schemas.microsoft.com/office/powerpoint/2010/main" val="3542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Uber Rides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6"/>
            <a:ext cx="10515600" cy="5302332"/>
          </a:xfrm>
        </p:spPr>
        <p:txBody>
          <a:bodyPr/>
          <a:lstStyle/>
          <a:p>
            <a:r>
              <a:rPr lang="en-US" dirty="0"/>
              <a:t>Data Source:</a:t>
            </a:r>
          </a:p>
          <a:p>
            <a:r>
              <a:rPr lang="en-US" dirty="0">
                <a:hlinkClick r:id="rId2"/>
              </a:rPr>
              <a:t>https://www.kaggle.com/fivethirtyeight/uber-pickups-in-new-york-city?select=Uber-Jan-Feb-FOIL.csv</a:t>
            </a:r>
            <a:endParaRPr lang="en-US" dirty="0"/>
          </a:p>
          <a:p>
            <a:r>
              <a:rPr lang="en-US" dirty="0"/>
              <a:t>14,270,479 Uber rides from January to June 2015 in New York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6D12-90A6-4AFC-BCF0-038670D9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19" y="3429000"/>
            <a:ext cx="5296581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r>
              <a:rPr lang="en-US" sz="2000" b="1" dirty="0"/>
              <a:t>Extract Month, Date, Day of the Week, Hour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741DF-DB72-493A-971B-0CF0F21F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2" y="2157412"/>
            <a:ext cx="8505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Weather data for NYC for Jan to June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12CF8-9794-4581-9588-36660107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624"/>
            <a:ext cx="8201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Creating Analysis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Join Uber ride and weather data on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B49BA-C55A-4174-810F-49BE5F37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8150"/>
            <a:ext cx="932497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F9542-CBB8-4E09-ACB1-C66AE0BC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2225386"/>
            <a:ext cx="818197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4E2D2-7970-4515-A5A1-A2F3103B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7" y="5502274"/>
            <a:ext cx="951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304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Do the number of Uber rides in NYC change with change in average Monthly Temperature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EDD9AB-B2F4-4FD0-BE46-52E9C52F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28" y="975087"/>
            <a:ext cx="9845732" cy="2244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0E495-3A3D-429A-B275-80760C99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27" y="3429000"/>
            <a:ext cx="4576503" cy="2663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AD78-6948-4457-9CD5-BFB01A14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69" y="3402604"/>
            <a:ext cx="4576503" cy="2809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60"/>
          </a:xfrm>
        </p:spPr>
        <p:txBody>
          <a:bodyPr>
            <a:normAutofit fontScale="90000"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Do the number of Uber rides in NYC change with change in average Monthly Temperature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Perform a linear regression on temperature vs Number of Uber rides</a:t>
            </a:r>
          </a:p>
          <a:p>
            <a:pPr algn="l"/>
            <a:r>
              <a:rPr lang="en-US" sz="1600" dirty="0"/>
              <a:t>Create line equation string , get regression values, r-square 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Number of rides is positively co-related with temperature with r-square of 0.75</a:t>
            </a:r>
          </a:p>
          <a:p>
            <a:pPr algn="l"/>
            <a:r>
              <a:rPr lang="en-US" sz="1600" dirty="0"/>
              <a:t>Reference: Uber_analysis.ipynb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68EC6-B6FA-4CBB-8A1B-849AFCAC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93" y="3429000"/>
            <a:ext cx="3905250" cy="2874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A0173-4094-4CE9-AE4A-3E112285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2" y="3429000"/>
            <a:ext cx="4239637" cy="2874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22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Are there more uber rides in weekdays or weekends?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CA5E14-6323-401F-AFB5-B8284CC2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5630"/>
            <a:ext cx="7791450" cy="1885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B6265B-4D3B-4E3C-8766-79688EDD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2085"/>
            <a:ext cx="4251632" cy="312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A8821-3A2C-4107-93A6-52E75044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475" y="2980379"/>
            <a:ext cx="4511337" cy="3208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72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140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What time of the day is busiest for Uber drivers in NYC on Weekdays vs Weekend?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070265"/>
            <a:ext cx="10515600" cy="542261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Create weekday indicator and subset weekday data. Similarly, create weekend indicator and subset weekend data.</a:t>
            </a:r>
          </a:p>
          <a:p>
            <a:r>
              <a:rPr lang="en-US" sz="1600" dirty="0"/>
              <a:t>Group each data by hour and count number of rides.</a:t>
            </a:r>
          </a:p>
          <a:p>
            <a:r>
              <a:rPr lang="en-US" sz="1600" dirty="0"/>
              <a:t>Perform a linear regression on hour vs Number of Uber rides. Create line equation string , get regression values, r-square </a:t>
            </a:r>
          </a:p>
          <a:p>
            <a:pPr algn="l"/>
            <a:r>
              <a:rPr lang="en-US" sz="1600" dirty="0"/>
              <a:t>Weekday : Number of rides is positively co-related with hour with r-square of 0.75</a:t>
            </a:r>
          </a:p>
          <a:p>
            <a:r>
              <a:rPr lang="en-US" sz="1600" dirty="0"/>
              <a:t>Weekend : Number of rides is (less) positively co-related with hour with lower r-square of 0.72</a:t>
            </a:r>
          </a:p>
          <a:p>
            <a:pPr algn="l"/>
            <a:endParaRPr lang="en-US" sz="1600" dirty="0"/>
          </a:p>
          <a:p>
            <a:pPr marL="0" indent="0" algn="l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70A17-0036-4A5B-A29B-7F070707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2919845"/>
            <a:ext cx="5017325" cy="3475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50BA2-3080-4CCA-961B-200F80C0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84" y="2870963"/>
            <a:ext cx="4305300" cy="3573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4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Project 1 </vt:lpstr>
      <vt:lpstr>Uber Rides data</vt:lpstr>
      <vt:lpstr>Extract Month, Date, Day of the Week, Hour  </vt:lpstr>
      <vt:lpstr>Weather Data</vt:lpstr>
      <vt:lpstr>Creating Analysis Dataset</vt:lpstr>
      <vt:lpstr> Do the number of Uber rides in NYC change with change in average Monthly Temperature  </vt:lpstr>
      <vt:lpstr>Do the number of Uber rides in NYC change with change in average Monthly Temperature </vt:lpstr>
      <vt:lpstr> Are there more uber rides in weekdays or weekends? </vt:lpstr>
      <vt:lpstr>What time of the day is busiest for Uber drivers in NYC on Weekdays vs Weekend?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sumita</dc:creator>
  <cp:lastModifiedBy>sumita</cp:lastModifiedBy>
  <cp:revision>17</cp:revision>
  <dcterms:created xsi:type="dcterms:W3CDTF">2020-09-18T23:13:20Z</dcterms:created>
  <dcterms:modified xsi:type="dcterms:W3CDTF">2020-09-19T15:32:59Z</dcterms:modified>
</cp:coreProperties>
</file>