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0abb4c71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0abb4c71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0abb4c71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0abb4c71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0abb4c71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0abb4c71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0abb4c71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0abb4c71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0abb4c71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0abb4c71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0abb4c71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0abb4c71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0abb4c71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0abb4c71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0abb4c71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0abb4c71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egAxI65_llTBWotW9WdsH-uoOP2hfjaQ/view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aperswithcode.com/paper/a-gun-detection-dataset-and-searching-for" TargetMode="External"/><Relationship Id="rId4" Type="http://schemas.openxmlformats.org/officeDocument/2006/relationships/hyperlink" Target="https://numfocus.org/sponsored-projects" TargetMode="External"/><Relationship Id="rId5" Type="http://schemas.openxmlformats.org/officeDocument/2006/relationships/hyperlink" Target="https://keras.io/api/optimizers/" TargetMode="External"/><Relationship Id="rId6" Type="http://schemas.openxmlformats.org/officeDocument/2006/relationships/hyperlink" Target="https://www.mdpi.com/2076-3417/11/16/7535/htm" TargetMode="External"/><Relationship Id="rId7" Type="http://schemas.openxmlformats.org/officeDocument/2006/relationships/hyperlink" Target="https://www.researchgate.net/publication/353976271_Detection_and_Classification_of_Different_Weapon_Types_Using_Deep_Learning" TargetMode="External"/><Relationship Id="rId8" Type="http://schemas.openxmlformats.org/officeDocument/2006/relationships/hyperlink" Target="https://www.ibm.com/cloud/learn/convolutional-neural-net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Gun Detection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25525" y="3585725"/>
            <a:ext cx="3929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 551 - Arizona State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Patel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 Barraza-Cordova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Ziming Zhong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(background &amp; Scope)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01000"/>
            <a:ext cx="73206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Shootings in public spaces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existing CCTV systems for gun identification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Discovering the presence of a gun in someone’s possession on lower quality cameras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Prevention &amp; Detection in security settings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Within cameras </a:t>
            </a:r>
            <a:r>
              <a:rPr lang="en"/>
              <a:t>frames</a:t>
            </a:r>
            <a:r>
              <a:rPr lang="en"/>
              <a:t> for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Applications in Machine Learning can enhance human recognition &amp; add a higher sense of security &amp; accuracy in detection threats at public places or in high-security environments.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03825" y="175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(Approach)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854350"/>
            <a:ext cx="70389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Libraries: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41" y="1296373"/>
            <a:ext cx="5553657" cy="17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4200" y="3071250"/>
            <a:ext cx="2452925" cy="17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(CNN)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0"/>
              <a:t>Importing Data and Preprocessing of Images</a:t>
            </a:r>
            <a:endParaRPr b="1" sz="1770"/>
          </a:p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Test / Train / Validation Split of the Image Dataset</a:t>
            </a:r>
            <a:endParaRPr sz="11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Data Set ~ 419,000 images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Data Set ~ 2000 images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Validation Data Set ~ 2000 images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Using the Iterator “ImageDataGenerator from Keras API</a:t>
            </a:r>
            <a:endParaRPr sz="11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Images resized to resolution 100 x 100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Converted to Greyscale Images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Vgg16 engine was utilized to preprocess the images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was distributed in batch-size of 50 images to perform batch gradient descent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Defining a function “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dispImage”</a:t>
            </a:r>
            <a:r>
              <a:rPr lang="en"/>
              <a:t> for visualization of data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function displays one batch of images in the grid of 10 x 5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Utilizes the python library - matplot.lib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(Database Training)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400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/>
              <a:t>Machine Learning Model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 : Convolutional Neural Network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 Configuration :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4 </a:t>
            </a:r>
            <a:r>
              <a:rPr lang="en"/>
              <a:t>sets of </a:t>
            </a:r>
            <a:r>
              <a:rPr lang="en" sz="1100"/>
              <a:t>Convolutional &amp; Maxpooling layers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Layers - Fully Connected Neural Network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Regularization Param = 4 x 10^-3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Activation = ReLu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50" y="1216625"/>
            <a:ext cx="251046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(Results)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05825" y="1162700"/>
            <a:ext cx="24717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Loss &amp; Accuracy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00" y="1499000"/>
            <a:ext cx="2619789" cy="19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250" y="1501925"/>
            <a:ext cx="1995425" cy="15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650" y="1501925"/>
            <a:ext cx="2001735" cy="15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4217625" y="1162700"/>
            <a:ext cx="37107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010"/>
              <a:t>Detected  gun exist in the environment (Close to the camera)</a:t>
            </a:r>
            <a:endParaRPr sz="1010"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4217625" y="3213275"/>
            <a:ext cx="314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02"/>
              <a:t>Detected no gun exist in the environment</a:t>
            </a:r>
            <a:endParaRPr sz="1002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4375" y="3462000"/>
            <a:ext cx="1919158" cy="15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(Disadvantages)</a:t>
            </a:r>
            <a:endParaRPr/>
          </a:p>
        </p:txBody>
      </p:sp>
      <p:pic>
        <p:nvPicPr>
          <p:cNvPr id="180" name="Google Shape;180;p19" title="Showcas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425" y="1051025"/>
            <a:ext cx="6371176" cy="38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Steps: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48125" y="1567550"/>
            <a:ext cx="70389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</a:t>
            </a:r>
            <a:r>
              <a:rPr lang="en" sz="1200"/>
              <a:t>lassification of different types of gun 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Implementing an object tracing algorithm </a:t>
            </a:r>
            <a:r>
              <a:rPr lang="en" sz="1200"/>
              <a:t>(Right)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Better quality gun photos</a:t>
            </a:r>
            <a:endParaRPr sz="12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Bad Examples (below):</a:t>
            </a:r>
            <a:endParaRPr sz="1000"/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00" y="1567549"/>
            <a:ext cx="3880126" cy="14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551" y="3032800"/>
            <a:ext cx="2891176" cy="17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https://paperswithcode.com/paper/a-gun-detection-dataset-and-searching-for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https://numfocus.org/sponsored-projects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https://keras.io/api/optimizers/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https://www.mdpi.com/2076-3417/11/16/7535/htm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https://www.researchgate.net/publication/353976271_Detection_and_Classification_of_Different_Weapon_Types_Using_Machine_Learning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https://www.ibm.com/cloud/learn/convolutional-neural-networks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