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9"/>
  </p:notesMasterIdLst>
  <p:sldIdLst>
    <p:sldId id="256" r:id="rId2"/>
    <p:sldId id="260" r:id="rId3"/>
    <p:sldId id="262" r:id="rId4"/>
    <p:sldId id="263" r:id="rId5"/>
    <p:sldId id="267" r:id="rId6"/>
    <p:sldId id="266" r:id="rId7"/>
    <p:sldId id="261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F5DF3-C1D4-4018-93AD-908F0E08228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C16751-8FD9-4689-83A0-FAB1E9B292CF}">
      <dgm:prSet phldrT="[Text]"/>
      <dgm:spPr/>
      <dgm:t>
        <a:bodyPr/>
        <a:lstStyle/>
        <a:p>
          <a:r>
            <a:rPr lang="en-US" dirty="0" smtClean="0"/>
            <a:t>Cleaning up the data  </a:t>
          </a:r>
          <a:endParaRPr lang="en-US" dirty="0"/>
        </a:p>
      </dgm:t>
    </dgm:pt>
    <dgm:pt modelId="{A3C80FBB-110C-4B90-9F5B-FCE847D0012A}" type="parTrans" cxnId="{00D37B1A-F9E1-4074-8C1B-B6603DBEBEA3}">
      <dgm:prSet/>
      <dgm:spPr/>
      <dgm:t>
        <a:bodyPr/>
        <a:lstStyle/>
        <a:p>
          <a:endParaRPr lang="en-US"/>
        </a:p>
      </dgm:t>
    </dgm:pt>
    <dgm:pt modelId="{C218D02F-D20D-43D9-9B9C-29ADE9F176AC}" type="sibTrans" cxnId="{00D37B1A-F9E1-4074-8C1B-B6603DBEBEA3}">
      <dgm:prSet/>
      <dgm:spPr/>
      <dgm:t>
        <a:bodyPr/>
        <a:lstStyle/>
        <a:p>
          <a:endParaRPr lang="en-US"/>
        </a:p>
      </dgm:t>
    </dgm:pt>
    <dgm:pt modelId="{22328D82-4A2B-4C72-A83E-3C64554BED42}">
      <dgm:prSet phldrT="[Text]"/>
      <dgm:spPr/>
      <dgm:t>
        <a:bodyPr/>
        <a:lstStyle/>
        <a:p>
          <a:r>
            <a:rPr lang="en-US" dirty="0" smtClean="0"/>
            <a:t>Remove stop words</a:t>
          </a:r>
          <a:endParaRPr lang="en-US" dirty="0"/>
        </a:p>
      </dgm:t>
    </dgm:pt>
    <dgm:pt modelId="{567D40B8-5DC6-4A26-83F1-F2849A723638}" type="parTrans" cxnId="{5F88BC8B-0370-4FC3-9BC9-6F67E51F8FE5}">
      <dgm:prSet/>
      <dgm:spPr/>
      <dgm:t>
        <a:bodyPr/>
        <a:lstStyle/>
        <a:p>
          <a:endParaRPr lang="en-US"/>
        </a:p>
      </dgm:t>
    </dgm:pt>
    <dgm:pt modelId="{A00AA32E-8CD2-48E4-85E7-A13084CDCFF2}" type="sibTrans" cxnId="{5F88BC8B-0370-4FC3-9BC9-6F67E51F8FE5}">
      <dgm:prSet/>
      <dgm:spPr/>
      <dgm:t>
        <a:bodyPr/>
        <a:lstStyle/>
        <a:p>
          <a:endParaRPr lang="en-US"/>
        </a:p>
      </dgm:t>
    </dgm:pt>
    <dgm:pt modelId="{17BBE46E-D6CB-4CFE-8072-CA0082D903E4}">
      <dgm:prSet phldrT="[Text]"/>
      <dgm:spPr/>
      <dgm:t>
        <a:bodyPr/>
        <a:lstStyle/>
        <a:p>
          <a:r>
            <a:rPr lang="en-US" dirty="0" smtClean="0"/>
            <a:t>Running model</a:t>
          </a:r>
          <a:endParaRPr lang="en-US" dirty="0"/>
        </a:p>
      </dgm:t>
    </dgm:pt>
    <dgm:pt modelId="{3A77C17A-A919-4287-840A-83E7747C5F8E}" type="parTrans" cxnId="{B728F90C-B4D4-405D-8DCF-3E5B95E176D5}">
      <dgm:prSet/>
      <dgm:spPr/>
      <dgm:t>
        <a:bodyPr/>
        <a:lstStyle/>
        <a:p>
          <a:endParaRPr lang="en-US"/>
        </a:p>
      </dgm:t>
    </dgm:pt>
    <dgm:pt modelId="{AA6B7EF5-A9AA-4F3B-8ADF-BFCC8611EC5F}" type="sibTrans" cxnId="{B728F90C-B4D4-405D-8DCF-3E5B95E176D5}">
      <dgm:prSet/>
      <dgm:spPr/>
      <dgm:t>
        <a:bodyPr/>
        <a:lstStyle/>
        <a:p>
          <a:endParaRPr lang="en-US"/>
        </a:p>
      </dgm:t>
    </dgm:pt>
    <dgm:pt modelId="{D8769D36-BAD9-453F-A91A-F7B091491BFD}">
      <dgm:prSet phldrT="[Text]"/>
      <dgm:spPr/>
      <dgm:t>
        <a:bodyPr/>
        <a:lstStyle/>
        <a:p>
          <a:r>
            <a:rPr lang="en-US" dirty="0" smtClean="0"/>
            <a:t>Output prediction and push it back to user </a:t>
          </a:r>
          <a:endParaRPr lang="en-US" dirty="0"/>
        </a:p>
      </dgm:t>
    </dgm:pt>
    <dgm:pt modelId="{C6404064-0EAE-4436-82CA-EBB36632043A}" type="parTrans" cxnId="{41314FFA-2756-4239-8E9B-1958BC093250}">
      <dgm:prSet/>
      <dgm:spPr/>
      <dgm:t>
        <a:bodyPr/>
        <a:lstStyle/>
        <a:p>
          <a:endParaRPr lang="en-US"/>
        </a:p>
      </dgm:t>
    </dgm:pt>
    <dgm:pt modelId="{52DAF7E1-4EBE-43AF-A6B9-4ACAE8FC7EA1}" type="sibTrans" cxnId="{41314FFA-2756-4239-8E9B-1958BC093250}">
      <dgm:prSet/>
      <dgm:spPr/>
      <dgm:t>
        <a:bodyPr/>
        <a:lstStyle/>
        <a:p>
          <a:endParaRPr lang="en-US"/>
        </a:p>
      </dgm:t>
    </dgm:pt>
    <dgm:pt modelId="{EF2C5583-750F-443F-8E74-77B8F2A9C151}">
      <dgm:prSet phldrT="[Text]"/>
      <dgm:spPr/>
      <dgm:t>
        <a:bodyPr/>
        <a:lstStyle/>
        <a:p>
          <a:r>
            <a:rPr lang="en-US" dirty="0" smtClean="0"/>
            <a:t>Saving Result</a:t>
          </a:r>
          <a:endParaRPr lang="en-US" dirty="0"/>
        </a:p>
      </dgm:t>
    </dgm:pt>
    <dgm:pt modelId="{6C150776-59E8-4C41-B161-EE02B24CE3E8}" type="parTrans" cxnId="{0A6BC991-11C4-4425-B0E8-76E49E292CF8}">
      <dgm:prSet/>
      <dgm:spPr/>
      <dgm:t>
        <a:bodyPr/>
        <a:lstStyle/>
        <a:p>
          <a:endParaRPr lang="en-US"/>
        </a:p>
      </dgm:t>
    </dgm:pt>
    <dgm:pt modelId="{324B93A5-BEE9-4E18-BA58-BD16789035A1}" type="sibTrans" cxnId="{0A6BC991-11C4-4425-B0E8-76E49E292CF8}">
      <dgm:prSet/>
      <dgm:spPr/>
      <dgm:t>
        <a:bodyPr/>
        <a:lstStyle/>
        <a:p>
          <a:endParaRPr lang="en-US"/>
        </a:p>
      </dgm:t>
    </dgm:pt>
    <dgm:pt modelId="{58AD190A-DD6B-4F13-90E2-635C46E64120}">
      <dgm:prSet phldrT="[Text]"/>
      <dgm:spPr/>
      <dgm:t>
        <a:bodyPr/>
        <a:lstStyle/>
        <a:p>
          <a:r>
            <a:rPr lang="en-US" dirty="0" smtClean="0"/>
            <a:t>Saving the string with the result for future analysis and recommendations (step 5 in cycle) </a:t>
          </a:r>
          <a:endParaRPr lang="en-US" dirty="0"/>
        </a:p>
      </dgm:t>
    </dgm:pt>
    <dgm:pt modelId="{BF90E973-4D07-49C9-B7C2-39628655AE88}" type="parTrans" cxnId="{87B470E2-2F06-4083-8542-FB0236CDBFDB}">
      <dgm:prSet/>
      <dgm:spPr/>
      <dgm:t>
        <a:bodyPr/>
        <a:lstStyle/>
        <a:p>
          <a:endParaRPr lang="en-US"/>
        </a:p>
      </dgm:t>
    </dgm:pt>
    <dgm:pt modelId="{A75241AB-2D15-494D-852A-F35A7D84F9BA}" type="sibTrans" cxnId="{87B470E2-2F06-4083-8542-FB0236CDBFDB}">
      <dgm:prSet/>
      <dgm:spPr/>
      <dgm:t>
        <a:bodyPr/>
        <a:lstStyle/>
        <a:p>
          <a:endParaRPr lang="en-US"/>
        </a:p>
      </dgm:t>
    </dgm:pt>
    <dgm:pt modelId="{F113FE43-D2CC-4E03-A3F1-92DC65CD2C9B}">
      <dgm:prSet phldrT="[Text]"/>
      <dgm:spPr/>
      <dgm:t>
        <a:bodyPr/>
        <a:lstStyle/>
        <a:p>
          <a:r>
            <a:rPr lang="en-US" dirty="0" smtClean="0"/>
            <a:t>Decompose strings into words  </a:t>
          </a:r>
          <a:endParaRPr lang="en-US" dirty="0"/>
        </a:p>
      </dgm:t>
    </dgm:pt>
    <dgm:pt modelId="{5BA79327-482B-49C1-B341-FE8BE1D1A89D}" type="parTrans" cxnId="{5086E70D-B5C1-480F-8841-D30F4F2990D5}">
      <dgm:prSet/>
      <dgm:spPr/>
      <dgm:t>
        <a:bodyPr/>
        <a:lstStyle/>
        <a:p>
          <a:endParaRPr lang="en-US"/>
        </a:p>
      </dgm:t>
    </dgm:pt>
    <dgm:pt modelId="{CB207A64-17CF-4864-B753-B13C0617801A}" type="sibTrans" cxnId="{5086E70D-B5C1-480F-8841-D30F4F2990D5}">
      <dgm:prSet/>
      <dgm:spPr/>
      <dgm:t>
        <a:bodyPr/>
        <a:lstStyle/>
        <a:p>
          <a:endParaRPr lang="en-US"/>
        </a:p>
      </dgm:t>
    </dgm:pt>
    <dgm:pt modelId="{2739A135-0F99-4D84-BD0C-297DF06A5FA6}">
      <dgm:prSet phldrT="[Text]"/>
      <dgm:spPr/>
      <dgm:t>
        <a:bodyPr/>
        <a:lstStyle/>
        <a:p>
          <a:r>
            <a:rPr lang="en-US" dirty="0" smtClean="0"/>
            <a:t>Stemming verbs </a:t>
          </a:r>
          <a:endParaRPr lang="en-US" dirty="0"/>
        </a:p>
      </dgm:t>
    </dgm:pt>
    <dgm:pt modelId="{A0620A47-5F97-41D7-A706-427686499B7D}" type="parTrans" cxnId="{13B9EF95-DA30-4A84-8B61-585CC91CB62B}">
      <dgm:prSet/>
      <dgm:spPr/>
      <dgm:t>
        <a:bodyPr/>
        <a:lstStyle/>
        <a:p>
          <a:endParaRPr lang="en-US"/>
        </a:p>
      </dgm:t>
    </dgm:pt>
    <dgm:pt modelId="{C9F699BC-C9BF-444E-88A4-69032C90790F}" type="sibTrans" cxnId="{13B9EF95-DA30-4A84-8B61-585CC91CB62B}">
      <dgm:prSet/>
      <dgm:spPr/>
      <dgm:t>
        <a:bodyPr/>
        <a:lstStyle/>
        <a:p>
          <a:endParaRPr lang="en-US"/>
        </a:p>
      </dgm:t>
    </dgm:pt>
    <dgm:pt modelId="{8E365CD6-43E9-460B-93F4-5EE24205A970}">
      <dgm:prSet phldrT="[Text]"/>
      <dgm:spPr/>
      <dgm:t>
        <a:bodyPr/>
        <a:lstStyle/>
        <a:p>
          <a:r>
            <a:rPr lang="en-US" dirty="0" smtClean="0"/>
            <a:t>Display on map  </a:t>
          </a:r>
          <a:endParaRPr lang="en-US" dirty="0"/>
        </a:p>
      </dgm:t>
    </dgm:pt>
    <dgm:pt modelId="{F138797C-6A65-4BEA-8663-C84542449F5C}" type="parTrans" cxnId="{B65D8B51-410B-463C-B83A-9ABC4408A67D}">
      <dgm:prSet/>
      <dgm:spPr/>
    </dgm:pt>
    <dgm:pt modelId="{6D3AF80A-9C99-4600-8CBC-0E2A6BF28B46}" type="sibTrans" cxnId="{B65D8B51-410B-463C-B83A-9ABC4408A67D}">
      <dgm:prSet/>
      <dgm:spPr/>
    </dgm:pt>
    <dgm:pt modelId="{01E6C76C-599C-4FC4-9AC5-FDE632865C4D}" type="pres">
      <dgm:prSet presAssocID="{C64F5DF3-C1D4-4018-93AD-908F0E082280}" presName="linearFlow" presStyleCnt="0">
        <dgm:presLayoutVars>
          <dgm:dir/>
          <dgm:animLvl val="lvl"/>
          <dgm:resizeHandles val="exact"/>
        </dgm:presLayoutVars>
      </dgm:prSet>
      <dgm:spPr/>
    </dgm:pt>
    <dgm:pt modelId="{5D924FA3-62D4-4A1A-9E9D-51D2E53F7A8A}" type="pres">
      <dgm:prSet presAssocID="{BAC16751-8FD9-4689-83A0-FAB1E9B292CF}" presName="composite" presStyleCnt="0"/>
      <dgm:spPr/>
    </dgm:pt>
    <dgm:pt modelId="{86E5076A-C86F-41AF-97CC-52912BD92E31}" type="pres">
      <dgm:prSet presAssocID="{BAC16751-8FD9-4689-83A0-FAB1E9B292C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DED46-3761-437C-9B1D-F312736A3BB0}" type="pres">
      <dgm:prSet presAssocID="{BAC16751-8FD9-4689-83A0-FAB1E9B292C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CF347-CFB7-4CAB-8FA5-5675C9AB1873}" type="pres">
      <dgm:prSet presAssocID="{C218D02F-D20D-43D9-9B9C-29ADE9F176AC}" presName="sp" presStyleCnt="0"/>
      <dgm:spPr/>
    </dgm:pt>
    <dgm:pt modelId="{CF2504F3-C9C5-418A-B81E-8B85464BF0EB}" type="pres">
      <dgm:prSet presAssocID="{17BBE46E-D6CB-4CFE-8072-CA0082D903E4}" presName="composite" presStyleCnt="0"/>
      <dgm:spPr/>
    </dgm:pt>
    <dgm:pt modelId="{9957DB0A-2AE6-4398-B046-53F6F7FE4E79}" type="pres">
      <dgm:prSet presAssocID="{17BBE46E-D6CB-4CFE-8072-CA0082D903E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4EE7C-FE27-48D6-ACA3-EDA34B994FE7}" type="pres">
      <dgm:prSet presAssocID="{17BBE46E-D6CB-4CFE-8072-CA0082D903E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D62577-D471-4D3B-9B23-AC6433A9DB25}" type="pres">
      <dgm:prSet presAssocID="{AA6B7EF5-A9AA-4F3B-8ADF-BFCC8611EC5F}" presName="sp" presStyleCnt="0"/>
      <dgm:spPr/>
    </dgm:pt>
    <dgm:pt modelId="{9F9DF479-F197-40F9-9516-B472429C4239}" type="pres">
      <dgm:prSet presAssocID="{EF2C5583-750F-443F-8E74-77B8F2A9C151}" presName="composite" presStyleCnt="0"/>
      <dgm:spPr/>
    </dgm:pt>
    <dgm:pt modelId="{2EF4BA9A-4374-4514-B3E7-061F8FB2D5D3}" type="pres">
      <dgm:prSet presAssocID="{EF2C5583-750F-443F-8E74-77B8F2A9C15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D81D7-A577-42B9-8602-6BF4E3944FBE}" type="pres">
      <dgm:prSet presAssocID="{EF2C5583-750F-443F-8E74-77B8F2A9C15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B9EF95-DA30-4A84-8B61-585CC91CB62B}" srcId="{BAC16751-8FD9-4689-83A0-FAB1E9B292CF}" destId="{2739A135-0F99-4D84-BD0C-297DF06A5FA6}" srcOrd="1" destOrd="0" parTransId="{A0620A47-5F97-41D7-A706-427686499B7D}" sibTransId="{C9F699BC-C9BF-444E-88A4-69032C90790F}"/>
    <dgm:cxn modelId="{F4EF896E-40B3-4E85-8C34-5DC58A736796}" type="presOf" srcId="{2739A135-0F99-4D84-BD0C-297DF06A5FA6}" destId="{4F7DED46-3761-437C-9B1D-F312736A3BB0}" srcOrd="0" destOrd="1" presId="urn:microsoft.com/office/officeart/2005/8/layout/chevron2"/>
    <dgm:cxn modelId="{58EEB74D-224C-40A2-B58A-9E98136447A1}" type="presOf" srcId="{C64F5DF3-C1D4-4018-93AD-908F0E082280}" destId="{01E6C76C-599C-4FC4-9AC5-FDE632865C4D}" srcOrd="0" destOrd="0" presId="urn:microsoft.com/office/officeart/2005/8/layout/chevron2"/>
    <dgm:cxn modelId="{0A6BC991-11C4-4425-B0E8-76E49E292CF8}" srcId="{C64F5DF3-C1D4-4018-93AD-908F0E082280}" destId="{EF2C5583-750F-443F-8E74-77B8F2A9C151}" srcOrd="2" destOrd="0" parTransId="{6C150776-59E8-4C41-B161-EE02B24CE3E8}" sibTransId="{324B93A5-BEE9-4E18-BA58-BD16789035A1}"/>
    <dgm:cxn modelId="{5086E70D-B5C1-480F-8841-D30F4F2990D5}" srcId="{BAC16751-8FD9-4689-83A0-FAB1E9B292CF}" destId="{F113FE43-D2CC-4E03-A3F1-92DC65CD2C9B}" srcOrd="2" destOrd="0" parTransId="{5BA79327-482B-49C1-B341-FE8BE1D1A89D}" sibTransId="{CB207A64-17CF-4864-B753-B13C0617801A}"/>
    <dgm:cxn modelId="{22497A3A-DA7B-4DD1-9C32-DB44CEB12211}" type="presOf" srcId="{58AD190A-DD6B-4F13-90E2-635C46E64120}" destId="{FE1D81D7-A577-42B9-8602-6BF4E3944FBE}" srcOrd="0" destOrd="0" presId="urn:microsoft.com/office/officeart/2005/8/layout/chevron2"/>
    <dgm:cxn modelId="{57A25A15-B1A8-41C3-A9E0-A28314F1AF67}" type="presOf" srcId="{EF2C5583-750F-443F-8E74-77B8F2A9C151}" destId="{2EF4BA9A-4374-4514-B3E7-061F8FB2D5D3}" srcOrd="0" destOrd="0" presId="urn:microsoft.com/office/officeart/2005/8/layout/chevron2"/>
    <dgm:cxn modelId="{B65D8B51-410B-463C-B83A-9ABC4408A67D}" srcId="{17BBE46E-D6CB-4CFE-8072-CA0082D903E4}" destId="{8E365CD6-43E9-460B-93F4-5EE24205A970}" srcOrd="1" destOrd="0" parTransId="{F138797C-6A65-4BEA-8663-C84542449F5C}" sibTransId="{6D3AF80A-9C99-4600-8CBC-0E2A6BF28B46}"/>
    <dgm:cxn modelId="{408118B9-1BFE-49AE-8663-C501FB011985}" type="presOf" srcId="{D8769D36-BAD9-453F-A91A-F7B091491BFD}" destId="{6A44EE7C-FE27-48D6-ACA3-EDA34B994FE7}" srcOrd="0" destOrd="0" presId="urn:microsoft.com/office/officeart/2005/8/layout/chevron2"/>
    <dgm:cxn modelId="{30AB37D1-6DE8-4FB6-A636-C742AEDEEEF3}" type="presOf" srcId="{8E365CD6-43E9-460B-93F4-5EE24205A970}" destId="{6A44EE7C-FE27-48D6-ACA3-EDA34B994FE7}" srcOrd="0" destOrd="1" presId="urn:microsoft.com/office/officeart/2005/8/layout/chevron2"/>
    <dgm:cxn modelId="{9E5B3FE0-0022-41EA-841D-BA0357943595}" type="presOf" srcId="{22328D82-4A2B-4C72-A83E-3C64554BED42}" destId="{4F7DED46-3761-437C-9B1D-F312736A3BB0}" srcOrd="0" destOrd="0" presId="urn:microsoft.com/office/officeart/2005/8/layout/chevron2"/>
    <dgm:cxn modelId="{B728F90C-B4D4-405D-8DCF-3E5B95E176D5}" srcId="{C64F5DF3-C1D4-4018-93AD-908F0E082280}" destId="{17BBE46E-D6CB-4CFE-8072-CA0082D903E4}" srcOrd="1" destOrd="0" parTransId="{3A77C17A-A919-4287-840A-83E7747C5F8E}" sibTransId="{AA6B7EF5-A9AA-4F3B-8ADF-BFCC8611EC5F}"/>
    <dgm:cxn modelId="{5F88BC8B-0370-4FC3-9BC9-6F67E51F8FE5}" srcId="{BAC16751-8FD9-4689-83A0-FAB1E9B292CF}" destId="{22328D82-4A2B-4C72-A83E-3C64554BED42}" srcOrd="0" destOrd="0" parTransId="{567D40B8-5DC6-4A26-83F1-F2849A723638}" sibTransId="{A00AA32E-8CD2-48E4-85E7-A13084CDCFF2}"/>
    <dgm:cxn modelId="{41AB7BBD-1A74-4977-BF82-D4E8976F49B1}" type="presOf" srcId="{17BBE46E-D6CB-4CFE-8072-CA0082D903E4}" destId="{9957DB0A-2AE6-4398-B046-53F6F7FE4E79}" srcOrd="0" destOrd="0" presId="urn:microsoft.com/office/officeart/2005/8/layout/chevron2"/>
    <dgm:cxn modelId="{8AEB9A6A-3A44-4ACA-9E3B-9557D099F38C}" type="presOf" srcId="{BAC16751-8FD9-4689-83A0-FAB1E9B292CF}" destId="{86E5076A-C86F-41AF-97CC-52912BD92E31}" srcOrd="0" destOrd="0" presId="urn:microsoft.com/office/officeart/2005/8/layout/chevron2"/>
    <dgm:cxn modelId="{00D37B1A-F9E1-4074-8C1B-B6603DBEBEA3}" srcId="{C64F5DF3-C1D4-4018-93AD-908F0E082280}" destId="{BAC16751-8FD9-4689-83A0-FAB1E9B292CF}" srcOrd="0" destOrd="0" parTransId="{A3C80FBB-110C-4B90-9F5B-FCE847D0012A}" sibTransId="{C218D02F-D20D-43D9-9B9C-29ADE9F176AC}"/>
    <dgm:cxn modelId="{5C5359AE-7E98-48C1-8F78-463CC162A8A2}" type="presOf" srcId="{F113FE43-D2CC-4E03-A3F1-92DC65CD2C9B}" destId="{4F7DED46-3761-437C-9B1D-F312736A3BB0}" srcOrd="0" destOrd="2" presId="urn:microsoft.com/office/officeart/2005/8/layout/chevron2"/>
    <dgm:cxn modelId="{41314FFA-2756-4239-8E9B-1958BC093250}" srcId="{17BBE46E-D6CB-4CFE-8072-CA0082D903E4}" destId="{D8769D36-BAD9-453F-A91A-F7B091491BFD}" srcOrd="0" destOrd="0" parTransId="{C6404064-0EAE-4436-82CA-EBB36632043A}" sibTransId="{52DAF7E1-4EBE-43AF-A6B9-4ACAE8FC7EA1}"/>
    <dgm:cxn modelId="{87B470E2-2F06-4083-8542-FB0236CDBFDB}" srcId="{EF2C5583-750F-443F-8E74-77B8F2A9C151}" destId="{58AD190A-DD6B-4F13-90E2-635C46E64120}" srcOrd="0" destOrd="0" parTransId="{BF90E973-4D07-49C9-B7C2-39628655AE88}" sibTransId="{A75241AB-2D15-494D-852A-F35A7D84F9BA}"/>
    <dgm:cxn modelId="{03006AE5-2FFF-4164-814A-A0883452208A}" type="presParOf" srcId="{01E6C76C-599C-4FC4-9AC5-FDE632865C4D}" destId="{5D924FA3-62D4-4A1A-9E9D-51D2E53F7A8A}" srcOrd="0" destOrd="0" presId="urn:microsoft.com/office/officeart/2005/8/layout/chevron2"/>
    <dgm:cxn modelId="{D8BB2070-03D3-4548-B0A3-417E28D5EC15}" type="presParOf" srcId="{5D924FA3-62D4-4A1A-9E9D-51D2E53F7A8A}" destId="{86E5076A-C86F-41AF-97CC-52912BD92E31}" srcOrd="0" destOrd="0" presId="urn:microsoft.com/office/officeart/2005/8/layout/chevron2"/>
    <dgm:cxn modelId="{973402B6-4DC3-470A-B5D2-8E57D58BBC0F}" type="presParOf" srcId="{5D924FA3-62D4-4A1A-9E9D-51D2E53F7A8A}" destId="{4F7DED46-3761-437C-9B1D-F312736A3BB0}" srcOrd="1" destOrd="0" presId="urn:microsoft.com/office/officeart/2005/8/layout/chevron2"/>
    <dgm:cxn modelId="{402E0974-4AB2-4B63-B72A-CD79F217614B}" type="presParOf" srcId="{01E6C76C-599C-4FC4-9AC5-FDE632865C4D}" destId="{D8FCF347-CFB7-4CAB-8FA5-5675C9AB1873}" srcOrd="1" destOrd="0" presId="urn:microsoft.com/office/officeart/2005/8/layout/chevron2"/>
    <dgm:cxn modelId="{6BF0F33C-D265-4159-9DBE-9F04AB2DF5AF}" type="presParOf" srcId="{01E6C76C-599C-4FC4-9AC5-FDE632865C4D}" destId="{CF2504F3-C9C5-418A-B81E-8B85464BF0EB}" srcOrd="2" destOrd="0" presId="urn:microsoft.com/office/officeart/2005/8/layout/chevron2"/>
    <dgm:cxn modelId="{7EA28799-FE97-4647-8D6B-5BE3A2B27FED}" type="presParOf" srcId="{CF2504F3-C9C5-418A-B81E-8B85464BF0EB}" destId="{9957DB0A-2AE6-4398-B046-53F6F7FE4E79}" srcOrd="0" destOrd="0" presId="urn:microsoft.com/office/officeart/2005/8/layout/chevron2"/>
    <dgm:cxn modelId="{520FCAC8-36A4-4826-92F6-5854C1C3A53B}" type="presParOf" srcId="{CF2504F3-C9C5-418A-B81E-8B85464BF0EB}" destId="{6A44EE7C-FE27-48D6-ACA3-EDA34B994FE7}" srcOrd="1" destOrd="0" presId="urn:microsoft.com/office/officeart/2005/8/layout/chevron2"/>
    <dgm:cxn modelId="{B8DCB59F-00F8-4353-AB4F-BAE515E80F83}" type="presParOf" srcId="{01E6C76C-599C-4FC4-9AC5-FDE632865C4D}" destId="{6FD62577-D471-4D3B-9B23-AC6433A9DB25}" srcOrd="3" destOrd="0" presId="urn:microsoft.com/office/officeart/2005/8/layout/chevron2"/>
    <dgm:cxn modelId="{564D1FD2-0978-41BF-9E73-55F1DCBC22DD}" type="presParOf" srcId="{01E6C76C-599C-4FC4-9AC5-FDE632865C4D}" destId="{9F9DF479-F197-40F9-9516-B472429C4239}" srcOrd="4" destOrd="0" presId="urn:microsoft.com/office/officeart/2005/8/layout/chevron2"/>
    <dgm:cxn modelId="{61F83C1A-472E-467C-B615-8A098C4D4BF0}" type="presParOf" srcId="{9F9DF479-F197-40F9-9516-B472429C4239}" destId="{2EF4BA9A-4374-4514-B3E7-061F8FB2D5D3}" srcOrd="0" destOrd="0" presId="urn:microsoft.com/office/officeart/2005/8/layout/chevron2"/>
    <dgm:cxn modelId="{70EC437E-983C-4EDC-A093-C9B6192E6A05}" type="presParOf" srcId="{9F9DF479-F197-40F9-9516-B472429C4239}" destId="{FE1D81D7-A577-42B9-8602-6BF4E3944FB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5076A-C86F-41AF-97CC-52912BD92E31}">
      <dsp:nvSpPr>
        <dsp:cNvPr id="0" name=""/>
        <dsp:cNvSpPr/>
      </dsp:nvSpPr>
      <dsp:spPr>
        <a:xfrm rot="5400000">
          <a:off x="-177447" y="177589"/>
          <a:ext cx="1182982" cy="8280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Cleaning up the data  </a:t>
          </a:r>
          <a:endParaRPr lang="en-US" sz="1000" kern="1200" dirty="0"/>
        </a:p>
      </dsp:txBody>
      <dsp:txXfrm rot="-5400000">
        <a:off x="1" y="414186"/>
        <a:ext cx="828087" cy="354895"/>
      </dsp:txXfrm>
    </dsp:sp>
    <dsp:sp modelId="{4F7DED46-3761-437C-9B1D-F312736A3BB0}">
      <dsp:nvSpPr>
        <dsp:cNvPr id="0" name=""/>
        <dsp:cNvSpPr/>
      </dsp:nvSpPr>
      <dsp:spPr>
        <a:xfrm rot="5400000">
          <a:off x="3384755" y="-2556525"/>
          <a:ext cx="768938" cy="58822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Remove stop words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Stemming verbs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Decompose strings into words  </a:t>
          </a:r>
          <a:endParaRPr lang="en-US" sz="1400" kern="1200" dirty="0"/>
        </a:p>
      </dsp:txBody>
      <dsp:txXfrm rot="-5400000">
        <a:off x="828087" y="37679"/>
        <a:ext cx="5844738" cy="693866"/>
      </dsp:txXfrm>
    </dsp:sp>
    <dsp:sp modelId="{9957DB0A-2AE6-4398-B046-53F6F7FE4E79}">
      <dsp:nvSpPr>
        <dsp:cNvPr id="0" name=""/>
        <dsp:cNvSpPr/>
      </dsp:nvSpPr>
      <dsp:spPr>
        <a:xfrm rot="5400000">
          <a:off x="-177447" y="1159168"/>
          <a:ext cx="1182982" cy="8280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Running model</a:t>
          </a:r>
          <a:endParaRPr lang="en-US" sz="1000" kern="1200" dirty="0"/>
        </a:p>
      </dsp:txBody>
      <dsp:txXfrm rot="-5400000">
        <a:off x="1" y="1395765"/>
        <a:ext cx="828087" cy="354895"/>
      </dsp:txXfrm>
    </dsp:sp>
    <dsp:sp modelId="{6A44EE7C-FE27-48D6-ACA3-EDA34B994FE7}">
      <dsp:nvSpPr>
        <dsp:cNvPr id="0" name=""/>
        <dsp:cNvSpPr/>
      </dsp:nvSpPr>
      <dsp:spPr>
        <a:xfrm rot="5400000">
          <a:off x="3384755" y="-1574946"/>
          <a:ext cx="768938" cy="58822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Output prediction and push it back to user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Display on map  </a:t>
          </a:r>
          <a:endParaRPr lang="en-US" sz="1400" kern="1200" dirty="0"/>
        </a:p>
      </dsp:txBody>
      <dsp:txXfrm rot="-5400000">
        <a:off x="828087" y="1019258"/>
        <a:ext cx="5844738" cy="693866"/>
      </dsp:txXfrm>
    </dsp:sp>
    <dsp:sp modelId="{2EF4BA9A-4374-4514-B3E7-061F8FB2D5D3}">
      <dsp:nvSpPr>
        <dsp:cNvPr id="0" name=""/>
        <dsp:cNvSpPr/>
      </dsp:nvSpPr>
      <dsp:spPr>
        <a:xfrm rot="5400000">
          <a:off x="-177447" y="2140747"/>
          <a:ext cx="1182982" cy="8280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Saving Result</a:t>
          </a:r>
          <a:endParaRPr lang="en-US" sz="1000" kern="1200" dirty="0"/>
        </a:p>
      </dsp:txBody>
      <dsp:txXfrm rot="-5400000">
        <a:off x="1" y="2377344"/>
        <a:ext cx="828087" cy="354895"/>
      </dsp:txXfrm>
    </dsp:sp>
    <dsp:sp modelId="{FE1D81D7-A577-42B9-8602-6BF4E3944FBE}">
      <dsp:nvSpPr>
        <dsp:cNvPr id="0" name=""/>
        <dsp:cNvSpPr/>
      </dsp:nvSpPr>
      <dsp:spPr>
        <a:xfrm rot="5400000">
          <a:off x="3384755" y="-593367"/>
          <a:ext cx="768938" cy="58822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Saving the string with the result for future analysis and recommendations (step 5 in cycle) </a:t>
          </a:r>
          <a:endParaRPr lang="en-US" sz="1400" kern="1200" dirty="0"/>
        </a:p>
      </dsp:txBody>
      <dsp:txXfrm rot="-5400000">
        <a:off x="828087" y="2000837"/>
        <a:ext cx="5844738" cy="693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44240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62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81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424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05001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765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3470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78612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45350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117469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617866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26024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02422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13176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01281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67240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989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725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98908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20079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8431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1046540" y="464935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PSU D.A.T.A Lab 2 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1046540" y="3142171"/>
            <a:ext cx="6619244" cy="6460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endParaRPr dirty="0"/>
          </a:p>
          <a:p>
            <a:pPr marL="2743200" lvl="0" indent="457200" algn="l" rtl="0">
              <a:spcBef>
                <a:spcPts val="0"/>
              </a:spcBef>
              <a:buNone/>
            </a:pPr>
            <a:r>
              <a:rPr lang="en" dirty="0"/>
              <a:t>By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Sarah Hegazy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Omar Al </a:t>
            </a:r>
            <a:r>
              <a:rPr lang="en" dirty="0" smtClean="0"/>
              <a:t>Hussaini </a:t>
            </a:r>
            <a:endParaRPr lang="en" dirty="0"/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Erik Benscoter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Daniel Lambardo 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765" y="1772636"/>
            <a:ext cx="2259900" cy="181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1723200" y="35875"/>
            <a:ext cx="5697599" cy="59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dirty="0" smtClean="0">
                <a:solidFill>
                  <a:srgbClr val="FFFFFF"/>
                </a:solidFill>
              </a:rPr>
              <a:t>Cycle of text </a:t>
            </a:r>
            <a:endParaRPr lang="en" sz="3000" dirty="0">
              <a:solidFill>
                <a:srgbClr val="FFFFFF"/>
              </a:solidFill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943" y="904627"/>
            <a:ext cx="6773526" cy="38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/>
          <p:cNvSpPr/>
          <p:nvPr/>
        </p:nvSpPr>
        <p:spPr>
          <a:xfrm>
            <a:off x="582706" y="632574"/>
            <a:ext cx="2187388" cy="1778932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and testing model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220" y="1001806"/>
            <a:ext cx="6709906" cy="3417794"/>
          </a:xfrm>
        </p:spPr>
        <p:txBody>
          <a:bodyPr/>
          <a:lstStyle/>
          <a:p>
            <a:r>
              <a:rPr lang="en-US" sz="1800" dirty="0" smtClean="0"/>
              <a:t>Selecting a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Logistic regression model </a:t>
            </a:r>
          </a:p>
          <a:p>
            <a:r>
              <a:rPr lang="en-US" sz="1800" dirty="0" smtClean="0"/>
              <a:t>Training and testing with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 with k fold cross validation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Using </a:t>
            </a:r>
            <a:r>
              <a:rPr lang="en-US" sz="1800" dirty="0" smtClean="0"/>
              <a:t>Receiver Operating Characteristic </a:t>
            </a:r>
            <a:r>
              <a:rPr lang="en-US" sz="1800" dirty="0"/>
              <a:t>(</a:t>
            </a:r>
            <a:r>
              <a:rPr lang="en-US" sz="1800" dirty="0" smtClean="0"/>
              <a:t>ROC)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6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9812" y="1389936"/>
            <a:ext cx="2958001" cy="275175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00691" y="1163171"/>
            <a:ext cx="6709906" cy="3417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7950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Takes any value between -∞ and +∞ and </a:t>
            </a:r>
          </a:p>
          <a:p>
            <a:pPr marL="0" indent="0">
              <a:buNone/>
            </a:pPr>
            <a:r>
              <a:rPr lang="en-US" sz="1800" dirty="0" smtClean="0"/>
              <a:t>Returns Results between 0 and1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 the input is a linear equation with coefficients</a:t>
            </a:r>
          </a:p>
          <a:p>
            <a:pPr marL="0" indent="0">
              <a:buNone/>
            </a:pPr>
            <a:r>
              <a:rPr lang="en-US" sz="1800" dirty="0" smtClean="0"/>
              <a:t>For text, location and time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</a:t>
            </a:r>
            <a:r>
              <a:rPr lang="en-US" sz="1800" dirty="0" smtClean="0"/>
              <a:t>Advantages</a:t>
            </a:r>
            <a:r>
              <a:rPr lang="en-US" sz="1800" dirty="0"/>
              <a:t>: low variance and so is less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prone </a:t>
            </a:r>
            <a:r>
              <a:rPr lang="en-US" sz="1800" dirty="0"/>
              <a:t>to </a:t>
            </a:r>
            <a:r>
              <a:rPr lang="en-US" sz="1800" dirty="0" smtClean="0"/>
              <a:t>over-fitting and </a:t>
            </a:r>
            <a:r>
              <a:rPr lang="en-US" sz="1800" dirty="0" err="1" smtClean="0"/>
              <a:t>usely</a:t>
            </a:r>
            <a:r>
              <a:rPr lang="en-US" sz="1800" dirty="0" smtClean="0"/>
              <a:t> </a:t>
            </a:r>
            <a:r>
              <a:rPr lang="en-US" sz="1800" dirty="0"/>
              <a:t>used </a:t>
            </a:r>
            <a:r>
              <a:rPr lang="en-US" sz="1800" dirty="0" smtClean="0"/>
              <a:t>to predict </a:t>
            </a:r>
          </a:p>
          <a:p>
            <a:pPr marL="0" indent="0">
              <a:buNone/>
            </a:pPr>
            <a:r>
              <a:rPr lang="en-US" sz="1800" dirty="0" smtClean="0"/>
              <a:t>diseases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509" y="2286000"/>
            <a:ext cx="22479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6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frequencies of words </a:t>
            </a:r>
          </a:p>
          <a:p>
            <a:r>
              <a:rPr lang="en-US" dirty="0" smtClean="0"/>
              <a:t>Deciding which words to include in the equation based on the</a:t>
            </a:r>
          </a:p>
          <a:p>
            <a:pPr marL="0" indent="0">
              <a:buNone/>
            </a:pPr>
            <a:r>
              <a:rPr lang="en-US" dirty="0" smtClean="0"/>
              <a:t>association rule</a:t>
            </a:r>
          </a:p>
          <a:p>
            <a:pPr marL="0" indent="0">
              <a:buNone/>
            </a:pPr>
            <a:r>
              <a:rPr lang="en-US" dirty="0" smtClean="0"/>
              <a:t>“If a person says cough it’s 70% likely that he’s sick”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0233067"/>
                  </p:ext>
                </p:extLst>
              </p:nvPr>
            </p:nvGraphicFramePr>
            <p:xfrm>
              <a:off x="1510202" y="2933699"/>
              <a:ext cx="5607772" cy="2102231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401943"/>
                    <a:gridCol w="1401943"/>
                    <a:gridCol w="1019912"/>
                    <a:gridCol w="178397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Word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“YES” freq.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“NO” freq.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Confidence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Sick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=</m:t>
                                </m:r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mtClean="0"/>
                                        </m:ctrlPr>
                                      </m:dPr>
                                      <m:e>
                                        <m:r>
                                          <a:rPr lang="en-US" smtClean="0"/>
                                          <m:t>𝑆𝑖𝑐𝑘</m:t>
                                        </m:r>
                                        <m:r>
                                          <a:rPr lang="en-US" smtClean="0"/>
                                          <m:t>∩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mtClean="0"/>
                                          <m:t>Yes</m:t>
                                        </m:r>
                                      </m:e>
                                    </m:d>
                                    <m:r>
                                      <a:rPr lang="en-US" smtClean="0"/>
                                      <m:t>.</m:t>
                                    </m:r>
                                    <m:r>
                                      <a:rPr lang="en-US" smtClean="0"/>
                                      <m:t>𝑐𝑜𝑢𝑛𝑡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mtClean="0"/>
                                        </m:ctrlPr>
                                      </m:dPr>
                                      <m:e>
                                        <m:r>
                                          <a:rPr lang="en-US" smtClean="0"/>
                                          <m:t>𝑆𝑖𝑐𝑘</m:t>
                                        </m:r>
                                      </m:e>
                                    </m:d>
                                    <m:r>
                                      <a:rPr lang="en-US" smtClean="0"/>
                                      <m:t>.</m:t>
                                    </m:r>
                                    <m:r>
                                      <a:rPr lang="en-US" smtClean="0"/>
                                      <m:t>𝑐𝑜𝑢𝑛𝑡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</a:t>
                          </a:r>
                        </a:p>
                        <a:p>
                          <a:r>
                            <a:rPr lang="en-US" dirty="0" smtClean="0"/>
                            <a:t>.</a:t>
                          </a:r>
                        </a:p>
                        <a:p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a:rPr lang="en-US" smtClean="0"/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0233067"/>
                  </p:ext>
                </p:extLst>
              </p:nvPr>
            </p:nvGraphicFramePr>
            <p:xfrm>
              <a:off x="1510202" y="2933699"/>
              <a:ext cx="5607772" cy="2102231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401943"/>
                    <a:gridCol w="1401943"/>
                    <a:gridCol w="1019912"/>
                    <a:gridCol w="1783974"/>
                  </a:tblGrid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Word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“YES” freq.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“NO” freq.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Confidence 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1981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Sick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4334" t="-98824" r="-341" b="-210588"/>
                          </a:stretch>
                        </a:blipFill>
                      </a:tcPr>
                    </a:tc>
                  </a:tr>
                  <a:tr h="7086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.</a:t>
                          </a:r>
                        </a:p>
                        <a:p>
                          <a:r>
                            <a:rPr lang="en-US" dirty="0" smtClean="0"/>
                            <a:t>.</a:t>
                          </a:r>
                        </a:p>
                        <a:p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t="-468852" r="-30087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6535271" y="3112994"/>
            <a:ext cx="528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xplosion 1 6"/>
          <p:cNvSpPr/>
          <p:nvPr/>
        </p:nvSpPr>
        <p:spPr>
          <a:xfrm>
            <a:off x="6929717" y="2563906"/>
            <a:ext cx="2079811" cy="1030941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33130" y="2917793"/>
            <a:ext cx="14074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Coefficients </a:t>
            </a:r>
            <a:endParaRPr lang="en-US" sz="1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439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 </a:t>
            </a:r>
            <a:r>
              <a:rPr lang="en-US" sz="3200" dirty="0" smtClean="0"/>
              <a:t>Fold Cross Validation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0212" y="2214712"/>
            <a:ext cx="3628978" cy="15895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28220" y="1001806"/>
                <a:ext cx="6709906" cy="34177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7175" indent="-257175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5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557213" indent="-214313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35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8572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2001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05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15430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05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187950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05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2288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05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25717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05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2914650" indent="-171450" algn="l" defTabSz="342900" rtl="0" eaLnBrk="1" latinLnBrk="0" hangingPunct="1">
                  <a:spcBef>
                    <a:spcPts val="75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05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800" dirty="0" smtClean="0"/>
                  <a:t>Selecting a K value for experiments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For the 5000 tweets and k=5,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4000 tweets for training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1000 for testing </a:t>
                </a:r>
              </a:p>
              <a:p>
                <a:r>
                  <a:rPr lang="en-US" sz="1800" dirty="0" smtClean="0"/>
                  <a:t>Calculate Accuracy 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𝑝𝑜𝑠𝑖𝑡𝑖𝑣𝑒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𝑇𝑟𝑢𝑒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𝑛𝑒𝑔𝑎𝑡𝑖𝑣𝑒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𝑝𝑜𝑝𝑢𝑙𝑎𝑡𝑖𝑜𝑛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20" y="1001806"/>
                <a:ext cx="6709906" cy="3417794"/>
              </a:xfrm>
              <a:prstGeom prst="rect">
                <a:avLst/>
              </a:prstGeom>
              <a:blipFill rotWithShape="0">
                <a:blip r:embed="rId3"/>
                <a:stretch>
                  <a:fillRect l="-817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rved Right Arrow 7"/>
          <p:cNvSpPr/>
          <p:nvPr/>
        </p:nvSpPr>
        <p:spPr>
          <a:xfrm rot="12230222">
            <a:off x="4291075" y="1445128"/>
            <a:ext cx="591671" cy="150917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new strings of text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42762"/>
              </p:ext>
            </p:extLst>
          </p:nvPr>
        </p:nvGraphicFramePr>
        <p:xfrm>
          <a:off x="827088" y="1539875"/>
          <a:ext cx="6710362" cy="314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4478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229</Words>
  <Application>Microsoft Office PowerPoint</Application>
  <PresentationFormat>On-screen Show (16:9)</PresentationFormat>
  <Paragraphs>60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Century Gothic</vt:lpstr>
      <vt:lpstr>Wingdings</vt:lpstr>
      <vt:lpstr>Wingdings 3</vt:lpstr>
      <vt:lpstr>Ion</vt:lpstr>
      <vt:lpstr>PSU D.A.T.A Lab 2 </vt:lpstr>
      <vt:lpstr>PowerPoint Presentation</vt:lpstr>
      <vt:lpstr>Building and testing model  </vt:lpstr>
      <vt:lpstr>Logistic Regression Model</vt:lpstr>
      <vt:lpstr>Logistic Regression Model</vt:lpstr>
      <vt:lpstr>k Fold Cross Validation</vt:lpstr>
      <vt:lpstr>Running new strings of text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PSU D.A.T.A Lab 2</dc:title>
  <dc:creator>Omar Alhussaini</dc:creator>
  <cp:lastModifiedBy>Omar Alhussaini</cp:lastModifiedBy>
  <cp:revision>11</cp:revision>
  <dcterms:modified xsi:type="dcterms:W3CDTF">2015-04-10T02:35:23Z</dcterms:modified>
</cp:coreProperties>
</file>