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e2701462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e2701462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e2701462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e2701462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5e2701462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5e2701462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5e2701462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5e2701462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e2701462_1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5e2701462_1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5e2701462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5e2701462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5e2701462_1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5e2701462_1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2701462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2701462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e270146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e270146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e2701462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e2701462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e270146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e2701462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e270146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e2701462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26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e2701462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e2701462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e2701462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e2701462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e2701462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e2701462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gradFill>
              <a:gsLst>
                <a:gs pos="0">
                  <a:srgbClr val="DFE9FB">
                    <a:alpha val="3460"/>
                  </a:srgbClr>
                </a:gs>
                <a:gs pos="100000">
                  <a:srgbClr val="6E9BE7">
                    <a:alpha val="34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gradFill>
              <a:gsLst>
                <a:gs pos="0">
                  <a:srgbClr val="DFE9FB">
                    <a:alpha val="3460"/>
                  </a:srgbClr>
                </a:gs>
                <a:gs pos="100000">
                  <a:srgbClr val="6E9BE7">
                    <a:alpha val="34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gradFill>
              <a:gsLst>
                <a:gs pos="0">
                  <a:srgbClr val="DFE9FB">
                    <a:alpha val="3460"/>
                  </a:srgbClr>
                </a:gs>
                <a:gs pos="100000">
                  <a:srgbClr val="6E9BE7">
                    <a:alpha val="34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gradFill>
              <a:gsLst>
                <a:gs pos="0">
                  <a:srgbClr val="DFE9FB">
                    <a:alpha val="3460"/>
                  </a:srgbClr>
                </a:gs>
                <a:gs pos="100000">
                  <a:srgbClr val="6E9BE7">
                    <a:alpha val="34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044787" y="3109820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gradFill>
              <a:gsLst>
                <a:gs pos="0">
                  <a:srgbClr val="DFE9FB">
                    <a:alpha val="7310"/>
                  </a:srgbClr>
                </a:gs>
                <a:gs pos="100000">
                  <a:srgbClr val="6E9BE7">
                    <a:alpha val="731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8465293" y="444993"/>
            <a:ext cx="6678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Qiskit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  <a:defRPr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●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●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14923" y="132325"/>
            <a:ext cx="393577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434343"/>
                </a:solidFill>
              </a:rPr>
              <a:t>Quantum Artificial Life 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2300550" y="180825"/>
            <a:ext cx="58770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Lato"/>
                <a:ea typeface="Lato"/>
                <a:cs typeface="Lato"/>
                <a:sym typeface="Lato"/>
              </a:rPr>
              <a:t>Bilbao Quantum Computing Hackathon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764375" y="554225"/>
            <a:ext cx="58770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Lato"/>
                <a:ea typeface="Lato"/>
                <a:cs typeface="Lato"/>
                <a:sym typeface="Lato"/>
              </a:rPr>
              <a:t>9 y 10 de diciembre 2019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3460950" y="2797600"/>
            <a:ext cx="3573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D9EEB"/>
                </a:solidFill>
              </a:rPr>
              <a:t>Deep in Quantum</a:t>
            </a:r>
            <a:r>
              <a:rPr lang="es" sz="4800">
                <a:solidFill>
                  <a:srgbClr val="6D9EEB"/>
                </a:solidFill>
              </a:rPr>
              <a:t> </a:t>
            </a:r>
            <a:endParaRPr sz="48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163" y="783000"/>
            <a:ext cx="6123675" cy="40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575" y="4455750"/>
            <a:ext cx="430275" cy="2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/>
        </p:nvSpPr>
        <p:spPr>
          <a:xfrm>
            <a:off x="1748500" y="209100"/>
            <a:ext cx="58464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Montserrat"/>
                <a:ea typeface="Montserrat"/>
                <a:cs typeface="Montserrat"/>
                <a:sym typeface="Montserrat"/>
              </a:rPr>
              <a:t>Cambio del </a:t>
            </a:r>
            <a:r>
              <a:rPr lang="es-ES" sz="2400" dirty="0">
                <a:latin typeface="Montserrat"/>
                <a:ea typeface="Montserrat"/>
                <a:cs typeface="Montserrat"/>
                <a:sym typeface="Montserrat"/>
              </a:rPr>
              <a:t>estado inicial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498" y="963948"/>
            <a:ext cx="485318" cy="3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851" y="846601"/>
            <a:ext cx="6046275" cy="40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/>
        </p:nvSpPr>
        <p:spPr>
          <a:xfrm>
            <a:off x="2428638" y="257800"/>
            <a:ext cx="42867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Cambio del estado inicial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498" y="963948"/>
            <a:ext cx="485318" cy="3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6575" y="4455750"/>
            <a:ext cx="430275" cy="2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7" name="Google Shape;260;p21">
            <a:extLst>
              <a:ext uri="{FF2B5EF4-FFF2-40B4-BE49-F238E27FC236}">
                <a16:creationId xmlns:a16="http://schemas.microsoft.com/office/drawing/2014/main" id="{AD3C2893-AA33-4121-9878-E18EF4EB91E3}"/>
              </a:ext>
            </a:extLst>
          </p:cNvPr>
          <p:cNvSpPr txBox="1"/>
          <p:nvPr/>
        </p:nvSpPr>
        <p:spPr>
          <a:xfrm>
            <a:off x="1748500" y="209100"/>
            <a:ext cx="58464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Montserrat"/>
                <a:ea typeface="Montserrat"/>
                <a:cs typeface="Montserrat"/>
                <a:sym typeface="Montserrat"/>
              </a:rPr>
              <a:t>Cambio d</a:t>
            </a:r>
            <a:r>
              <a:rPr lang="es-ES" sz="2400" dirty="0">
                <a:latin typeface="Montserrat"/>
                <a:ea typeface="Montserrat"/>
                <a:cs typeface="Montserrat"/>
                <a:sym typeface="Montserrat"/>
              </a:rPr>
              <a:t>el ángulo de decoherencia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Interacción entre individuos: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Reproducción sexual</a:t>
            </a:r>
            <a:endParaRPr/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12" y="1398250"/>
            <a:ext cx="8015813" cy="34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/>
          <p:nvPr/>
        </p:nvSpPr>
        <p:spPr>
          <a:xfrm>
            <a:off x="512350" y="1537025"/>
            <a:ext cx="190800" cy="7635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128325" y="17228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512350" y="2473000"/>
            <a:ext cx="190800" cy="7635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128325" y="2658850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512350" y="3949950"/>
            <a:ext cx="190800" cy="5004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0" y="4004250"/>
            <a:ext cx="5748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Hijo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Interacción entre individuos: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Reproducción sexual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cs typeface="Lato"/>
              <a:sym typeface="Lato"/>
            </a:endParaRPr>
          </a:p>
        </p:txBody>
      </p:sp>
      <p:pic>
        <p:nvPicPr>
          <p:cNvPr id="12" name="Google Shape;290;p24">
            <a:extLst>
              <a:ext uri="{FF2B5EF4-FFF2-40B4-BE49-F238E27FC236}">
                <a16:creationId xmlns:a16="http://schemas.microsoft.com/office/drawing/2014/main" id="{4142A2E0-2410-4CA8-98EE-70370442BB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76" y="1408742"/>
            <a:ext cx="44196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E3056EE-58D6-40F3-B95E-6294E357C766}"/>
              </a:ext>
            </a:extLst>
          </p:cNvPr>
          <p:cNvSpPr/>
          <p:nvPr/>
        </p:nvSpPr>
        <p:spPr>
          <a:xfrm>
            <a:off x="2665709" y="4632222"/>
            <a:ext cx="3649850" cy="1467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FA84346-E0CF-4BC3-9A1F-4569BBC1BBB0}"/>
              </a:ext>
            </a:extLst>
          </p:cNvPr>
          <p:cNvSpPr/>
          <p:nvPr/>
        </p:nvSpPr>
        <p:spPr>
          <a:xfrm>
            <a:off x="2663129" y="4800120"/>
            <a:ext cx="3649850" cy="1467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A8BCD7-277E-49B1-B372-399AFE545B73}"/>
              </a:ext>
            </a:extLst>
          </p:cNvPr>
          <p:cNvSpPr txBox="1"/>
          <p:nvPr/>
        </p:nvSpPr>
        <p:spPr>
          <a:xfrm>
            <a:off x="278968" y="4533253"/>
            <a:ext cx="24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Reproducción sí (1) o no (0)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B381D62-C35A-4CD1-B055-92DBB11A7331}"/>
              </a:ext>
            </a:extLst>
          </p:cNvPr>
          <p:cNvSpPr txBox="1"/>
          <p:nvPr/>
        </p:nvSpPr>
        <p:spPr>
          <a:xfrm>
            <a:off x="1074557" y="4716649"/>
            <a:ext cx="24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Hijo sí (1) o no (0)</a:t>
            </a:r>
          </a:p>
        </p:txBody>
      </p:sp>
    </p:spTree>
    <p:extLst>
      <p:ext uri="{BB962C8B-B14F-4D97-AF65-F5344CB8AC3E}">
        <p14:creationId xmlns:p14="http://schemas.microsoft.com/office/powerpoint/2010/main" val="66952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nos faltó?</a:t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75" y="1506875"/>
            <a:ext cx="807675" cy="807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73763">
                <a:alpha val="50000"/>
              </a:srgbClr>
            </a:outerShdw>
          </a:effectLst>
        </p:spPr>
      </p:pic>
      <p:sp>
        <p:nvSpPr>
          <p:cNvPr id="298" name="Google Shape;298;p25"/>
          <p:cNvSpPr txBox="1"/>
          <p:nvPr/>
        </p:nvSpPr>
        <p:spPr>
          <a:xfrm>
            <a:off x="2005725" y="369205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Matame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AC9457-C476-4F3C-9D63-2B23C0131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0" y="0"/>
            <a:ext cx="912701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body" idx="1"/>
          </p:nvPr>
        </p:nvSpPr>
        <p:spPr>
          <a:xfrm>
            <a:off x="1297525" y="1372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Individuos que afectan al ambiente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Otras  definiciones de vida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Implementación en ordenadores cuánticos reales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Más especies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Estrategias de cooperación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Dinámica cazador-presa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Algoritmos genéticos cuánticos</a:t>
            </a:r>
            <a:endParaRPr dirty="0"/>
          </a:p>
        </p:txBody>
      </p:sp>
      <p:sp>
        <p:nvSpPr>
          <p:cNvPr id="305" name="Google Shape;30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nos faltó?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>
            <a:spLocks noGrp="1"/>
          </p:cNvSpPr>
          <p:nvPr>
            <p:ph type="title"/>
          </p:nvPr>
        </p:nvSpPr>
        <p:spPr>
          <a:xfrm>
            <a:off x="1585000" y="1468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Muchas gracias por su atención</a:t>
            </a:r>
            <a:endParaRPr sz="6000"/>
          </a:p>
        </p:txBody>
      </p:sp>
      <p:sp>
        <p:nvSpPr>
          <p:cNvPr id="312" name="Google Shape;3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950" y="1076500"/>
            <a:ext cx="913300" cy="91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7F6000">
                <a:alpha val="50000"/>
              </a:srgbClr>
            </a:outerShdw>
          </a:effectLst>
        </p:spPr>
      </p:pic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¿Qué queríamos hacer?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4DCEC8-BCD4-4044-9110-E06243FE0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" y="0"/>
            <a:ext cx="91373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73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Modelización </a:t>
            </a:r>
            <a:r>
              <a:rPr lang="es-ES" sz="3000" dirty="0"/>
              <a:t>cuántica</a:t>
            </a:r>
            <a:r>
              <a:rPr lang="es" sz="3000" dirty="0"/>
              <a:t> de </a:t>
            </a:r>
            <a:r>
              <a:rPr lang="es-ES" sz="3000" dirty="0"/>
              <a:t>la</a:t>
            </a:r>
            <a:r>
              <a:rPr lang="es" sz="3000" dirty="0"/>
              <a:t> v</a:t>
            </a:r>
            <a:r>
              <a:rPr lang="es-ES" sz="3000" dirty="0"/>
              <a:t>ida</a:t>
            </a:r>
            <a:endParaRPr sz="3000" dirty="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000" y="4092050"/>
            <a:ext cx="650425" cy="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3297500" y="16991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5"/>
          <p:cNvGrpSpPr/>
          <p:nvPr/>
        </p:nvGrpSpPr>
        <p:grpSpPr>
          <a:xfrm>
            <a:off x="528349" y="3685700"/>
            <a:ext cx="3253101" cy="669600"/>
            <a:chOff x="528349" y="3152300"/>
            <a:chExt cx="3253101" cy="669600"/>
          </a:xfrm>
        </p:grpSpPr>
        <p:cxnSp>
          <p:nvCxnSpPr>
            <p:cNvPr id="156" name="Google Shape;156;p15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rgbClr val="0944A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7" name="Google Shape;157;p15"/>
            <p:cNvSpPr txBox="1"/>
            <p:nvPr/>
          </p:nvSpPr>
          <p:spPr>
            <a:xfrm>
              <a:off x="528349" y="3152300"/>
              <a:ext cx="2867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 </a:t>
              </a:r>
              <a:r>
                <a:rPr lang="es" sz="3000">
                  <a:latin typeface="Roboto"/>
                  <a:ea typeface="Roboto"/>
                  <a:cs typeface="Roboto"/>
                  <a:sym typeface="Roboto"/>
                </a:rPr>
                <a:t>Reproduce</a:t>
              </a:r>
              <a:endParaRPr sz="30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5"/>
          <p:cNvSpPr/>
          <p:nvPr/>
        </p:nvSpPr>
        <p:spPr>
          <a:xfrm rot="-1800047" flipH="1">
            <a:off x="3221956" y="1619834"/>
            <a:ext cx="2690936" cy="2690936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rgbClr val="307BF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900218" y="1529436"/>
            <a:ext cx="1882407" cy="669600"/>
            <a:chOff x="1900218" y="996036"/>
            <a:chExt cx="1882407" cy="669600"/>
          </a:xfrm>
        </p:grpSpPr>
        <p:cxnSp>
          <p:nvCxnSpPr>
            <p:cNvPr id="160" name="Google Shape;160;p15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rgbClr val="307BF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61" name="Google Shape;161;p15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latin typeface="Roboto"/>
                  <a:ea typeface="Roboto"/>
                  <a:cs typeface="Roboto"/>
                  <a:sym typeface="Roboto"/>
                </a:rPr>
                <a:t>Muere</a:t>
              </a:r>
              <a:endParaRPr sz="30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5343425" y="3685697"/>
            <a:ext cx="1870327" cy="669600"/>
            <a:chOff x="5343425" y="3152297"/>
            <a:chExt cx="1870327" cy="669600"/>
          </a:xfrm>
        </p:grpSpPr>
        <p:cxnSp>
          <p:nvCxnSpPr>
            <p:cNvPr id="163" name="Google Shape;163;p15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rgbClr val="307BF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64" name="Google Shape;164;p15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latin typeface="Roboto"/>
                  <a:ea typeface="Roboto"/>
                  <a:cs typeface="Roboto"/>
                  <a:sym typeface="Roboto"/>
                </a:rPr>
                <a:t>Crece</a:t>
              </a:r>
              <a:endParaRPr sz="30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5344775" y="1529436"/>
            <a:ext cx="1868977" cy="669600"/>
            <a:chOff x="5344775" y="996036"/>
            <a:chExt cx="1868977" cy="669600"/>
          </a:xfrm>
        </p:grpSpPr>
        <p:cxnSp>
          <p:nvCxnSpPr>
            <p:cNvPr id="166" name="Google Shape;166;p15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rgbClr val="0944A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67" name="Google Shape;167;p15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latin typeface="Roboto"/>
                  <a:ea typeface="Roboto"/>
                  <a:cs typeface="Roboto"/>
                  <a:sym typeface="Roboto"/>
                </a:rPr>
                <a:t>Nace</a:t>
              </a:r>
              <a:endParaRPr sz="30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5"/>
          <p:cNvSpPr txBox="1"/>
          <p:nvPr/>
        </p:nvSpPr>
        <p:spPr>
          <a:xfrm>
            <a:off x="3845784" y="25898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Ciclo de la vida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69" name="Google Shape;169;p15"/>
          <p:cNvSpPr/>
          <p:nvPr/>
        </p:nvSpPr>
        <p:spPr>
          <a:xfrm rot="1800047">
            <a:off x="3219843" y="1619834"/>
            <a:ext cx="2690936" cy="2690936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rgbClr val="0944A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 rot="9000757">
            <a:off x="3213964" y="1619420"/>
            <a:ext cx="2690226" cy="2690226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rgbClr val="0944A1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-9000757" flipH="1">
            <a:off x="3221634" y="1620170"/>
            <a:ext cx="2690226" cy="2690226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rot="8100000">
            <a:off x="3166119" y="2790850"/>
            <a:ext cx="363170" cy="363170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 rot="-2700000">
            <a:off x="5598628" y="2783688"/>
            <a:ext cx="363170" cy="363170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 rot="2700000">
            <a:off x="4382023" y="3996461"/>
            <a:ext cx="363170" cy="363170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rot="-8100000">
            <a:off x="4382715" y="1560793"/>
            <a:ext cx="363170" cy="363170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hicimos?</a:t>
            </a:r>
            <a:endParaRPr/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75" y="1506875"/>
            <a:ext cx="807675" cy="807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73763">
                <a:alpha val="50000"/>
              </a:srgbClr>
            </a:outerShdw>
          </a:effectLst>
        </p:spPr>
      </p:pic>
      <p:sp>
        <p:nvSpPr>
          <p:cNvPr id="183" name="Google Shape;183;p16"/>
          <p:cNvSpPr txBox="1"/>
          <p:nvPr/>
        </p:nvSpPr>
        <p:spPr>
          <a:xfrm>
            <a:off x="2005725" y="3692050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Matame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8689C6E-869C-4B28-804A-45C79C04D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" y="0"/>
            <a:ext cx="9130638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46706B-23B0-4F97-98B4-5E365CAA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80" y="1062681"/>
            <a:ext cx="3238500" cy="21812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73625EE-63D2-42A2-B0B0-F39D5E4B3038}"/>
              </a:ext>
            </a:extLst>
          </p:cNvPr>
          <p:cNvSpPr/>
          <p:nvPr/>
        </p:nvSpPr>
        <p:spPr>
          <a:xfrm>
            <a:off x="3928820" y="2115519"/>
            <a:ext cx="867905" cy="211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245D974-AD59-4004-91F3-BB066F04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25" y="1599126"/>
            <a:ext cx="8812650" cy="2543898"/>
          </a:xfrm>
          <a:prstGeom prst="rect">
            <a:avLst/>
          </a:prstGeom>
        </p:spPr>
      </p:pic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1052550" y="16007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Evolución de los individuos</a:t>
            </a:r>
            <a:endParaRPr sz="3000"/>
          </a:p>
        </p:txBody>
      </p:sp>
      <p:sp>
        <p:nvSpPr>
          <p:cNvPr id="191" name="Google Shape;191;p17"/>
          <p:cNvSpPr/>
          <p:nvPr/>
        </p:nvSpPr>
        <p:spPr>
          <a:xfrm>
            <a:off x="898750" y="1599126"/>
            <a:ext cx="1162525" cy="23058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-251150" y="4114261"/>
            <a:ext cx="4136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Lato"/>
                <a:ea typeface="Lato"/>
                <a:cs typeface="Lato"/>
                <a:sym typeface="Lato"/>
              </a:rPr>
              <a:t>Generación de individuos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436150" y="18418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52125" y="18752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52125" y="31706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436150" y="30610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436150" y="2527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36150" y="3670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7425" y="2504975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425" y="3647975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245D974-AD59-4004-91F3-BB066F04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25" y="1599126"/>
            <a:ext cx="8812650" cy="2543898"/>
          </a:xfrm>
          <a:prstGeom prst="rect">
            <a:avLst/>
          </a:prstGeom>
        </p:spPr>
      </p:pic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1052550" y="183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Evolución de los individuos</a:t>
            </a:r>
            <a:endParaRPr sz="3000"/>
          </a:p>
        </p:txBody>
      </p:sp>
      <p:sp>
        <p:nvSpPr>
          <p:cNvPr id="191" name="Google Shape;191;p17"/>
          <p:cNvSpPr/>
          <p:nvPr/>
        </p:nvSpPr>
        <p:spPr>
          <a:xfrm>
            <a:off x="2068865" y="1599125"/>
            <a:ext cx="1580986" cy="2543898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800810" y="4106169"/>
            <a:ext cx="5197034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Lato"/>
                <a:ea typeface="Lato"/>
                <a:cs typeface="Lato"/>
                <a:sym typeface="Lato"/>
              </a:rPr>
              <a:t>1er paso de tiempo/Decoherencia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436150" y="18418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52125" y="18752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52125" y="31706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436150" y="30610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436150" y="2527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36150" y="3670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7425" y="2504975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425" y="3647975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227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2557279-8631-473F-9389-5B9CBA36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25" y="1599126"/>
            <a:ext cx="8812650" cy="2543898"/>
          </a:xfrm>
          <a:prstGeom prst="rect">
            <a:avLst/>
          </a:prstGeom>
        </p:spPr>
      </p:pic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1052550" y="183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Evolución de los individuos</a:t>
            </a:r>
            <a:endParaRPr sz="3000"/>
          </a:p>
        </p:txBody>
      </p:sp>
      <p:sp>
        <p:nvSpPr>
          <p:cNvPr id="208" name="Google Shape;208;p18"/>
          <p:cNvSpPr/>
          <p:nvPr/>
        </p:nvSpPr>
        <p:spPr>
          <a:xfrm>
            <a:off x="3649850" y="1724902"/>
            <a:ext cx="1580828" cy="23058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2894916" y="4111511"/>
            <a:ext cx="3246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Lato"/>
                <a:ea typeface="Lato"/>
                <a:cs typeface="Lato"/>
                <a:sym typeface="Lato"/>
              </a:rPr>
              <a:t>Clonación + mutación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436150" y="18418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52125" y="18752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52125" y="31706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436150" y="30610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436150" y="2527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436150" y="3670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7425" y="2504975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7425" y="3609230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9F0EB-CD51-4A43-A4E8-C0AAA654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25" y="1599126"/>
            <a:ext cx="8812650" cy="2543898"/>
          </a:xfrm>
          <a:prstGeom prst="rect">
            <a:avLst/>
          </a:prstGeom>
        </p:spPr>
      </p:pic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052550" y="183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Evolución de los individuos</a:t>
            </a:r>
            <a:endParaRPr sz="3000"/>
          </a:p>
        </p:txBody>
      </p:sp>
      <p:sp>
        <p:nvSpPr>
          <p:cNvPr id="225" name="Google Shape;225;p19"/>
          <p:cNvSpPr/>
          <p:nvPr/>
        </p:nvSpPr>
        <p:spPr>
          <a:xfrm>
            <a:off x="5230677" y="1612018"/>
            <a:ext cx="2860773" cy="2543898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3170604" y="4108701"/>
            <a:ext cx="60309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Lato"/>
                <a:ea typeface="Lato"/>
                <a:cs typeface="Lato"/>
                <a:sym typeface="Lato"/>
              </a:rPr>
              <a:t>Decoherencia (interacción con el entorno)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 dirty="0"/>
          </a:p>
        </p:txBody>
      </p:sp>
      <p:sp>
        <p:nvSpPr>
          <p:cNvPr id="228" name="Google Shape;228;p19"/>
          <p:cNvSpPr/>
          <p:nvPr/>
        </p:nvSpPr>
        <p:spPr>
          <a:xfrm>
            <a:off x="436150" y="18418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52125" y="18752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52125" y="3170675"/>
            <a:ext cx="454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36150" y="3061025"/>
            <a:ext cx="190800" cy="498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436150" y="2527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436150" y="3670625"/>
            <a:ext cx="190800" cy="3738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7425" y="2504975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7425" y="3647975"/>
            <a:ext cx="696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>
            <a:off x="1699975" y="939150"/>
            <a:ext cx="5804400" cy="356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081" y="1011399"/>
            <a:ext cx="5310087" cy="3417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/>
          <p:nvPr/>
        </p:nvSpPr>
        <p:spPr>
          <a:xfrm>
            <a:off x="2698014" y="1102530"/>
            <a:ext cx="593400" cy="29052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6536408" y="3418062"/>
            <a:ext cx="593400" cy="5898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4893658" y="1653646"/>
            <a:ext cx="593400" cy="23541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2385469" y="4500747"/>
            <a:ext cx="1295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muertos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4542649" y="4500750"/>
            <a:ext cx="15168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 muertos y el más joven vivo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6360998" y="4580771"/>
            <a:ext cx="944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vivos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429950" y="4715850"/>
            <a:ext cx="45870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Realizado.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52550" y="72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Resultados de la evolución</a:t>
            </a:r>
            <a:endParaRPr sz="3000"/>
          </a:p>
        </p:txBody>
      </p:sp>
      <p:sp>
        <p:nvSpPr>
          <p:cNvPr id="250" name="Google Shape;250;p20"/>
          <p:cNvSpPr txBox="1"/>
          <p:nvPr/>
        </p:nvSpPr>
        <p:spPr>
          <a:xfrm>
            <a:off x="491800" y="2423638"/>
            <a:ext cx="73308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2180449" y="4500750"/>
            <a:ext cx="15168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 muertos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371449" y="4500750"/>
            <a:ext cx="15168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 vivos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219</Words>
  <Application>Microsoft Office PowerPoint</Application>
  <PresentationFormat>Presentación en pantalla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Roboto</vt:lpstr>
      <vt:lpstr>Montserrat</vt:lpstr>
      <vt:lpstr>Lato</vt:lpstr>
      <vt:lpstr>Focus</vt:lpstr>
      <vt:lpstr>Quantum Artificial Life </vt:lpstr>
      <vt:lpstr>  ¿Qué queríamos hacer?</vt:lpstr>
      <vt:lpstr>Modelización cuántica de la vida</vt:lpstr>
      <vt:lpstr>  ¿Qué hicimos?</vt:lpstr>
      <vt:lpstr>Evolución de los individuos</vt:lpstr>
      <vt:lpstr>Evolución de los individuos</vt:lpstr>
      <vt:lpstr>Evolución de los individuos</vt:lpstr>
      <vt:lpstr>Evolución de los individuos</vt:lpstr>
      <vt:lpstr>  Trabajo Realizado.</vt:lpstr>
      <vt:lpstr>Presentación de PowerPoint</vt:lpstr>
      <vt:lpstr>Presentación de PowerPoint</vt:lpstr>
      <vt:lpstr>Interacción entre individuos:  Reproducción sexual</vt:lpstr>
      <vt:lpstr>Interacción entre individuos:  Reproducción sexual</vt:lpstr>
      <vt:lpstr>  ¿Qué nos faltó?</vt:lpstr>
      <vt:lpstr>¿Qué nos faltó?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Artificial Life </dc:title>
  <cp:lastModifiedBy>Manuel Garcia Perez de Algaba</cp:lastModifiedBy>
  <cp:revision>7</cp:revision>
  <dcterms:modified xsi:type="dcterms:W3CDTF">2019-12-10T09:27:56Z</dcterms:modified>
</cp:coreProperties>
</file>