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91" r:id="rId5"/>
    <p:sldId id="298"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275" r:id="rId22"/>
  </p:sldIdLst>
  <p:sldSz cx="9144000" cy="5143500" type="screen16x9"/>
  <p:notesSz cx="7010400" cy="9296400"/>
  <p:embeddedFontLst>
    <p:embeddedFont>
      <p:font typeface="Calibri" panose="020F0502020204030204" pitchFamily="34" charset="0"/>
      <p:regular r:id="rId24"/>
      <p:bold r:id="rId25"/>
      <p:italic r:id="rId26"/>
      <p:boldItalic r:id="rId27"/>
    </p:embeddedFont>
    <p:embeddedFont>
      <p:font typeface="Rockwell" panose="020606030202050204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ten H"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46BEF-3ED4-4EE2-B627-4B7AA9AB67E6}" v="15" dt="2023-05-03T02:32:14.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21" autoAdjust="0"/>
  </p:normalViewPr>
  <p:slideViewPr>
    <p:cSldViewPr snapToGrid="0">
      <p:cViewPr varScale="1">
        <p:scale>
          <a:sx n="102" d="100"/>
          <a:sy n="102" d="100"/>
        </p:scale>
        <p:origin x="180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Campbell" userId="59b4dc108c31d8c5" providerId="LiveId" clId="{4B32D731-7CDE-4B2C-899C-693C582A005D}"/>
    <pc:docChg chg="custSel addSld delSld modSld sldOrd">
      <pc:chgData name="Erik Campbell" userId="59b4dc108c31d8c5" providerId="LiveId" clId="{4B32D731-7CDE-4B2C-899C-693C582A005D}" dt="2023-03-14T22:40:14.297" v="640" actId="478"/>
      <pc:docMkLst>
        <pc:docMk/>
      </pc:docMkLst>
      <pc:sldChg chg="modSp">
        <pc:chgData name="Erik Campbell" userId="59b4dc108c31d8c5" providerId="LiveId" clId="{4B32D731-7CDE-4B2C-899C-693C582A005D}" dt="2023-03-14T22:28:28.200" v="0" actId="1076"/>
        <pc:sldMkLst>
          <pc:docMk/>
          <pc:sldMk cId="0" sldId="257"/>
        </pc:sldMkLst>
        <pc:spChg chg="mod">
          <ac:chgData name="Erik Campbell" userId="59b4dc108c31d8c5" providerId="LiveId" clId="{4B32D731-7CDE-4B2C-899C-693C582A005D}" dt="2023-03-14T22:28:28.200" v="0" actId="1076"/>
          <ac:spMkLst>
            <pc:docMk/>
            <pc:sldMk cId="0" sldId="257"/>
            <ac:spMk id="2" creationId="{89000D70-E2BD-6702-C48B-670E868856FA}"/>
          </ac:spMkLst>
        </pc:spChg>
        <pc:grpChg chg="mod">
          <ac:chgData name="Erik Campbell" userId="59b4dc108c31d8c5" providerId="LiveId" clId="{4B32D731-7CDE-4B2C-899C-693C582A005D}" dt="2023-03-14T22:28:28.200" v="0" actId="1076"/>
          <ac:grpSpMkLst>
            <pc:docMk/>
            <pc:sldMk cId="0" sldId="257"/>
            <ac:grpSpMk id="9" creationId="{0434837B-0E11-0E29-80D3-FF19DB0BA50F}"/>
          </ac:grpSpMkLst>
        </pc:grpChg>
        <pc:picChg chg="mod">
          <ac:chgData name="Erik Campbell" userId="59b4dc108c31d8c5" providerId="LiveId" clId="{4B32D731-7CDE-4B2C-899C-693C582A005D}" dt="2023-03-14T22:28:28.200" v="0" actId="1076"/>
          <ac:picMkLst>
            <pc:docMk/>
            <pc:sldMk cId="0" sldId="257"/>
            <ac:picMk id="8" creationId="{15A07F71-9AFC-9075-C8DF-CB7871669F1F}"/>
          </ac:picMkLst>
        </pc:picChg>
      </pc:sldChg>
      <pc:sldChg chg="del">
        <pc:chgData name="Erik Campbell" userId="59b4dc108c31d8c5" providerId="LiveId" clId="{4B32D731-7CDE-4B2C-899C-693C582A005D}" dt="2023-03-14T22:39:28.568" v="603" actId="2696"/>
        <pc:sldMkLst>
          <pc:docMk/>
          <pc:sldMk cId="0" sldId="274"/>
        </pc:sldMkLst>
      </pc:sldChg>
      <pc:sldChg chg="delSp modSp mod">
        <pc:chgData name="Erik Campbell" userId="59b4dc108c31d8c5" providerId="LiveId" clId="{4B32D731-7CDE-4B2C-899C-693C582A005D}" dt="2023-03-14T22:40:14.297" v="640" actId="478"/>
        <pc:sldMkLst>
          <pc:docMk/>
          <pc:sldMk cId="0" sldId="275"/>
        </pc:sldMkLst>
        <pc:spChg chg="mod">
          <ac:chgData name="Erik Campbell" userId="59b4dc108c31d8c5" providerId="LiveId" clId="{4B32D731-7CDE-4B2C-899C-693C582A005D}" dt="2023-03-14T22:40:04.834" v="638" actId="20577"/>
          <ac:spMkLst>
            <pc:docMk/>
            <pc:sldMk cId="0" sldId="275"/>
            <ac:spMk id="2" creationId="{83A7B077-710E-302A-5DC9-A47CC917C5BE}"/>
          </ac:spMkLst>
        </pc:spChg>
        <pc:spChg chg="mod">
          <ac:chgData name="Erik Campbell" userId="59b4dc108c31d8c5" providerId="LiveId" clId="{4B32D731-7CDE-4B2C-899C-693C582A005D}" dt="2023-03-14T22:39:49.481" v="611" actId="1076"/>
          <ac:spMkLst>
            <pc:docMk/>
            <pc:sldMk cId="0" sldId="275"/>
            <ac:spMk id="4" creationId="{48DA5EF0-C165-44ED-E4CA-8D20CC9B2876}"/>
          </ac:spMkLst>
        </pc:spChg>
        <pc:spChg chg="del">
          <ac:chgData name="Erik Campbell" userId="59b4dc108c31d8c5" providerId="LiveId" clId="{4B32D731-7CDE-4B2C-899C-693C582A005D}" dt="2023-03-14T22:40:14.297" v="640" actId="478"/>
          <ac:spMkLst>
            <pc:docMk/>
            <pc:sldMk cId="0" sldId="275"/>
            <ac:spMk id="6" creationId="{03AF4826-B1AC-8C6E-3CC8-B67DB7E36A44}"/>
          </ac:spMkLst>
        </pc:spChg>
        <pc:spChg chg="mod">
          <ac:chgData name="Erik Campbell" userId="59b4dc108c31d8c5" providerId="LiveId" clId="{4B32D731-7CDE-4B2C-899C-693C582A005D}" dt="2023-03-14T22:39:58.211" v="636" actId="20577"/>
          <ac:spMkLst>
            <pc:docMk/>
            <pc:sldMk cId="0" sldId="275"/>
            <ac:spMk id="186" creationId="{00000000-0000-0000-0000-000000000000}"/>
          </ac:spMkLst>
        </pc:spChg>
        <pc:graphicFrameChg chg="del">
          <ac:chgData name="Erik Campbell" userId="59b4dc108c31d8c5" providerId="LiveId" clId="{4B32D731-7CDE-4B2C-899C-693C582A005D}" dt="2023-03-14T22:40:09.514" v="639" actId="478"/>
          <ac:graphicFrameMkLst>
            <pc:docMk/>
            <pc:sldMk cId="0" sldId="275"/>
            <ac:graphicFrameMk id="5" creationId="{20EB1A79-657D-8B63-FEF4-CAAEA37C8E83}"/>
          </ac:graphicFrameMkLst>
        </pc:graphicFrameChg>
      </pc:sldChg>
      <pc:sldChg chg="del">
        <pc:chgData name="Erik Campbell" userId="59b4dc108c31d8c5" providerId="LiveId" clId="{4B32D731-7CDE-4B2C-899C-693C582A005D}" dt="2023-03-14T22:34:56.106" v="320" actId="2696"/>
        <pc:sldMkLst>
          <pc:docMk/>
          <pc:sldMk cId="2771803343" sldId="278"/>
        </pc:sldMkLst>
      </pc:sldChg>
      <pc:sldChg chg="del">
        <pc:chgData name="Erik Campbell" userId="59b4dc108c31d8c5" providerId="LiveId" clId="{4B32D731-7CDE-4B2C-899C-693C582A005D}" dt="2023-03-14T22:35:46.009" v="388" actId="2696"/>
        <pc:sldMkLst>
          <pc:docMk/>
          <pc:sldMk cId="3341819593" sldId="279"/>
        </pc:sldMkLst>
      </pc:sldChg>
      <pc:sldChg chg="del">
        <pc:chgData name="Erik Campbell" userId="59b4dc108c31d8c5" providerId="LiveId" clId="{4B32D731-7CDE-4B2C-899C-693C582A005D}" dt="2023-03-14T22:39:28.568" v="603" actId="2696"/>
        <pc:sldMkLst>
          <pc:docMk/>
          <pc:sldMk cId="840975082" sldId="280"/>
        </pc:sldMkLst>
      </pc:sldChg>
      <pc:sldChg chg="del">
        <pc:chgData name="Erik Campbell" userId="59b4dc108c31d8c5" providerId="LiveId" clId="{4B32D731-7CDE-4B2C-899C-693C582A005D}" dt="2023-03-14T22:39:28.568" v="603" actId="2696"/>
        <pc:sldMkLst>
          <pc:docMk/>
          <pc:sldMk cId="1323479290" sldId="281"/>
        </pc:sldMkLst>
      </pc:sldChg>
      <pc:sldChg chg="del">
        <pc:chgData name="Erik Campbell" userId="59b4dc108c31d8c5" providerId="LiveId" clId="{4B32D731-7CDE-4B2C-899C-693C582A005D}" dt="2023-03-14T22:39:28.568" v="603" actId="2696"/>
        <pc:sldMkLst>
          <pc:docMk/>
          <pc:sldMk cId="3090186764" sldId="282"/>
        </pc:sldMkLst>
      </pc:sldChg>
      <pc:sldChg chg="del">
        <pc:chgData name="Erik Campbell" userId="59b4dc108c31d8c5" providerId="LiveId" clId="{4B32D731-7CDE-4B2C-899C-693C582A005D}" dt="2023-03-14T22:39:28.568" v="603" actId="2696"/>
        <pc:sldMkLst>
          <pc:docMk/>
          <pc:sldMk cId="3284340908" sldId="283"/>
        </pc:sldMkLst>
      </pc:sldChg>
      <pc:sldChg chg="del">
        <pc:chgData name="Erik Campbell" userId="59b4dc108c31d8c5" providerId="LiveId" clId="{4B32D731-7CDE-4B2C-899C-693C582A005D}" dt="2023-03-14T22:39:28.568" v="603" actId="2696"/>
        <pc:sldMkLst>
          <pc:docMk/>
          <pc:sldMk cId="3570376254" sldId="284"/>
        </pc:sldMkLst>
      </pc:sldChg>
      <pc:sldChg chg="del">
        <pc:chgData name="Erik Campbell" userId="59b4dc108c31d8c5" providerId="LiveId" clId="{4B32D731-7CDE-4B2C-899C-693C582A005D}" dt="2023-03-14T22:39:28.568" v="603" actId="2696"/>
        <pc:sldMkLst>
          <pc:docMk/>
          <pc:sldMk cId="2693809548" sldId="285"/>
        </pc:sldMkLst>
      </pc:sldChg>
      <pc:sldChg chg="del">
        <pc:chgData name="Erik Campbell" userId="59b4dc108c31d8c5" providerId="LiveId" clId="{4B32D731-7CDE-4B2C-899C-693C582A005D}" dt="2023-03-14T22:39:28.568" v="603" actId="2696"/>
        <pc:sldMkLst>
          <pc:docMk/>
          <pc:sldMk cId="1284669965" sldId="286"/>
        </pc:sldMkLst>
      </pc:sldChg>
      <pc:sldChg chg="del">
        <pc:chgData name="Erik Campbell" userId="59b4dc108c31d8c5" providerId="LiveId" clId="{4B32D731-7CDE-4B2C-899C-693C582A005D}" dt="2023-03-14T22:39:28.568" v="603" actId="2696"/>
        <pc:sldMkLst>
          <pc:docMk/>
          <pc:sldMk cId="2149746233" sldId="287"/>
        </pc:sldMkLst>
      </pc:sldChg>
      <pc:sldChg chg="del">
        <pc:chgData name="Erik Campbell" userId="59b4dc108c31d8c5" providerId="LiveId" clId="{4B32D731-7CDE-4B2C-899C-693C582A005D}" dt="2023-03-14T22:39:28.568" v="603" actId="2696"/>
        <pc:sldMkLst>
          <pc:docMk/>
          <pc:sldMk cId="3916244752" sldId="288"/>
        </pc:sldMkLst>
      </pc:sldChg>
      <pc:sldChg chg="del">
        <pc:chgData name="Erik Campbell" userId="59b4dc108c31d8c5" providerId="LiveId" clId="{4B32D731-7CDE-4B2C-899C-693C582A005D}" dt="2023-03-14T22:39:28.568" v="603" actId="2696"/>
        <pc:sldMkLst>
          <pc:docMk/>
          <pc:sldMk cId="2651671788" sldId="289"/>
        </pc:sldMkLst>
      </pc:sldChg>
      <pc:sldChg chg="del">
        <pc:chgData name="Erik Campbell" userId="59b4dc108c31d8c5" providerId="LiveId" clId="{4B32D731-7CDE-4B2C-899C-693C582A005D}" dt="2023-03-14T22:39:28.568" v="603" actId="2696"/>
        <pc:sldMkLst>
          <pc:docMk/>
          <pc:sldMk cId="910330379" sldId="290"/>
        </pc:sldMkLst>
      </pc:sldChg>
      <pc:sldChg chg="addSp delSp modSp mod">
        <pc:chgData name="Erik Campbell" userId="59b4dc108c31d8c5" providerId="LiveId" clId="{4B32D731-7CDE-4B2C-899C-693C582A005D}" dt="2023-03-14T22:29:32.846" v="11" actId="1076"/>
        <pc:sldMkLst>
          <pc:docMk/>
          <pc:sldMk cId="4122830489" sldId="291"/>
        </pc:sldMkLst>
        <pc:spChg chg="add del mod">
          <ac:chgData name="Erik Campbell" userId="59b4dc108c31d8c5" providerId="LiveId" clId="{4B32D731-7CDE-4B2C-899C-693C582A005D}" dt="2023-03-14T22:28:46.856" v="2" actId="478"/>
          <ac:spMkLst>
            <pc:docMk/>
            <pc:sldMk cId="4122830489" sldId="291"/>
            <ac:spMk id="2" creationId="{641A67D2-2BE0-AC73-4444-BA1EBA7E69AB}"/>
          </ac:spMkLst>
        </pc:spChg>
        <pc:spChg chg="add mod">
          <ac:chgData name="Erik Campbell" userId="59b4dc108c31d8c5" providerId="LiveId" clId="{4B32D731-7CDE-4B2C-899C-693C582A005D}" dt="2023-03-14T22:29:32.846" v="11" actId="1076"/>
          <ac:spMkLst>
            <pc:docMk/>
            <pc:sldMk cId="4122830489" sldId="291"/>
            <ac:spMk id="3" creationId="{D0D8C642-D525-4B19-E8A9-327E0A6D11F0}"/>
          </ac:spMkLst>
        </pc:spChg>
      </pc:sldChg>
      <pc:sldChg chg="del">
        <pc:chgData name="Erik Campbell" userId="59b4dc108c31d8c5" providerId="LiveId" clId="{4B32D731-7CDE-4B2C-899C-693C582A005D}" dt="2023-03-14T22:29:39.033" v="12" actId="2696"/>
        <pc:sldMkLst>
          <pc:docMk/>
          <pc:sldMk cId="1362431259" sldId="292"/>
        </pc:sldMkLst>
      </pc:sldChg>
      <pc:sldChg chg="del">
        <pc:chgData name="Erik Campbell" userId="59b4dc108c31d8c5" providerId="LiveId" clId="{4B32D731-7CDE-4B2C-899C-693C582A005D}" dt="2023-03-14T22:29:41.914" v="13" actId="2696"/>
        <pc:sldMkLst>
          <pc:docMk/>
          <pc:sldMk cId="320876453" sldId="293"/>
        </pc:sldMkLst>
      </pc:sldChg>
      <pc:sldChg chg="del">
        <pc:chgData name="Erik Campbell" userId="59b4dc108c31d8c5" providerId="LiveId" clId="{4B32D731-7CDE-4B2C-899C-693C582A005D}" dt="2023-03-14T22:29:44.575" v="14" actId="2696"/>
        <pc:sldMkLst>
          <pc:docMk/>
          <pc:sldMk cId="2468050594" sldId="294"/>
        </pc:sldMkLst>
      </pc:sldChg>
      <pc:sldChg chg="del">
        <pc:chgData name="Erik Campbell" userId="59b4dc108c31d8c5" providerId="LiveId" clId="{4B32D731-7CDE-4B2C-899C-693C582A005D}" dt="2023-03-14T22:39:28.568" v="603" actId="2696"/>
        <pc:sldMkLst>
          <pc:docMk/>
          <pc:sldMk cId="1010181384" sldId="295"/>
        </pc:sldMkLst>
      </pc:sldChg>
      <pc:sldChg chg="del">
        <pc:chgData name="Erik Campbell" userId="59b4dc108c31d8c5" providerId="LiveId" clId="{4B32D731-7CDE-4B2C-899C-693C582A005D}" dt="2023-03-14T22:39:28.568" v="603" actId="2696"/>
        <pc:sldMkLst>
          <pc:docMk/>
          <pc:sldMk cId="802884146" sldId="299"/>
        </pc:sldMkLst>
      </pc:sldChg>
      <pc:sldChg chg="modSp add mod">
        <pc:chgData name="Erik Campbell" userId="59b4dc108c31d8c5" providerId="LiveId" clId="{4B32D731-7CDE-4B2C-899C-693C582A005D}" dt="2023-03-14T22:32:19.580" v="190" actId="20577"/>
        <pc:sldMkLst>
          <pc:docMk/>
          <pc:sldMk cId="567338047" sldId="300"/>
        </pc:sldMkLst>
        <pc:spChg chg="mod">
          <ac:chgData name="Erik Campbell" userId="59b4dc108c31d8c5" providerId="LiveId" clId="{4B32D731-7CDE-4B2C-899C-693C582A005D}" dt="2023-03-14T22:31:05.020" v="107" actId="20577"/>
          <ac:spMkLst>
            <pc:docMk/>
            <pc:sldMk cId="567338047" sldId="300"/>
            <ac:spMk id="3" creationId="{D0D8C642-D525-4B19-E8A9-327E0A6D11F0}"/>
          </ac:spMkLst>
        </pc:spChg>
        <pc:spChg chg="mod">
          <ac:chgData name="Erik Campbell" userId="59b4dc108c31d8c5" providerId="LiveId" clId="{4B32D731-7CDE-4B2C-899C-693C582A005D}" dt="2023-03-14T22:32:19.580" v="190" actId="20577"/>
          <ac:spMkLst>
            <pc:docMk/>
            <pc:sldMk cId="567338047" sldId="300"/>
            <ac:spMk id="4" creationId="{E7CC624C-114A-C565-A58C-22934C97E42A}"/>
          </ac:spMkLst>
        </pc:spChg>
      </pc:sldChg>
      <pc:sldChg chg="new del">
        <pc:chgData name="Erik Campbell" userId="59b4dc108c31d8c5" providerId="LiveId" clId="{4B32D731-7CDE-4B2C-899C-693C582A005D}" dt="2023-03-14T22:30:13.934" v="16" actId="2696"/>
        <pc:sldMkLst>
          <pc:docMk/>
          <pc:sldMk cId="728569239" sldId="300"/>
        </pc:sldMkLst>
      </pc:sldChg>
      <pc:sldChg chg="modSp add mod">
        <pc:chgData name="Erik Campbell" userId="59b4dc108c31d8c5" providerId="LiveId" clId="{4B32D731-7CDE-4B2C-899C-693C582A005D}" dt="2023-03-14T22:31:45.038" v="153" actId="20577"/>
        <pc:sldMkLst>
          <pc:docMk/>
          <pc:sldMk cId="1702921613" sldId="301"/>
        </pc:sldMkLst>
        <pc:spChg chg="mod">
          <ac:chgData name="Erik Campbell" userId="59b4dc108c31d8c5" providerId="LiveId" clId="{4B32D731-7CDE-4B2C-899C-693C582A005D}" dt="2023-03-14T22:31:45.038" v="153" actId="20577"/>
          <ac:spMkLst>
            <pc:docMk/>
            <pc:sldMk cId="1702921613" sldId="301"/>
            <ac:spMk id="4" creationId="{E7CC624C-114A-C565-A58C-22934C97E42A}"/>
          </ac:spMkLst>
        </pc:spChg>
      </pc:sldChg>
      <pc:sldChg chg="add">
        <pc:chgData name="Erik Campbell" userId="59b4dc108c31d8c5" providerId="LiveId" clId="{4B32D731-7CDE-4B2C-899C-693C582A005D}" dt="2023-03-14T22:32:26.032" v="191"/>
        <pc:sldMkLst>
          <pc:docMk/>
          <pc:sldMk cId="3187655709" sldId="302"/>
        </pc:sldMkLst>
      </pc:sldChg>
      <pc:sldChg chg="modSp add mod">
        <pc:chgData name="Erik Campbell" userId="59b4dc108c31d8c5" providerId="LiveId" clId="{4B32D731-7CDE-4B2C-899C-693C582A005D}" dt="2023-03-14T22:34:14.103" v="301" actId="20577"/>
        <pc:sldMkLst>
          <pc:docMk/>
          <pc:sldMk cId="1110982315" sldId="303"/>
        </pc:sldMkLst>
        <pc:spChg chg="mod">
          <ac:chgData name="Erik Campbell" userId="59b4dc108c31d8c5" providerId="LiveId" clId="{4B32D731-7CDE-4B2C-899C-693C582A005D}" dt="2023-03-14T22:34:03.902" v="295" actId="20577"/>
          <ac:spMkLst>
            <pc:docMk/>
            <pc:sldMk cId="1110982315" sldId="303"/>
            <ac:spMk id="3" creationId="{D0D8C642-D525-4B19-E8A9-327E0A6D11F0}"/>
          </ac:spMkLst>
        </pc:spChg>
        <pc:spChg chg="mod">
          <ac:chgData name="Erik Campbell" userId="59b4dc108c31d8c5" providerId="LiveId" clId="{4B32D731-7CDE-4B2C-899C-693C582A005D}" dt="2023-03-14T22:34:14.103" v="301" actId="20577"/>
          <ac:spMkLst>
            <pc:docMk/>
            <pc:sldMk cId="1110982315" sldId="303"/>
            <ac:spMk id="4" creationId="{E7CC624C-114A-C565-A58C-22934C97E42A}"/>
          </ac:spMkLst>
        </pc:spChg>
      </pc:sldChg>
      <pc:sldChg chg="modSp add mod">
        <pc:chgData name="Erik Campbell" userId="59b4dc108c31d8c5" providerId="LiveId" clId="{4B32D731-7CDE-4B2C-899C-693C582A005D}" dt="2023-03-14T22:34:41.730" v="314" actId="20577"/>
        <pc:sldMkLst>
          <pc:docMk/>
          <pc:sldMk cId="164395265" sldId="304"/>
        </pc:sldMkLst>
        <pc:spChg chg="mod">
          <ac:chgData name="Erik Campbell" userId="59b4dc108c31d8c5" providerId="LiveId" clId="{4B32D731-7CDE-4B2C-899C-693C582A005D}" dt="2023-03-14T22:34:41.730" v="314" actId="20577"/>
          <ac:spMkLst>
            <pc:docMk/>
            <pc:sldMk cId="164395265" sldId="304"/>
            <ac:spMk id="4" creationId="{E7CC624C-114A-C565-A58C-22934C97E42A}"/>
          </ac:spMkLst>
        </pc:spChg>
      </pc:sldChg>
      <pc:sldChg chg="add del">
        <pc:chgData name="Erik Campbell" userId="59b4dc108c31d8c5" providerId="LiveId" clId="{4B32D731-7CDE-4B2C-899C-693C582A005D}" dt="2023-03-14T22:34:17.194" v="302" actId="2696"/>
        <pc:sldMkLst>
          <pc:docMk/>
          <pc:sldMk cId="997899737" sldId="304"/>
        </pc:sldMkLst>
      </pc:sldChg>
      <pc:sldChg chg="add">
        <pc:chgData name="Erik Campbell" userId="59b4dc108c31d8c5" providerId="LiveId" clId="{4B32D731-7CDE-4B2C-899C-693C582A005D}" dt="2023-03-14T22:34:44.993" v="315"/>
        <pc:sldMkLst>
          <pc:docMk/>
          <pc:sldMk cId="1514582911" sldId="305"/>
        </pc:sldMkLst>
      </pc:sldChg>
      <pc:sldChg chg="add">
        <pc:chgData name="Erik Campbell" userId="59b4dc108c31d8c5" providerId="LiveId" clId="{4B32D731-7CDE-4B2C-899C-693C582A005D}" dt="2023-03-14T22:34:48.410" v="316"/>
        <pc:sldMkLst>
          <pc:docMk/>
          <pc:sldMk cId="363419835" sldId="306"/>
        </pc:sldMkLst>
      </pc:sldChg>
      <pc:sldChg chg="add">
        <pc:chgData name="Erik Campbell" userId="59b4dc108c31d8c5" providerId="LiveId" clId="{4B32D731-7CDE-4B2C-899C-693C582A005D}" dt="2023-03-14T22:34:50.003" v="317"/>
        <pc:sldMkLst>
          <pc:docMk/>
          <pc:sldMk cId="1085160760" sldId="307"/>
        </pc:sldMkLst>
      </pc:sldChg>
      <pc:sldChg chg="add">
        <pc:chgData name="Erik Campbell" userId="59b4dc108c31d8c5" providerId="LiveId" clId="{4B32D731-7CDE-4B2C-899C-693C582A005D}" dt="2023-03-14T22:34:51.552" v="318"/>
        <pc:sldMkLst>
          <pc:docMk/>
          <pc:sldMk cId="3744064308" sldId="308"/>
        </pc:sldMkLst>
      </pc:sldChg>
      <pc:sldChg chg="add">
        <pc:chgData name="Erik Campbell" userId="59b4dc108c31d8c5" providerId="LiveId" clId="{4B32D731-7CDE-4B2C-899C-693C582A005D}" dt="2023-03-14T22:34:53.267" v="319"/>
        <pc:sldMkLst>
          <pc:docMk/>
          <pc:sldMk cId="3118787842" sldId="309"/>
        </pc:sldMkLst>
      </pc:sldChg>
      <pc:sldChg chg="modSp add mod">
        <pc:chgData name="Erik Campbell" userId="59b4dc108c31d8c5" providerId="LiveId" clId="{4B32D731-7CDE-4B2C-899C-693C582A005D}" dt="2023-03-14T22:35:24.790" v="375" actId="20577"/>
        <pc:sldMkLst>
          <pc:docMk/>
          <pc:sldMk cId="1471531390" sldId="310"/>
        </pc:sldMkLst>
        <pc:spChg chg="mod">
          <ac:chgData name="Erik Campbell" userId="59b4dc108c31d8c5" providerId="LiveId" clId="{4B32D731-7CDE-4B2C-899C-693C582A005D}" dt="2023-03-14T22:35:24.790" v="375" actId="20577"/>
          <ac:spMkLst>
            <pc:docMk/>
            <pc:sldMk cId="1471531390" sldId="310"/>
            <ac:spMk id="4" creationId="{E7CC624C-114A-C565-A58C-22934C97E42A}"/>
          </ac:spMkLst>
        </pc:spChg>
      </pc:sldChg>
      <pc:sldChg chg="modSp add mod">
        <pc:chgData name="Erik Campbell" userId="59b4dc108c31d8c5" providerId="LiveId" clId="{4B32D731-7CDE-4B2C-899C-693C582A005D}" dt="2023-03-14T22:35:33.633" v="386" actId="20577"/>
        <pc:sldMkLst>
          <pc:docMk/>
          <pc:sldMk cId="1456636609" sldId="311"/>
        </pc:sldMkLst>
        <pc:spChg chg="mod">
          <ac:chgData name="Erik Campbell" userId="59b4dc108c31d8c5" providerId="LiveId" clId="{4B32D731-7CDE-4B2C-899C-693C582A005D}" dt="2023-03-14T22:35:33.633" v="386" actId="20577"/>
          <ac:spMkLst>
            <pc:docMk/>
            <pc:sldMk cId="1456636609" sldId="311"/>
            <ac:spMk id="4" creationId="{E7CC624C-114A-C565-A58C-22934C97E42A}"/>
          </ac:spMkLst>
        </pc:spChg>
      </pc:sldChg>
      <pc:sldChg chg="modSp add mod">
        <pc:chgData name="Erik Campbell" userId="59b4dc108c31d8c5" providerId="LiveId" clId="{4B32D731-7CDE-4B2C-899C-693C582A005D}" dt="2023-03-14T22:36:37.010" v="516" actId="5793"/>
        <pc:sldMkLst>
          <pc:docMk/>
          <pc:sldMk cId="3375817205" sldId="312"/>
        </pc:sldMkLst>
        <pc:spChg chg="mod">
          <ac:chgData name="Erik Campbell" userId="59b4dc108c31d8c5" providerId="LiveId" clId="{4B32D731-7CDE-4B2C-899C-693C582A005D}" dt="2023-03-14T22:36:37.010" v="516" actId="5793"/>
          <ac:spMkLst>
            <pc:docMk/>
            <pc:sldMk cId="3375817205" sldId="312"/>
            <ac:spMk id="4" creationId="{E7CC624C-114A-C565-A58C-22934C97E42A}"/>
          </ac:spMkLst>
        </pc:spChg>
      </pc:sldChg>
      <pc:sldChg chg="modSp add mod ord">
        <pc:chgData name="Erik Campbell" userId="59b4dc108c31d8c5" providerId="LiveId" clId="{4B32D731-7CDE-4B2C-899C-693C582A005D}" dt="2023-03-14T22:38:55.008" v="602" actId="20577"/>
        <pc:sldMkLst>
          <pc:docMk/>
          <pc:sldMk cId="1438406746" sldId="313"/>
        </pc:sldMkLst>
        <pc:spChg chg="mod">
          <ac:chgData name="Erik Campbell" userId="59b4dc108c31d8c5" providerId="LiveId" clId="{4B32D731-7CDE-4B2C-899C-693C582A005D}" dt="2023-03-14T22:37:17.255" v="523" actId="20577"/>
          <ac:spMkLst>
            <pc:docMk/>
            <pc:sldMk cId="1438406746" sldId="313"/>
            <ac:spMk id="3" creationId="{D0D8C642-D525-4B19-E8A9-327E0A6D11F0}"/>
          </ac:spMkLst>
        </pc:spChg>
        <pc:spChg chg="mod">
          <ac:chgData name="Erik Campbell" userId="59b4dc108c31d8c5" providerId="LiveId" clId="{4B32D731-7CDE-4B2C-899C-693C582A005D}" dt="2023-03-14T22:38:55.008" v="602" actId="20577"/>
          <ac:spMkLst>
            <pc:docMk/>
            <pc:sldMk cId="1438406746" sldId="313"/>
            <ac:spMk id="4" creationId="{E7CC624C-114A-C565-A58C-22934C97E42A}"/>
          </ac:spMkLst>
        </pc:spChg>
      </pc:sldChg>
      <pc:sldChg chg="modSp add mod">
        <pc:chgData name="Erik Campbell" userId="59b4dc108c31d8c5" providerId="LiveId" clId="{4B32D731-7CDE-4B2C-899C-693C582A005D}" dt="2023-03-14T22:38:15.818" v="577" actId="20577"/>
        <pc:sldMkLst>
          <pc:docMk/>
          <pc:sldMk cId="581731283" sldId="314"/>
        </pc:sldMkLst>
        <pc:spChg chg="mod">
          <ac:chgData name="Erik Campbell" userId="59b4dc108c31d8c5" providerId="LiveId" clId="{4B32D731-7CDE-4B2C-899C-693C582A005D}" dt="2023-03-14T22:38:15.818" v="577" actId="20577"/>
          <ac:spMkLst>
            <pc:docMk/>
            <pc:sldMk cId="581731283" sldId="314"/>
            <ac:spMk id="4" creationId="{E7CC624C-114A-C565-A58C-22934C97E42A}"/>
          </ac:spMkLst>
        </pc:spChg>
      </pc:sldChg>
      <pc:sldChg chg="modSp add del mod">
        <pc:chgData name="Erik Campbell" userId="59b4dc108c31d8c5" providerId="LiveId" clId="{4B32D731-7CDE-4B2C-899C-693C582A005D}" dt="2023-03-14T22:38:28.960" v="578" actId="2696"/>
        <pc:sldMkLst>
          <pc:docMk/>
          <pc:sldMk cId="4026821185" sldId="315"/>
        </pc:sldMkLst>
        <pc:spChg chg="mod">
          <ac:chgData name="Erik Campbell" userId="59b4dc108c31d8c5" providerId="LiveId" clId="{4B32D731-7CDE-4B2C-899C-693C582A005D}" dt="2023-03-14T22:38:06.418" v="567" actId="20577"/>
          <ac:spMkLst>
            <pc:docMk/>
            <pc:sldMk cId="4026821185" sldId="315"/>
            <ac:spMk id="4" creationId="{E7CC624C-114A-C565-A58C-22934C97E42A}"/>
          </ac:spMkLst>
        </pc:spChg>
      </pc:sldChg>
    </pc:docChg>
  </pc:docChgLst>
  <pc:docChgLst>
    <pc:chgData name="Erik Campbell" userId="59b4dc108c31d8c5" providerId="LiveId" clId="{93046BEF-3ED4-4EE2-B627-4B7AA9AB67E6}"/>
    <pc:docChg chg="custSel modSld sldOrd">
      <pc:chgData name="Erik Campbell" userId="59b4dc108c31d8c5" providerId="LiveId" clId="{93046BEF-3ED4-4EE2-B627-4B7AA9AB67E6}" dt="2023-05-03T02:32:25.312" v="708" actId="14100"/>
      <pc:docMkLst>
        <pc:docMk/>
      </pc:docMkLst>
      <pc:sldChg chg="modSp mod">
        <pc:chgData name="Erik Campbell" userId="59b4dc108c31d8c5" providerId="LiveId" clId="{93046BEF-3ED4-4EE2-B627-4B7AA9AB67E6}" dt="2023-05-03T02:18:42.052" v="64" actId="1076"/>
        <pc:sldMkLst>
          <pc:docMk/>
          <pc:sldMk cId="0" sldId="256"/>
        </pc:sldMkLst>
        <pc:spChg chg="mod">
          <ac:chgData name="Erik Campbell" userId="59b4dc108c31d8c5" providerId="LiveId" clId="{93046BEF-3ED4-4EE2-B627-4B7AA9AB67E6}" dt="2023-05-03T02:18:42.052" v="64" actId="1076"/>
          <ac:spMkLst>
            <pc:docMk/>
            <pc:sldMk cId="0" sldId="256"/>
            <ac:spMk id="51" creationId="{00000000-0000-0000-0000-000000000000}"/>
          </ac:spMkLst>
        </pc:spChg>
      </pc:sldChg>
      <pc:sldChg chg="delSp modSp">
        <pc:chgData name="Erik Campbell" userId="59b4dc108c31d8c5" providerId="LiveId" clId="{93046BEF-3ED4-4EE2-B627-4B7AA9AB67E6}" dt="2023-05-03T02:18:49.313" v="67" actId="478"/>
        <pc:sldMkLst>
          <pc:docMk/>
          <pc:sldMk cId="0" sldId="257"/>
        </pc:sldMkLst>
        <pc:spChg chg="mod">
          <ac:chgData name="Erik Campbell" userId="59b4dc108c31d8c5" providerId="LiveId" clId="{93046BEF-3ED4-4EE2-B627-4B7AA9AB67E6}" dt="2023-05-03T02:18:47.587" v="66" actId="1076"/>
          <ac:spMkLst>
            <pc:docMk/>
            <pc:sldMk cId="0" sldId="257"/>
            <ac:spMk id="2" creationId="{89000D70-E2BD-6702-C48B-670E868856FA}"/>
          </ac:spMkLst>
        </pc:spChg>
        <pc:grpChg chg="del mod">
          <ac:chgData name="Erik Campbell" userId="59b4dc108c31d8c5" providerId="LiveId" clId="{93046BEF-3ED4-4EE2-B627-4B7AA9AB67E6}" dt="2023-05-03T02:18:49.313" v="67" actId="478"/>
          <ac:grpSpMkLst>
            <pc:docMk/>
            <pc:sldMk cId="0" sldId="257"/>
            <ac:grpSpMk id="9" creationId="{0434837B-0E11-0E29-80D3-FF19DB0BA50F}"/>
          </ac:grpSpMkLst>
        </pc:grpChg>
        <pc:picChg chg="mod">
          <ac:chgData name="Erik Campbell" userId="59b4dc108c31d8c5" providerId="LiveId" clId="{93046BEF-3ED4-4EE2-B627-4B7AA9AB67E6}" dt="2023-05-03T02:18:47.587" v="66" actId="1076"/>
          <ac:picMkLst>
            <pc:docMk/>
            <pc:sldMk cId="0" sldId="257"/>
            <ac:picMk id="8" creationId="{15A07F71-9AFC-9075-C8DF-CB7871669F1F}"/>
          </ac:picMkLst>
        </pc:picChg>
      </pc:sldChg>
      <pc:sldChg chg="addSp delSp modSp mod">
        <pc:chgData name="Erik Campbell" userId="59b4dc108c31d8c5" providerId="LiveId" clId="{93046BEF-3ED4-4EE2-B627-4B7AA9AB67E6}" dt="2023-05-03T02:29:14.830" v="591" actId="1076"/>
        <pc:sldMkLst>
          <pc:docMk/>
          <pc:sldMk cId="0" sldId="258"/>
        </pc:sldMkLst>
        <pc:spChg chg="add mod">
          <ac:chgData name="Erik Campbell" userId="59b4dc108c31d8c5" providerId="LiveId" clId="{93046BEF-3ED4-4EE2-B627-4B7AA9AB67E6}" dt="2023-05-03T02:28:50.844" v="585" actId="1076"/>
          <ac:spMkLst>
            <pc:docMk/>
            <pc:sldMk cId="0" sldId="258"/>
            <ac:spMk id="4" creationId="{71333F42-3993-5A6F-7C70-07E0A916DF06}"/>
          </ac:spMkLst>
        </pc:spChg>
        <pc:spChg chg="add mod">
          <ac:chgData name="Erik Campbell" userId="59b4dc108c31d8c5" providerId="LiveId" clId="{93046BEF-3ED4-4EE2-B627-4B7AA9AB67E6}" dt="2023-05-03T02:29:00.779" v="588" actId="1076"/>
          <ac:spMkLst>
            <pc:docMk/>
            <pc:sldMk cId="0" sldId="258"/>
            <ac:spMk id="6" creationId="{2EB23981-6332-8BDD-E6F0-122C1937DAB6}"/>
          </ac:spMkLst>
        </pc:spChg>
        <pc:spChg chg="mod">
          <ac:chgData name="Erik Campbell" userId="59b4dc108c31d8c5" providerId="LiveId" clId="{93046BEF-3ED4-4EE2-B627-4B7AA9AB67E6}" dt="2023-05-03T02:28:46.627" v="584" actId="1076"/>
          <ac:spMkLst>
            <pc:docMk/>
            <pc:sldMk cId="0" sldId="258"/>
            <ac:spMk id="7" creationId="{2C2C74DA-3BD4-214D-72F5-1594459D7B6E}"/>
          </ac:spMkLst>
        </pc:spChg>
        <pc:spChg chg="add mod">
          <ac:chgData name="Erik Campbell" userId="59b4dc108c31d8c5" providerId="LiveId" clId="{93046BEF-3ED4-4EE2-B627-4B7AA9AB67E6}" dt="2023-05-03T02:29:14.830" v="591" actId="1076"/>
          <ac:spMkLst>
            <pc:docMk/>
            <pc:sldMk cId="0" sldId="258"/>
            <ac:spMk id="8" creationId="{A0AB04EA-60DA-4EAD-4F8A-B9A58B6C5334}"/>
          </ac:spMkLst>
        </pc:spChg>
        <pc:graphicFrameChg chg="del">
          <ac:chgData name="Erik Campbell" userId="59b4dc108c31d8c5" providerId="LiveId" clId="{93046BEF-3ED4-4EE2-B627-4B7AA9AB67E6}" dt="2023-05-03T02:18:55.571" v="68" actId="478"/>
          <ac:graphicFrameMkLst>
            <pc:docMk/>
            <pc:sldMk cId="0" sldId="258"/>
            <ac:graphicFrameMk id="2" creationId="{B09A2FD5-8DC0-C495-F098-2C90DE1FC59D}"/>
          </ac:graphicFrameMkLst>
        </pc:graphicFrameChg>
        <pc:graphicFrameChg chg="add mod">
          <ac:chgData name="Erik Campbell" userId="59b4dc108c31d8c5" providerId="LiveId" clId="{93046BEF-3ED4-4EE2-B627-4B7AA9AB67E6}" dt="2023-05-03T02:28:50.844" v="585" actId="1076"/>
          <ac:graphicFrameMkLst>
            <pc:docMk/>
            <pc:sldMk cId="0" sldId="258"/>
            <ac:graphicFrameMk id="5" creationId="{DE1A5DD8-77BD-3831-E1B4-5E6B6D536599}"/>
          </ac:graphicFrameMkLst>
        </pc:graphicFrameChg>
        <pc:graphicFrameChg chg="del">
          <ac:chgData name="Erik Campbell" userId="59b4dc108c31d8c5" providerId="LiveId" clId="{93046BEF-3ED4-4EE2-B627-4B7AA9AB67E6}" dt="2023-05-03T02:25:40.147" v="524" actId="478"/>
          <ac:graphicFrameMkLst>
            <pc:docMk/>
            <pc:sldMk cId="0" sldId="258"/>
            <ac:graphicFrameMk id="9" creationId="{E99AFBCA-9E82-BC92-3ACE-7033A529853B}"/>
          </ac:graphicFrameMkLst>
        </pc:graphicFrameChg>
        <pc:graphicFrameChg chg="del">
          <ac:chgData name="Erik Campbell" userId="59b4dc108c31d8c5" providerId="LiveId" clId="{93046BEF-3ED4-4EE2-B627-4B7AA9AB67E6}" dt="2023-05-03T02:18:56.594" v="69" actId="478"/>
          <ac:graphicFrameMkLst>
            <pc:docMk/>
            <pc:sldMk cId="0" sldId="258"/>
            <ac:graphicFrameMk id="10" creationId="{3E6469B2-2AA0-26E3-5372-2EB9EAABFB68}"/>
          </ac:graphicFrameMkLst>
        </pc:graphicFrameChg>
      </pc:sldChg>
      <pc:sldChg chg="ord">
        <pc:chgData name="Erik Campbell" userId="59b4dc108c31d8c5" providerId="LiveId" clId="{93046BEF-3ED4-4EE2-B627-4B7AA9AB67E6}" dt="2023-05-03T02:28:39.458" v="583"/>
        <pc:sldMkLst>
          <pc:docMk/>
          <pc:sldMk cId="4122830489" sldId="291"/>
        </pc:sldMkLst>
      </pc:sldChg>
      <pc:sldChg chg="addSp delSp modSp mod ord">
        <pc:chgData name="Erik Campbell" userId="59b4dc108c31d8c5" providerId="LiveId" clId="{93046BEF-3ED4-4EE2-B627-4B7AA9AB67E6}" dt="2023-05-03T02:30:04.183" v="657" actId="1076"/>
        <pc:sldMkLst>
          <pc:docMk/>
          <pc:sldMk cId="3827926662" sldId="298"/>
        </pc:sldMkLst>
        <pc:spChg chg="del mod">
          <ac:chgData name="Erik Campbell" userId="59b4dc108c31d8c5" providerId="LiveId" clId="{93046BEF-3ED4-4EE2-B627-4B7AA9AB67E6}" dt="2023-05-03T02:28:54.545" v="586" actId="21"/>
          <ac:spMkLst>
            <pc:docMk/>
            <pc:sldMk cId="3827926662" sldId="298"/>
            <ac:spMk id="2" creationId="{00D99A15-7B2D-2FD7-0AE5-9A14ADBA7441}"/>
          </ac:spMkLst>
        </pc:spChg>
        <pc:spChg chg="add mod">
          <ac:chgData name="Erik Campbell" userId="59b4dc108c31d8c5" providerId="LiveId" clId="{93046BEF-3ED4-4EE2-B627-4B7AA9AB67E6}" dt="2023-05-03T02:30:04.183" v="657" actId="1076"/>
          <ac:spMkLst>
            <pc:docMk/>
            <pc:sldMk cId="3827926662" sldId="298"/>
            <ac:spMk id="4" creationId="{B0484985-56E8-E3EA-36D4-95AFF9D6D6A0}"/>
          </ac:spMkLst>
        </pc:spChg>
        <pc:spChg chg="add mod">
          <ac:chgData name="Erik Campbell" userId="59b4dc108c31d8c5" providerId="LiveId" clId="{93046BEF-3ED4-4EE2-B627-4B7AA9AB67E6}" dt="2023-05-03T02:29:32.786" v="605" actId="20577"/>
          <ac:spMkLst>
            <pc:docMk/>
            <pc:sldMk cId="3827926662" sldId="298"/>
            <ac:spMk id="6" creationId="{0D137EC4-6B36-2520-8C41-3D616E16D90F}"/>
          </ac:spMkLst>
        </pc:spChg>
        <pc:picChg chg="add mod">
          <ac:chgData name="Erik Campbell" userId="59b4dc108c31d8c5" providerId="LiveId" clId="{93046BEF-3ED4-4EE2-B627-4B7AA9AB67E6}" dt="2023-05-03T02:29:35.095" v="606"/>
          <ac:picMkLst>
            <pc:docMk/>
            <pc:sldMk cId="3827926662" sldId="298"/>
            <ac:picMk id="7" creationId="{2B44CF0B-F3F6-8F7F-530E-0318776E98B8}"/>
          </ac:picMkLst>
        </pc:picChg>
      </pc:sldChg>
      <pc:sldChg chg="modSp mod">
        <pc:chgData name="Erik Campbell" userId="59b4dc108c31d8c5" providerId="LiveId" clId="{93046BEF-3ED4-4EE2-B627-4B7AA9AB67E6}" dt="2023-05-03T02:30:34.858" v="680" actId="1076"/>
        <pc:sldMkLst>
          <pc:docMk/>
          <pc:sldMk cId="567338047" sldId="300"/>
        </pc:sldMkLst>
        <pc:spChg chg="mod">
          <ac:chgData name="Erik Campbell" userId="59b4dc108c31d8c5" providerId="LiveId" clId="{93046BEF-3ED4-4EE2-B627-4B7AA9AB67E6}" dt="2023-05-03T02:30:34.858" v="680" actId="1076"/>
          <ac:spMkLst>
            <pc:docMk/>
            <pc:sldMk cId="567338047" sldId="300"/>
            <ac:spMk id="3" creationId="{D0D8C642-D525-4B19-E8A9-327E0A6D11F0}"/>
          </ac:spMkLst>
        </pc:spChg>
        <pc:spChg chg="mod">
          <ac:chgData name="Erik Campbell" userId="59b4dc108c31d8c5" providerId="LiveId" clId="{93046BEF-3ED4-4EE2-B627-4B7AA9AB67E6}" dt="2023-05-03T02:30:17.483" v="678" actId="20577"/>
          <ac:spMkLst>
            <pc:docMk/>
            <pc:sldMk cId="567338047" sldId="300"/>
            <ac:spMk id="4" creationId="{E7CC624C-114A-C565-A58C-22934C97E42A}"/>
          </ac:spMkLst>
        </pc:spChg>
      </pc:sldChg>
      <pc:sldChg chg="addSp modSp mod">
        <pc:chgData name="Erik Campbell" userId="59b4dc108c31d8c5" providerId="LiveId" clId="{93046BEF-3ED4-4EE2-B627-4B7AA9AB67E6}" dt="2023-05-03T02:31:14.166" v="685" actId="1076"/>
        <pc:sldMkLst>
          <pc:docMk/>
          <pc:sldMk cId="1702921613" sldId="301"/>
        </pc:sldMkLst>
        <pc:spChg chg="mod">
          <ac:chgData name="Erik Campbell" userId="59b4dc108c31d8c5" providerId="LiveId" clId="{93046BEF-3ED4-4EE2-B627-4B7AA9AB67E6}" dt="2023-05-03T02:31:03.364" v="683"/>
          <ac:spMkLst>
            <pc:docMk/>
            <pc:sldMk cId="1702921613" sldId="301"/>
            <ac:spMk id="3" creationId="{D0D8C642-D525-4B19-E8A9-327E0A6D11F0}"/>
          </ac:spMkLst>
        </pc:spChg>
        <pc:spChg chg="mod">
          <ac:chgData name="Erik Campbell" userId="59b4dc108c31d8c5" providerId="LiveId" clId="{93046BEF-3ED4-4EE2-B627-4B7AA9AB67E6}" dt="2023-05-03T02:30:56.275" v="682" actId="5793"/>
          <ac:spMkLst>
            <pc:docMk/>
            <pc:sldMk cId="1702921613" sldId="301"/>
            <ac:spMk id="4" creationId="{E7CC624C-114A-C565-A58C-22934C97E42A}"/>
          </ac:spMkLst>
        </pc:spChg>
        <pc:picChg chg="add mod">
          <ac:chgData name="Erik Campbell" userId="59b4dc108c31d8c5" providerId="LiveId" clId="{93046BEF-3ED4-4EE2-B627-4B7AA9AB67E6}" dt="2023-05-03T02:31:14.166" v="685" actId="1076"/>
          <ac:picMkLst>
            <pc:docMk/>
            <pc:sldMk cId="1702921613" sldId="301"/>
            <ac:picMk id="2" creationId="{690300D2-F027-BAD5-F6CB-2AA822A7EFAB}"/>
          </ac:picMkLst>
        </pc:picChg>
      </pc:sldChg>
      <pc:sldChg chg="addSp modSp mod">
        <pc:chgData name="Erik Campbell" userId="59b4dc108c31d8c5" providerId="LiveId" clId="{93046BEF-3ED4-4EE2-B627-4B7AA9AB67E6}" dt="2023-05-03T02:32:25.312" v="708" actId="14100"/>
        <pc:sldMkLst>
          <pc:docMk/>
          <pc:sldMk cId="3187655709" sldId="302"/>
        </pc:sldMkLst>
        <pc:spChg chg="mod">
          <ac:chgData name="Erik Campbell" userId="59b4dc108c31d8c5" providerId="LiveId" clId="{93046BEF-3ED4-4EE2-B627-4B7AA9AB67E6}" dt="2023-05-03T02:32:14.597" v="703" actId="1076"/>
          <ac:spMkLst>
            <pc:docMk/>
            <pc:sldMk cId="3187655709" sldId="302"/>
            <ac:spMk id="3" creationId="{D0D8C642-D525-4B19-E8A9-327E0A6D11F0}"/>
          </ac:spMkLst>
        </pc:spChg>
        <pc:spChg chg="mod">
          <ac:chgData name="Erik Campbell" userId="59b4dc108c31d8c5" providerId="LiveId" clId="{93046BEF-3ED4-4EE2-B627-4B7AA9AB67E6}" dt="2023-05-03T02:32:21.163" v="706" actId="20577"/>
          <ac:spMkLst>
            <pc:docMk/>
            <pc:sldMk cId="3187655709" sldId="302"/>
            <ac:spMk id="4" creationId="{E7CC624C-114A-C565-A58C-22934C97E42A}"/>
          </ac:spMkLst>
        </pc:spChg>
        <pc:picChg chg="add mod">
          <ac:chgData name="Erik Campbell" userId="59b4dc108c31d8c5" providerId="LiveId" clId="{93046BEF-3ED4-4EE2-B627-4B7AA9AB67E6}" dt="2023-05-03T02:32:25.312" v="708" actId="14100"/>
          <ac:picMkLst>
            <pc:docMk/>
            <pc:sldMk cId="3187655709" sldId="302"/>
            <ac:picMk id="2" creationId="{6CEDE13E-2D1A-702E-B602-A63D117E51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4a115fd3c3_0_4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4a115fd3c3_0_4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148172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2434085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112079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3820908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609067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2666996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1976903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82037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2304420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416703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4a115fd3c3_0_10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4a115fd3c3_0_10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4a115fd3c3_0_9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4a115fd3c3_0_9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4a115fd3c3_0_8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4a115fd3c3_0_8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206154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176094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342958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254081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103733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161766" indent="0">
              <a:buNone/>
            </a:pPr>
            <a:endParaRPr lang="en-US" dirty="0"/>
          </a:p>
        </p:txBody>
      </p:sp>
    </p:spTree>
    <p:extLst>
      <p:ext uri="{BB962C8B-B14F-4D97-AF65-F5344CB8AC3E}">
        <p14:creationId xmlns:p14="http://schemas.microsoft.com/office/powerpoint/2010/main" val="659469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0" y="2715803"/>
            <a:ext cx="9134700" cy="849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2800"/>
              <a:buFont typeface="Rockwel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13"/>
          <p:cNvSpPr txBox="1">
            <a:spLocks noGrp="1"/>
          </p:cNvSpPr>
          <p:nvPr>
            <p:ph type="ctrTitle"/>
          </p:nvPr>
        </p:nvSpPr>
        <p:spPr>
          <a:xfrm>
            <a:off x="311708" y="744575"/>
            <a:ext cx="8520600" cy="2052600"/>
          </a:xfrm>
          <a:prstGeom prst="rect">
            <a:avLst/>
          </a:prstGeom>
        </p:spPr>
        <p:txBody>
          <a:bodyPr spcFirstLastPara="1" wrap="square" lIns="91425" tIns="45700" rIns="91425" bIns="4570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5" name="Google Shape;45;p13"/>
          <p:cNvSpPr txBox="1">
            <a:spLocks noGrp="1"/>
          </p:cNvSpPr>
          <p:nvPr>
            <p:ph type="subTitle" idx="1"/>
          </p:nvPr>
        </p:nvSpPr>
        <p:spPr>
          <a:xfrm>
            <a:off x="311700" y="2834125"/>
            <a:ext cx="8520600" cy="792600"/>
          </a:xfrm>
          <a:prstGeom prst="rect">
            <a:avLst/>
          </a:prstGeom>
        </p:spPr>
        <p:txBody>
          <a:bodyPr spcFirstLastPara="1" wrap="square" lIns="91425" tIns="45700" rIns="91425" bIns="45700" anchor="t" anchorCtr="0">
            <a:normAutofit/>
          </a:bodyPr>
          <a:lstStyle>
            <a:lvl1pPr lvl="0" algn="ctr" rtl="0">
              <a:lnSpc>
                <a:spcPct val="100000"/>
              </a:lnSpc>
              <a:spcBef>
                <a:spcPts val="640"/>
              </a:spcBef>
              <a:spcAft>
                <a:spcPts val="0"/>
              </a:spcAft>
              <a:buSzPts val="2800"/>
              <a:buNone/>
              <a:defRPr sz="2800"/>
            </a:lvl1pPr>
            <a:lvl2pPr lvl="1" algn="ctr" rtl="0">
              <a:lnSpc>
                <a:spcPct val="100000"/>
              </a:lnSpc>
              <a:spcBef>
                <a:spcPts val="560"/>
              </a:spcBef>
              <a:spcAft>
                <a:spcPts val="0"/>
              </a:spcAft>
              <a:buSzPts val="2800"/>
              <a:buNone/>
              <a:defRPr sz="2800"/>
            </a:lvl2pPr>
            <a:lvl3pPr lvl="2" algn="ctr" rtl="0">
              <a:lnSpc>
                <a:spcPct val="100000"/>
              </a:lnSpc>
              <a:spcBef>
                <a:spcPts val="48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46" name="Google Shape;4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0" y="3305176"/>
            <a:ext cx="9144000" cy="1021500"/>
          </a:xfrm>
          <a:prstGeom prst="rect">
            <a:avLst/>
          </a:prstGeom>
          <a:noFill/>
          <a:ln>
            <a:noFill/>
          </a:ln>
        </p:spPr>
        <p:txBody>
          <a:bodyPr spcFirstLastPara="1" wrap="square" lIns="91425" tIns="45700" rIns="91425" bIns="45700" anchor="t" anchorCtr="0">
            <a:normAutofit/>
          </a:bodyPr>
          <a:lstStyle>
            <a:lvl1pPr lvl="0" algn="ctr">
              <a:spcBef>
                <a:spcPts val="0"/>
              </a:spcBef>
              <a:spcAft>
                <a:spcPts val="0"/>
              </a:spcAft>
              <a:buClr>
                <a:schemeClr val="dk1"/>
              </a:buClr>
              <a:buSzPts val="3000"/>
              <a:buFont typeface="Rockwell"/>
              <a:buNone/>
              <a:defRPr sz="30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0" y="2180035"/>
            <a:ext cx="9144000" cy="1125000"/>
          </a:xfrm>
          <a:prstGeom prst="rect">
            <a:avLst/>
          </a:prstGeom>
          <a:noFill/>
          <a:ln>
            <a:noFill/>
          </a:ln>
        </p:spPr>
        <p:txBody>
          <a:bodyPr spcFirstLastPara="1" wrap="square" lIns="91425" tIns="45700" rIns="91425" bIns="45700" anchor="b" anchorCtr="0">
            <a:normAutofit/>
          </a:bodyPr>
          <a:lstStyle>
            <a:lvl1pPr marL="457200" lvl="0" indent="-228600" algn="ctr">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457200" y="900113"/>
            <a:ext cx="4038600" cy="2545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9" name="Google Shape;19;p5"/>
          <p:cNvSpPr txBox="1">
            <a:spLocks noGrp="1"/>
          </p:cNvSpPr>
          <p:nvPr>
            <p:ph type="body" idx="2"/>
          </p:nvPr>
        </p:nvSpPr>
        <p:spPr>
          <a:xfrm>
            <a:off x="4648200" y="900113"/>
            <a:ext cx="4038600" cy="2545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1" y="204787"/>
            <a:ext cx="3008400" cy="87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Rockwel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2" name="Google Shape;32;p9"/>
          <p:cNvSpPr txBox="1">
            <a:spLocks noGrp="1"/>
          </p:cNvSpPr>
          <p:nvPr>
            <p:ph type="body" idx="2"/>
          </p:nvPr>
        </p:nvSpPr>
        <p:spPr>
          <a:xfrm>
            <a:off x="457201" y="1076326"/>
            <a:ext cx="3008400" cy="35184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Rockwel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a:spLocks noGrp="1"/>
          </p:cNvSpPr>
          <p:nvPr>
            <p:ph type="pic" idx="2"/>
          </p:nvPr>
        </p:nvSpPr>
        <p:spPr>
          <a:xfrm>
            <a:off x="1792288" y="459581"/>
            <a:ext cx="5486400" cy="3086100"/>
          </a:xfrm>
          <a:prstGeom prst="rect">
            <a:avLst/>
          </a:prstGeom>
          <a:noFill/>
          <a:ln>
            <a:noFill/>
          </a:ln>
        </p:spPr>
      </p:sp>
      <p:sp>
        <p:nvSpPr>
          <p:cNvPr id="36" name="Google Shape;36;p10"/>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rot="5400000">
            <a:off x="6012600" y="771581"/>
            <a:ext cx="32910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rot="5400000">
            <a:off x="1821600" y="-1209619"/>
            <a:ext cx="32910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Rockwell"/>
              <a:buNone/>
              <a:defRPr sz="4000" b="0" i="0" u="none" strike="noStrike" cap="none">
                <a:solidFill>
                  <a:schemeClr val="dk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publication/329959522_Analysis_and_Prediction_of_Employee_Turnover_Characteristics_based_on_Machine_Learning"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hyperlink" Target="mailto:campbell.erik@gmail.com" TargetMode="External"/><Relationship Id="rId4" Type="http://schemas.openxmlformats.org/officeDocument/2006/relationships/hyperlink" Target="mailto:ecampbell@seattleu.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red.stlouisfed.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wmf"/><Relationship Id="rId4" Type="http://schemas.openxmlformats.org/officeDocument/2006/relationships/oleObject" Target="../embeddings/Microsoft_Excel_97-2003_Worksheet.xls"/></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4"/>
          <p:cNvSpPr txBox="1">
            <a:spLocks noGrp="1"/>
          </p:cNvSpPr>
          <p:nvPr>
            <p:ph type="ctrTitle"/>
          </p:nvPr>
        </p:nvSpPr>
        <p:spPr>
          <a:xfrm>
            <a:off x="9300" y="3369498"/>
            <a:ext cx="9134700" cy="8496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 dirty="0"/>
              <a:t>OMSBA 5305 DTC</a:t>
            </a:r>
            <a:br>
              <a:rPr lang="en" dirty="0"/>
            </a:br>
            <a:r>
              <a:rPr lang="en" dirty="0"/>
              <a:t>May, Jarrod</a:t>
            </a:r>
            <a:br>
              <a:rPr lang="en" dirty="0"/>
            </a:br>
            <a:r>
              <a:rPr lang="en" dirty="0"/>
              <a:t>Vierela, Michael</a:t>
            </a:r>
            <a:br>
              <a:rPr lang="en" dirty="0"/>
            </a:br>
            <a:r>
              <a:rPr lang="en" dirty="0"/>
              <a:t>Hales, Chris</a:t>
            </a:r>
            <a:br>
              <a:rPr lang="en" dirty="0"/>
            </a:br>
            <a:r>
              <a:rPr lang="en" dirty="0"/>
              <a:t>Erik Campbell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6439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51458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341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0851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74406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1878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Washington State Tax Sources– JT</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7153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Washington State Tax Sources– JT</a:t>
            </a:r>
            <a:br>
              <a:rPr lang="en-US" sz="2400" i="1" dirty="0"/>
            </a:br>
            <a:r>
              <a:rPr lang="en-US" sz="2400" i="1" dirty="0"/>
              <a:t>Continued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56636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Washington State Tax Sources</a:t>
            </a:r>
            <a:br>
              <a:rPr lang="en-US" sz="2400" i="1" dirty="0"/>
            </a:br>
            <a:r>
              <a:rPr lang="en-US" sz="2400" i="1" dirty="0"/>
              <a:t>vs. Other States with Similar Tax Sources? – JT?</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37581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br>
              <a:rPr lang="en-US" sz="1800" i="1" dirty="0"/>
            </a:br>
            <a:r>
              <a:rPr lang="en-US" sz="2400" i="1" dirty="0" err="1"/>
              <a:t>Wa</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427072"/>
            <a:ext cx="7761178" cy="75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3840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br>
              <a:rPr lang="en-US" sz="1800" i="1" dirty="0"/>
            </a:br>
            <a:r>
              <a:rPr lang="en-US" sz="2400" i="1" dirty="0"/>
              <a:t>GDP per capita 2000-2020 - EC</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427072"/>
            <a:ext cx="7761178" cy="75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8173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57200" y="205979"/>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References/ Questions</a:t>
            </a:r>
            <a:endParaRPr dirty="0"/>
          </a:p>
        </p:txBody>
      </p:sp>
      <p:sp>
        <p:nvSpPr>
          <p:cNvPr id="2" name="Google Shape;63;p16">
            <a:extLst>
              <a:ext uri="{FF2B5EF4-FFF2-40B4-BE49-F238E27FC236}">
                <a16:creationId xmlns:a16="http://schemas.microsoft.com/office/drawing/2014/main" id="{83A7B077-710E-302A-5DC9-A47CC917C5BE}"/>
              </a:ext>
            </a:extLst>
          </p:cNvPr>
          <p:cNvSpPr txBox="1"/>
          <p:nvPr/>
        </p:nvSpPr>
        <p:spPr>
          <a:xfrm>
            <a:off x="768875" y="920397"/>
            <a:ext cx="7606250" cy="800189"/>
          </a:xfrm>
          <a:prstGeom prst="rect">
            <a:avLst/>
          </a:prstGeom>
          <a:noFill/>
          <a:ln>
            <a:noFill/>
          </a:ln>
        </p:spPr>
        <p:txBody>
          <a:bodyPr spcFirstLastPara="1" wrap="square" lIns="91425" tIns="91425" rIns="91425" bIns="91425" anchor="t" anchorCtr="0">
            <a:spAutoFit/>
          </a:bodyPr>
          <a:lstStyle/>
          <a:p>
            <a:pPr marL="360045" marR="0" indent="-360045"/>
            <a:r>
              <a:rPr lang="en-US" sz="800" dirty="0">
                <a:solidFill>
                  <a:srgbClr val="000000"/>
                </a:solidFill>
                <a:effectLst/>
                <a:latin typeface="Times New Roman" panose="02020603050405020304" pitchFamily="18" charset="0"/>
                <a:ea typeface="Times New Roman" panose="02020603050405020304" pitchFamily="18" charset="0"/>
              </a:rPr>
              <a:t>Zhang, H, M.  (2018, SEP 1). “</a:t>
            </a:r>
            <a:r>
              <a:rPr lang="en-US" sz="800" i="1" dirty="0">
                <a:solidFill>
                  <a:srgbClr val="000000"/>
                </a:solidFill>
                <a:effectLst/>
                <a:latin typeface="Times New Roman" panose="02020603050405020304" pitchFamily="18" charset="0"/>
                <a:ea typeface="Times New Roman" panose="02020603050405020304" pitchFamily="18" charset="0"/>
              </a:rPr>
              <a:t>Analysis and Prediction of Employee Turnover Characteristics based on Machine learning”.</a:t>
            </a:r>
            <a:r>
              <a:rPr lang="en-US" sz="800" dirty="0">
                <a:solidFill>
                  <a:srgbClr val="000000"/>
                </a:solidFill>
                <a:effectLst/>
                <a:latin typeface="Times New Roman" panose="02020603050405020304" pitchFamily="18" charset="0"/>
                <a:ea typeface="Times New Roman" panose="02020603050405020304" pitchFamily="18" charset="0"/>
              </a:rPr>
              <a:t>  Hunan University.  </a:t>
            </a:r>
            <a:r>
              <a:rPr lang="en-US" sz="800" dirty="0">
                <a:effectLst/>
                <a:latin typeface="Times New Roman" panose="02020603050405020304" pitchFamily="18" charset="0"/>
                <a:ea typeface="Times New Roman" panose="02020603050405020304" pitchFamily="18" charset="0"/>
              </a:rPr>
              <a:t>Retrieved OCT 22, 2022, from</a:t>
            </a:r>
            <a:r>
              <a:rPr lang="en-US" sz="800" dirty="0">
                <a:solidFill>
                  <a:srgbClr val="000000"/>
                </a:solidFill>
                <a:effectLst/>
                <a:latin typeface="Times New Roman" panose="02020603050405020304" pitchFamily="18" charset="0"/>
                <a:ea typeface="Times New Roman" panose="02020603050405020304" pitchFamily="18" charset="0"/>
              </a:rPr>
              <a:t>  </a:t>
            </a:r>
            <a:r>
              <a:rPr lang="en-US" sz="800" u="sng" dirty="0">
                <a:solidFill>
                  <a:srgbClr val="0563C1"/>
                </a:solidFill>
                <a:effectLst/>
                <a:latin typeface="Times New Roman" panose="02020603050405020304" pitchFamily="18" charset="0"/>
                <a:ea typeface="Times New Roman" panose="02020603050405020304" pitchFamily="18" charset="0"/>
                <a:hlinkClick r:id="rId3"/>
              </a:rPr>
              <a:t>https://www.researchgate.net/publication/329959522_Analysis_and_Prediction_of_Employee_Turnover_Characteristics_based_on_Machine_Learning</a:t>
            </a:r>
            <a:endParaRPr lang="en-US" sz="800" u="sng" dirty="0">
              <a:solidFill>
                <a:srgbClr val="0563C1"/>
              </a:solidFill>
              <a:effectLst/>
              <a:latin typeface="Times New Roman" panose="02020603050405020304" pitchFamily="18" charset="0"/>
              <a:ea typeface="Times New Roman" panose="02020603050405020304" pitchFamily="18" charset="0"/>
            </a:endParaRPr>
          </a:p>
          <a:p>
            <a:pPr marL="360045" indent="-360045"/>
            <a:endParaRPr lang="en-US" sz="800" dirty="0">
              <a:effectLst/>
              <a:latin typeface="Times New Roman" panose="02020603050405020304" pitchFamily="18" charset="0"/>
              <a:ea typeface="Calibri" panose="020F0502020204030204" pitchFamily="34" charset="0"/>
              <a:cs typeface="Times New Roman" panose="02020603050405020304" pitchFamily="18" charset="0"/>
            </a:endParaRPr>
          </a:p>
          <a:p>
            <a:pPr marL="360045" indent="-360045"/>
            <a:endParaRPr lang="en-US" sz="700" dirty="0">
              <a:effectLst/>
              <a:latin typeface="Times New Roman" panose="02020603050405020304" pitchFamily="18" charset="0"/>
              <a:ea typeface="Times New Roman" panose="02020603050405020304" pitchFamily="18" charset="0"/>
            </a:endParaRPr>
          </a:p>
          <a:p>
            <a:pPr marL="360045" marR="0" indent="-360045"/>
            <a:endParaRPr lang="en-US" sz="9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8DA5EF0-C165-44ED-E4CA-8D20CC9B2876}"/>
              </a:ext>
            </a:extLst>
          </p:cNvPr>
          <p:cNvSpPr txBox="1"/>
          <p:nvPr/>
        </p:nvSpPr>
        <p:spPr>
          <a:xfrm>
            <a:off x="604655" y="2984818"/>
            <a:ext cx="4572000" cy="1438855"/>
          </a:xfrm>
          <a:prstGeom prst="rect">
            <a:avLst/>
          </a:prstGeom>
          <a:noFill/>
        </p:spPr>
        <p:txBody>
          <a:bodyPr wrap="square">
            <a:spAutoFit/>
          </a:bodyPr>
          <a:lstStyle/>
          <a:p>
            <a:r>
              <a:rPr lang="en" dirty="0"/>
              <a:t>Questions:</a:t>
            </a:r>
          </a:p>
          <a:p>
            <a:r>
              <a:rPr lang="en" sz="1050" dirty="0">
                <a:hlinkClick r:id="rId4"/>
              </a:rPr>
              <a:t>ecampbell@seattleu.edu</a:t>
            </a:r>
            <a:endParaRPr lang="en" sz="1050" dirty="0"/>
          </a:p>
          <a:p>
            <a:r>
              <a:rPr lang="en-US" sz="1050" dirty="0">
                <a:hlinkClick r:id="rId5"/>
              </a:rPr>
              <a:t>campbell.erik@gmail.com</a:t>
            </a:r>
            <a:endParaRPr lang="en-US" sz="1050" dirty="0"/>
          </a:p>
          <a:p>
            <a:r>
              <a:rPr lang="en" sz="1050" dirty="0"/>
              <a:t>206-225-9878</a:t>
            </a:r>
          </a:p>
          <a:p>
            <a:endParaRPr lang="en" sz="1050" dirty="0"/>
          </a:p>
          <a:p>
            <a:endParaRPr lang="en" sz="1050" dirty="0"/>
          </a:p>
          <a:p>
            <a:endParaRPr lang="en" sz="1050" dirty="0"/>
          </a:p>
          <a:p>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7" name="Rectangle 1">
            <a:extLst>
              <a:ext uri="{FF2B5EF4-FFF2-40B4-BE49-F238E27FC236}">
                <a16:creationId xmlns:a16="http://schemas.microsoft.com/office/drawing/2014/main" id="{2C2C74DA-3BD4-214D-72F5-1594459D7B6E}"/>
              </a:ext>
            </a:extLst>
          </p:cNvPr>
          <p:cNvSpPr>
            <a:spLocks noChangeArrowheads="1"/>
          </p:cNvSpPr>
          <p:nvPr/>
        </p:nvSpPr>
        <p:spPr bwMode="auto">
          <a:xfrm>
            <a:off x="532230" y="857839"/>
            <a:ext cx="7761178" cy="184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171450" indent="-171450" eaLnBrk="0" fontAlgn="base" hangingPunct="0">
              <a:lnSpc>
                <a:spcPct val="150000"/>
              </a:lnSpc>
              <a:spcBef>
                <a:spcPct val="0"/>
              </a:spcBef>
              <a:spcAft>
                <a:spcPct val="0"/>
              </a:spcAft>
              <a:buClrTx/>
              <a:buFont typeface="Wingdings" panose="05000000000000000000" pitchFamily="2" charset="2"/>
              <a:buChar char="Ø"/>
            </a:pPr>
            <a:r>
              <a:rPr lang="en" sz="1000" b="1" dirty="0">
                <a:solidFill>
                  <a:srgbClr val="262626"/>
                </a:solidFill>
                <a:latin typeface="+mn-lt"/>
                <a:ea typeface="Calibri"/>
                <a:cs typeface="Calibri"/>
                <a:sym typeface="Calibri"/>
              </a:rPr>
              <a:t>Federal Reserve Bank of St. Louis Indexed Aggregate Weekly Hours of All Employees </a:t>
            </a:r>
          </a:p>
          <a:p>
            <a:pPr eaLnBrk="0" fontAlgn="base" hangingPunct="0">
              <a:lnSpc>
                <a:spcPct val="150000"/>
              </a:lnSpc>
              <a:spcBef>
                <a:spcPct val="0"/>
              </a:spcBef>
              <a:spcAft>
                <a:spcPct val="0"/>
              </a:spcAft>
              <a:buClrTx/>
            </a:pPr>
            <a:r>
              <a:rPr lang="en" sz="1000" b="1" dirty="0">
                <a:solidFill>
                  <a:srgbClr val="262626"/>
                </a:solidFill>
                <a:latin typeface="+mn-lt"/>
                <a:ea typeface="Calibri"/>
                <a:cs typeface="Calibri"/>
                <a:sym typeface="Calibri"/>
              </a:rPr>
              <a:t>(private employers &amp; Indexed to 2007 = 100</a:t>
            </a:r>
          </a:p>
          <a:p>
            <a:pPr eaLnBrk="0" fontAlgn="base" hangingPunct="0">
              <a:lnSpc>
                <a:spcPct val="150000"/>
              </a:lnSpc>
              <a:spcBef>
                <a:spcPct val="0"/>
              </a:spcBef>
              <a:spcAft>
                <a:spcPct val="0"/>
              </a:spcAft>
              <a:buClrTx/>
            </a:pPr>
            <a:r>
              <a:rPr lang="en" sz="1000" b="1" dirty="0">
                <a:solidFill>
                  <a:srgbClr val="262626"/>
                </a:solidFill>
                <a:latin typeface="+mn-lt"/>
                <a:ea typeface="Calibri"/>
                <a:cs typeface="Calibri"/>
                <a:sym typeface="Calibri"/>
              </a:rPr>
              <a:t>Frequency :Monthly &amp; Seasonally Adjusted</a:t>
            </a:r>
          </a:p>
          <a:p>
            <a:pPr eaLnBrk="0" fontAlgn="base" hangingPunct="0">
              <a:lnSpc>
                <a:spcPct val="150000"/>
              </a:lnSpc>
              <a:spcBef>
                <a:spcPct val="0"/>
              </a:spcBef>
              <a:spcAft>
                <a:spcPct val="0"/>
              </a:spcAft>
              <a:buClrTx/>
            </a:pPr>
            <a:r>
              <a:rPr lang="en" sz="1000" b="1" dirty="0">
                <a:solidFill>
                  <a:srgbClr val="262626"/>
                </a:solidFill>
                <a:latin typeface="+mn-lt"/>
                <a:ea typeface="Calibri"/>
                <a:cs typeface="Calibri"/>
                <a:sym typeface="Calibri"/>
              </a:rPr>
              <a:t>Dates:Mar 2006 –MAR 2023</a:t>
            </a:r>
          </a:p>
          <a:p>
            <a:pPr marL="171450" indent="-171450" eaLnBrk="0" fontAlgn="base" hangingPunct="0">
              <a:lnSpc>
                <a:spcPct val="150000"/>
              </a:lnSpc>
              <a:spcBef>
                <a:spcPct val="0"/>
              </a:spcBef>
              <a:spcAft>
                <a:spcPct val="0"/>
              </a:spcAft>
              <a:buClrTx/>
              <a:buFont typeface="Wingdings" panose="05000000000000000000" pitchFamily="2" charset="2"/>
              <a:buChar char="§"/>
            </a:pPr>
            <a:endParaRPr lang="en" sz="1000" b="1" dirty="0">
              <a:solidFill>
                <a:srgbClr val="262626"/>
              </a:solidFill>
              <a:latin typeface="+mn-lt"/>
              <a:ea typeface="Calibri"/>
              <a:cs typeface="Calibri"/>
              <a:sym typeface="Calibri"/>
            </a:endParaRPr>
          </a:p>
          <a:p>
            <a:pPr marL="171450" indent="-171450" eaLnBrk="0" fontAlgn="base" hangingPunct="0">
              <a:spcBef>
                <a:spcPct val="0"/>
              </a:spcBef>
              <a:spcAft>
                <a:spcPct val="0"/>
              </a:spcAft>
              <a:buClrTx/>
              <a:buFont typeface="Wingdings" panose="05000000000000000000" pitchFamily="2" charset="2"/>
              <a:buChar char="§"/>
            </a:pPr>
            <a:r>
              <a:rPr lang="en-US" sz="1000" dirty="0">
                <a:latin typeface="+mn-lt"/>
              </a:rPr>
              <a:t>N =205,   </a:t>
            </a:r>
          </a:p>
          <a:p>
            <a:pPr marL="171450" indent="-171450" eaLnBrk="0" fontAlgn="base" hangingPunct="0">
              <a:spcBef>
                <a:spcPct val="0"/>
              </a:spcBef>
              <a:spcAft>
                <a:spcPct val="0"/>
              </a:spcAft>
              <a:buClrTx/>
              <a:buFont typeface="Wingdings" panose="05000000000000000000" pitchFamily="2" charset="2"/>
              <a:buChar char="§"/>
            </a:pPr>
            <a:r>
              <a:rPr lang="en-US" sz="1000" dirty="0">
                <a:latin typeface="+mn-lt"/>
              </a:rPr>
              <a:t>Variable Total = 2</a:t>
            </a:r>
          </a:p>
          <a:p>
            <a:pPr marL="171450" indent="-171450" eaLnBrk="0" fontAlgn="base" hangingPunct="0">
              <a:spcBef>
                <a:spcPct val="0"/>
              </a:spcBef>
              <a:spcAft>
                <a:spcPct val="0"/>
              </a:spcAft>
              <a:buClrTx/>
              <a:buFont typeface="Wingdings" panose="05000000000000000000" pitchFamily="2" charset="2"/>
              <a:buChar char="§"/>
            </a:pPr>
            <a:r>
              <a:rPr kumimoji="0" lang="en-US" altLang="en-US" sz="1000" b="0" i="0" u="none" strike="noStrike" cap="none" normalizeH="0" baseline="0" dirty="0">
                <a:ln>
                  <a:noFill/>
                </a:ln>
                <a:solidFill>
                  <a:schemeClr val="tx1"/>
                </a:solidFill>
                <a:effectLst/>
                <a:latin typeface="+mn-lt"/>
              </a:rPr>
              <a:t>Month/Year</a:t>
            </a:r>
          </a:p>
          <a:p>
            <a:pPr marL="171450" marR="0" lvl="0" indent="-171450" algn="l" defTabSz="914400" rtl="0" eaLnBrk="0" fontAlgn="base" latinLnBrk="0" hangingPunct="0">
              <a:spcBef>
                <a:spcPct val="0"/>
              </a:spcBef>
              <a:spcAft>
                <a:spcPct val="0"/>
              </a:spcAft>
              <a:buClrTx/>
              <a:buSzTx/>
              <a:buFont typeface="Wingdings" panose="05000000000000000000" pitchFamily="2" charset="2"/>
              <a:buChar char="§"/>
              <a:tabLst/>
            </a:pPr>
            <a:r>
              <a:rPr lang="en-US" altLang="en-US" sz="1000" dirty="0">
                <a:solidFill>
                  <a:schemeClr val="tx1"/>
                </a:solidFill>
                <a:latin typeface="+mn-lt"/>
              </a:rPr>
              <a:t>Average Weekly Hours All Employees (AWHAE) </a:t>
            </a:r>
            <a:r>
              <a:rPr lang="en" sz="1000" dirty="0">
                <a:solidFill>
                  <a:srgbClr val="262626"/>
                </a:solidFill>
                <a:latin typeface="+mn-lt"/>
                <a:ea typeface="Calibri"/>
                <a:cs typeface="Calibri"/>
                <a:sym typeface="Calibri"/>
              </a:rPr>
              <a:t>Indexed to 2007 (100)</a:t>
            </a:r>
          </a:p>
        </p:txBody>
      </p:sp>
      <p:sp>
        <p:nvSpPr>
          <p:cNvPr id="62" name="Google Shape;62;p16"/>
          <p:cNvSpPr txBox="1">
            <a:spLocks noGrp="1"/>
          </p:cNvSpPr>
          <p:nvPr>
            <p:ph type="title"/>
          </p:nvPr>
        </p:nvSpPr>
        <p:spPr>
          <a:xfrm>
            <a:off x="457200" y="205978"/>
            <a:ext cx="8229600" cy="651861"/>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Data Set &amp; Info.</a:t>
            </a:r>
          </a:p>
        </p:txBody>
      </p:sp>
      <p:sp>
        <p:nvSpPr>
          <p:cNvPr id="4" name="TextBox 3">
            <a:extLst>
              <a:ext uri="{FF2B5EF4-FFF2-40B4-BE49-F238E27FC236}">
                <a16:creationId xmlns:a16="http://schemas.microsoft.com/office/drawing/2014/main" id="{71333F42-3993-5A6F-7C70-07E0A916DF06}"/>
              </a:ext>
            </a:extLst>
          </p:cNvPr>
          <p:cNvSpPr txBox="1"/>
          <p:nvPr/>
        </p:nvSpPr>
        <p:spPr>
          <a:xfrm>
            <a:off x="6391550" y="1590842"/>
            <a:ext cx="2106713" cy="230832"/>
          </a:xfrm>
          <a:prstGeom prst="rect">
            <a:avLst/>
          </a:prstGeom>
          <a:noFill/>
        </p:spPr>
        <p:txBody>
          <a:bodyPr wrap="square">
            <a:spAutoFit/>
          </a:bodyPr>
          <a:lstStyle/>
          <a:p>
            <a:r>
              <a:rPr lang="en-US" sz="900" dirty="0">
                <a:hlinkClick r:id="rId3"/>
              </a:rPr>
              <a:t>source https://fred.stlouisfed.org</a:t>
            </a:r>
            <a:endParaRPr lang="en-US" sz="900" dirty="0"/>
          </a:p>
        </p:txBody>
      </p:sp>
      <p:graphicFrame>
        <p:nvGraphicFramePr>
          <p:cNvPr id="5" name="Object 4">
            <a:extLst>
              <a:ext uri="{FF2B5EF4-FFF2-40B4-BE49-F238E27FC236}">
                <a16:creationId xmlns:a16="http://schemas.microsoft.com/office/drawing/2014/main" id="{DE1A5DD8-77BD-3831-E1B4-5E6B6D536599}"/>
              </a:ext>
            </a:extLst>
          </p:cNvPr>
          <p:cNvGraphicFramePr>
            <a:graphicFrameLocks noChangeAspect="1"/>
          </p:cNvGraphicFramePr>
          <p:nvPr>
            <p:extLst>
              <p:ext uri="{D42A27DB-BD31-4B8C-83A1-F6EECF244321}">
                <p14:modId xmlns:p14="http://schemas.microsoft.com/office/powerpoint/2010/main" val="2734226624"/>
              </p:ext>
            </p:extLst>
          </p:nvPr>
        </p:nvGraphicFramePr>
        <p:xfrm>
          <a:off x="6839147" y="857839"/>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400" imgH="771480" progId="Excel.Sheet.8">
                  <p:embed/>
                </p:oleObj>
              </mc:Choice>
              <mc:Fallback>
                <p:oleObj name="Worksheet" showAsIcon="1" r:id="rId4" imgW="914400" imgH="771480" progId="Excel.Sheet.8">
                  <p:embed/>
                  <p:pic>
                    <p:nvPicPr>
                      <p:cNvPr id="5" name="Object 4">
                        <a:extLst>
                          <a:ext uri="{FF2B5EF4-FFF2-40B4-BE49-F238E27FC236}">
                            <a16:creationId xmlns:a16="http://schemas.microsoft.com/office/drawing/2014/main" id="{DE1A5DD8-77BD-3831-E1B4-5E6B6D536599}"/>
                          </a:ext>
                        </a:extLst>
                      </p:cNvPr>
                      <p:cNvPicPr/>
                      <p:nvPr/>
                    </p:nvPicPr>
                    <p:blipFill>
                      <a:blip r:embed="rId5"/>
                      <a:stretch>
                        <a:fillRect/>
                      </a:stretch>
                    </p:blipFill>
                    <p:spPr>
                      <a:xfrm>
                        <a:off x="6839147" y="857839"/>
                        <a:ext cx="914400" cy="771525"/>
                      </a:xfrm>
                      <a:prstGeom prst="rect">
                        <a:avLst/>
                      </a:prstGeom>
                    </p:spPr>
                  </p:pic>
                </p:oleObj>
              </mc:Fallback>
            </mc:AlternateContent>
          </a:graphicData>
        </a:graphic>
      </p:graphicFrame>
      <p:sp>
        <p:nvSpPr>
          <p:cNvPr id="6" name="Title 1">
            <a:extLst>
              <a:ext uri="{FF2B5EF4-FFF2-40B4-BE49-F238E27FC236}">
                <a16:creationId xmlns:a16="http://schemas.microsoft.com/office/drawing/2014/main" id="{2EB23981-6332-8BDD-E6F0-122C1937DAB6}"/>
              </a:ext>
            </a:extLst>
          </p:cNvPr>
          <p:cNvSpPr txBox="1">
            <a:spLocks/>
          </p:cNvSpPr>
          <p:nvPr/>
        </p:nvSpPr>
        <p:spPr>
          <a:xfrm>
            <a:off x="768284" y="2580077"/>
            <a:ext cx="8229600" cy="8574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ckwell"/>
              <a:buNone/>
              <a:defRPr sz="4000" b="0" i="0" u="none" strike="noStrike" cap="none">
                <a:solidFill>
                  <a:schemeClr val="dk1"/>
                </a:solidFill>
                <a:latin typeface="Rockwell"/>
                <a:ea typeface="Rockwell"/>
                <a:cs typeface="Rockwell"/>
                <a:sym typeface="Rockwel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Libraries &amp; Packages</a:t>
            </a:r>
            <a:endParaRPr lang="en-US" dirty="0"/>
          </a:p>
        </p:txBody>
      </p:sp>
      <p:sp>
        <p:nvSpPr>
          <p:cNvPr id="8" name="TextBox 7">
            <a:extLst>
              <a:ext uri="{FF2B5EF4-FFF2-40B4-BE49-F238E27FC236}">
                <a16:creationId xmlns:a16="http://schemas.microsoft.com/office/drawing/2014/main" id="{A0AB04EA-60DA-4EAD-4F8A-B9A58B6C5334}"/>
              </a:ext>
            </a:extLst>
          </p:cNvPr>
          <p:cNvSpPr txBox="1"/>
          <p:nvPr/>
        </p:nvSpPr>
        <p:spPr>
          <a:xfrm>
            <a:off x="2286000" y="3241773"/>
            <a:ext cx="4572000" cy="954107"/>
          </a:xfrm>
          <a:prstGeom prst="rect">
            <a:avLst/>
          </a:prstGeom>
          <a:noFill/>
        </p:spPr>
        <p:txBody>
          <a:bodyPr wrap="square">
            <a:spAutoFit/>
          </a:bodyPr>
          <a:lstStyle/>
          <a:p>
            <a:r>
              <a:rPr lang="en-US" dirty="0" err="1"/>
              <a:t>tidyverse</a:t>
            </a:r>
            <a:r>
              <a:rPr lang="en-US" dirty="0"/>
              <a:t> </a:t>
            </a:r>
          </a:p>
          <a:p>
            <a:r>
              <a:rPr lang="en-US" dirty="0"/>
              <a:t>stats</a:t>
            </a:r>
          </a:p>
          <a:p>
            <a:r>
              <a:rPr lang="en-US" dirty="0"/>
              <a:t>forecast</a:t>
            </a:r>
          </a:p>
          <a:p>
            <a:r>
              <a:rPr lang="en-US" dirty="0" err="1"/>
              <a:t>readxl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000" i="1" dirty="0"/>
              <a:t>“20k Foot Picture” </a:t>
            </a:r>
            <a:br>
              <a:rPr lang="en-US" sz="2000" i="1" dirty="0"/>
            </a:br>
            <a:r>
              <a:rPr lang="en-US" sz="2800" dirty="0"/>
              <a:t>Research Question /Design</a:t>
            </a:r>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27595"/>
            <a:ext cx="7761178" cy="1156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Investigate state tax revenue sources.</a:t>
            </a:r>
          </a:p>
          <a:p>
            <a:pPr marL="285750" marR="0" lvl="0" indent="-285750">
              <a:lnSpc>
                <a:spcPct val="107000"/>
              </a:lnSpc>
              <a:spcBef>
                <a:spcPts val="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 and contrast Washington state tax revenue to other state tax revenue.</a:t>
            </a: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12283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484985-56E8-E3EA-36D4-95AFF9D6D6A0}"/>
              </a:ext>
            </a:extLst>
          </p:cNvPr>
          <p:cNvSpPr txBox="1"/>
          <p:nvPr/>
        </p:nvSpPr>
        <p:spPr>
          <a:xfrm>
            <a:off x="1678940" y="3558569"/>
            <a:ext cx="4572000" cy="738664"/>
          </a:xfrm>
          <a:prstGeom prst="rect">
            <a:avLst/>
          </a:prstGeom>
          <a:noFill/>
        </p:spPr>
        <p:txBody>
          <a:bodyPr wrap="square">
            <a:spAutoFit/>
          </a:bodyPr>
          <a:lstStyle/>
          <a:p>
            <a:r>
              <a:rPr lang="en-US" dirty="0"/>
              <a:t>Trends</a:t>
            </a:r>
          </a:p>
          <a:p>
            <a:r>
              <a:rPr lang="en-US" dirty="0"/>
              <a:t>Seasonality</a:t>
            </a:r>
          </a:p>
          <a:p>
            <a:r>
              <a:rPr lang="en-US" dirty="0"/>
              <a:t>Plot to Demonstrate Stationary</a:t>
            </a:r>
          </a:p>
        </p:txBody>
      </p:sp>
      <p:sp>
        <p:nvSpPr>
          <p:cNvPr id="6" name="Title 5">
            <a:extLst>
              <a:ext uri="{FF2B5EF4-FFF2-40B4-BE49-F238E27FC236}">
                <a16:creationId xmlns:a16="http://schemas.microsoft.com/office/drawing/2014/main" id="{0D137EC4-6B36-2520-8C41-3D616E16D90F}"/>
              </a:ext>
            </a:extLst>
          </p:cNvPr>
          <p:cNvSpPr>
            <a:spLocks noGrp="1"/>
          </p:cNvSpPr>
          <p:nvPr>
            <p:ph type="title"/>
          </p:nvPr>
        </p:nvSpPr>
        <p:spPr/>
        <p:txBody>
          <a:bodyPr/>
          <a:lstStyle/>
          <a:p>
            <a:r>
              <a:rPr lang="en-US" dirty="0"/>
              <a:t>Plot 1-Raw</a:t>
            </a:r>
          </a:p>
        </p:txBody>
      </p:sp>
      <p:pic>
        <p:nvPicPr>
          <p:cNvPr id="7" name="Picture 6" descr="Chart, line chart&#10;&#10;Description automatically generated">
            <a:extLst>
              <a:ext uri="{FF2B5EF4-FFF2-40B4-BE49-F238E27FC236}">
                <a16:creationId xmlns:a16="http://schemas.microsoft.com/office/drawing/2014/main" id="{2B44CF0B-F3F6-8F7F-530E-0318776E98B8}"/>
              </a:ext>
            </a:extLst>
          </p:cNvPr>
          <p:cNvPicPr>
            <a:picLocks noChangeAspect="1"/>
          </p:cNvPicPr>
          <p:nvPr/>
        </p:nvPicPr>
        <p:blipFill>
          <a:blip r:embed="rId2"/>
          <a:stretch>
            <a:fillRect/>
          </a:stretch>
        </p:blipFill>
        <p:spPr>
          <a:xfrm>
            <a:off x="2893060" y="1490662"/>
            <a:ext cx="3357880" cy="2162175"/>
          </a:xfrm>
          <a:prstGeom prst="rect">
            <a:avLst/>
          </a:prstGeom>
        </p:spPr>
      </p:pic>
    </p:spTree>
    <p:extLst>
      <p:ext uri="{BB962C8B-B14F-4D97-AF65-F5344CB8AC3E}">
        <p14:creationId xmlns:p14="http://schemas.microsoft.com/office/powerpoint/2010/main" val="382792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1800" i="1" dirty="0"/>
              <a:t>Estimated ACF &amp; PACF</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446133"/>
            <a:ext cx="7761178" cy="2251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Plot + describe/rationale how works,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Both ACF and PACF plots are decaying and fail to cut at a finite value.  This suggests the process has both an AR and an MA component.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Q-Test to verify white-noise.</a:t>
            </a:r>
          </a:p>
          <a:p>
            <a:pPr marL="0" marR="0" indent="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 Histogram of residuals with a normal distribution</a:t>
            </a: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6733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R="0" lvl="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Model Selection and Validation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931231"/>
            <a:ext cx="7761178" cy="1749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742950" marR="0" lvl="1" indent="-285750">
              <a:lnSpc>
                <a:spcPct val="107000"/>
              </a:lnSpc>
              <a:spcBef>
                <a:spcPts val="0"/>
              </a:spcBef>
              <a:spcAft>
                <a:spcPts val="0"/>
              </a:spcAft>
              <a:buFont typeface="+mj-lt"/>
              <a:buAutoNum type="alphaL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Results– table in accordance with Table 8.2 (text pp. 214)</a:t>
            </a:r>
          </a:p>
          <a:p>
            <a:pPr marL="742950" marR="0" lvl="1" indent="-285750">
              <a:lnSpc>
                <a:spcPct val="107000"/>
              </a:lnSpc>
              <a:spcBef>
                <a:spcPts val="0"/>
              </a:spcBef>
              <a:spcAft>
                <a:spcPts val="800"/>
              </a:spcAft>
              <a:buFont typeface="+mj-lt"/>
              <a:buAutoNum type="alphaL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Inverted roots of AR and MA terms. The visualization of inverted roots shows that all of the inverse roots lie within the unit circle, confirming that the model is both stationary and invertible.</a:t>
            </a: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pic>
        <p:nvPicPr>
          <p:cNvPr id="2" name="Picture 1" descr="Chart&#10;&#10;Description automatically generated with medium confidence">
            <a:extLst>
              <a:ext uri="{FF2B5EF4-FFF2-40B4-BE49-F238E27FC236}">
                <a16:creationId xmlns:a16="http://schemas.microsoft.com/office/drawing/2014/main" id="{690300D2-F027-BAD5-F6CB-2AA822A7EFAB}"/>
              </a:ext>
            </a:extLst>
          </p:cNvPr>
          <p:cNvPicPr>
            <a:picLocks noChangeAspect="1"/>
          </p:cNvPicPr>
          <p:nvPr/>
        </p:nvPicPr>
        <p:blipFill>
          <a:blip r:embed="rId3"/>
          <a:stretch>
            <a:fillRect/>
          </a:stretch>
        </p:blipFill>
        <p:spPr>
          <a:xfrm>
            <a:off x="1496505" y="2121944"/>
            <a:ext cx="5943600" cy="2954655"/>
          </a:xfrm>
          <a:prstGeom prst="rect">
            <a:avLst/>
          </a:prstGeom>
        </p:spPr>
      </p:pic>
    </p:spTree>
    <p:extLst>
      <p:ext uri="{BB962C8B-B14F-4D97-AF65-F5344CB8AC3E}">
        <p14:creationId xmlns:p14="http://schemas.microsoft.com/office/powerpoint/2010/main" val="170292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400" i="1" dirty="0"/>
              <a:t>TBD</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925622" y="3819220"/>
            <a:ext cx="7761178" cy="128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342900" marR="0" indent="-742950">
              <a:lnSpc>
                <a:spcPct val="107000"/>
              </a:lnSpc>
              <a:spcBef>
                <a:spcPts val="0"/>
              </a:spcBef>
              <a:spcAft>
                <a:spcPts val="0"/>
              </a:spcAft>
            </a:pPr>
            <a:r>
              <a:rPr lang="en-US" sz="1050" i="1" kern="100" dirty="0">
                <a:effectLst/>
                <a:latin typeface="Calibri" panose="020F0502020204030204" pitchFamily="34" charset="0"/>
                <a:ea typeface="Calibri" panose="020F0502020204030204" pitchFamily="34" charset="0"/>
                <a:cs typeface="Times New Roman" panose="02020603050405020304" pitchFamily="18" charset="0"/>
              </a:rPr>
              <a:t>“The plots above of residuals for our model show the residuals to be nearly normal and following a white noise process?  This is indicative that there are no patterns in our residuals that should have been captured by our model.”</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6"/>
            </a:pPr>
            <a:r>
              <a:rPr lang="en-US" sz="1050" i="1" kern="100" dirty="0">
                <a:effectLst/>
                <a:latin typeface="Calibri" panose="020F0502020204030204" pitchFamily="34" charset="0"/>
                <a:ea typeface="Calibri" panose="020F0502020204030204" pitchFamily="34" charset="0"/>
                <a:cs typeface="Times New Roman" panose="02020603050405020304" pitchFamily="18" charset="0"/>
              </a:rPr>
              <a:t>6 month (h = 6) forecast.</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6"/>
            </a:pPr>
            <a:r>
              <a:rPr lang="en-US" sz="1050" i="1" kern="100" dirty="0">
                <a:effectLst/>
                <a:latin typeface="Calibri" panose="020F0502020204030204" pitchFamily="34" charset="0"/>
                <a:ea typeface="Calibri" panose="020F0502020204030204" pitchFamily="34" charset="0"/>
                <a:cs typeface="Times New Roman" panose="02020603050405020304" pitchFamily="18" charset="0"/>
              </a:rPr>
              <a:t>Plot multistep of forecasts and CI bands for each specification and comment on preferred model.</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pic>
        <p:nvPicPr>
          <p:cNvPr id="2" name="Picture 1" descr="A picture containing text, device, screenshot&#10;&#10;Description automatically generated">
            <a:extLst>
              <a:ext uri="{FF2B5EF4-FFF2-40B4-BE49-F238E27FC236}">
                <a16:creationId xmlns:a16="http://schemas.microsoft.com/office/drawing/2014/main" id="{6CEDE13E-2D1A-702E-B602-A63D117E5158}"/>
              </a:ext>
            </a:extLst>
          </p:cNvPr>
          <p:cNvPicPr>
            <a:picLocks noChangeAspect="1"/>
          </p:cNvPicPr>
          <p:nvPr/>
        </p:nvPicPr>
        <p:blipFill>
          <a:blip r:embed="rId3"/>
          <a:stretch>
            <a:fillRect/>
          </a:stretch>
        </p:blipFill>
        <p:spPr>
          <a:xfrm>
            <a:off x="2121031" y="624536"/>
            <a:ext cx="4210246" cy="3223357"/>
          </a:xfrm>
          <a:prstGeom prst="rect">
            <a:avLst/>
          </a:prstGeom>
        </p:spPr>
      </p:pic>
    </p:spTree>
    <p:extLst>
      <p:ext uri="{BB962C8B-B14F-4D97-AF65-F5344CB8AC3E}">
        <p14:creationId xmlns:p14="http://schemas.microsoft.com/office/powerpoint/2010/main" val="318765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p16">
            <a:extLst>
              <a:ext uri="{FF2B5EF4-FFF2-40B4-BE49-F238E27FC236}">
                <a16:creationId xmlns:a16="http://schemas.microsoft.com/office/drawing/2014/main" id="{E7CC624C-114A-C565-A58C-22934C97E42A}"/>
              </a:ext>
            </a:extLst>
          </p:cNvPr>
          <p:cNvSpPr txBox="1">
            <a:spLocks noGrp="1"/>
          </p:cNvSpPr>
          <p:nvPr>
            <p:ph type="title"/>
          </p:nvPr>
        </p:nvSpPr>
        <p:spPr>
          <a:xfrm>
            <a:off x="457200" y="205978"/>
            <a:ext cx="8229600" cy="68829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i="1" dirty="0"/>
              <a:t>“</a:t>
            </a:r>
            <a:br>
              <a:rPr lang="en-US" sz="1800" i="1" dirty="0"/>
            </a:br>
            <a:r>
              <a:rPr lang="en-US" sz="2400" i="1" dirty="0"/>
              <a:t>Major Tax Sources &amp;  Revenue - EC</a:t>
            </a:r>
            <a:endParaRPr lang="en-US" sz="2400" dirty="0"/>
          </a:p>
        </p:txBody>
      </p:sp>
      <p:sp>
        <p:nvSpPr>
          <p:cNvPr id="3" name="Rectangle 1">
            <a:extLst>
              <a:ext uri="{FF2B5EF4-FFF2-40B4-BE49-F238E27FC236}">
                <a16:creationId xmlns:a16="http://schemas.microsoft.com/office/drawing/2014/main" id="{D0D8C642-D525-4B19-E8A9-327E0A6D11F0}"/>
              </a:ext>
            </a:extLst>
          </p:cNvPr>
          <p:cNvSpPr>
            <a:spLocks noChangeArrowheads="1"/>
          </p:cNvSpPr>
          <p:nvPr/>
        </p:nvSpPr>
        <p:spPr bwMode="auto">
          <a:xfrm>
            <a:off x="691411" y="1278891"/>
            <a:ext cx="7761178" cy="105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285750" marR="0" lvl="0" indent="-285750">
              <a:lnSpc>
                <a:spcPct val="107000"/>
              </a:lnSpc>
              <a:spcBef>
                <a:spcPts val="0"/>
              </a:spcBef>
              <a:spcAft>
                <a:spcPts val="0"/>
              </a:spcAft>
              <a:buFont typeface="Wingdings" panose="05000000000000000000" pitchFamily="2" charset="2"/>
              <a:buChar char="Ø"/>
            </a:pPr>
            <a:r>
              <a:rPr lang="en-US" sz="1800" kern="100" dirty="0">
                <a:latin typeface="Calibri" panose="020F0502020204030204" pitchFamily="34" charset="0"/>
                <a:ea typeface="Calibri" panose="020F0502020204030204" pitchFamily="34" charset="0"/>
                <a:cs typeface="Times New Roman" panose="02020603050405020304" pitchFamily="18" charset="0"/>
              </a:rPr>
              <a:t>Visualizations?</a:t>
            </a:r>
          </a:p>
          <a:p>
            <a:pPr marL="285750" marR="0" lvl="0" indent="-285750">
              <a:lnSpc>
                <a:spcPct val="107000"/>
              </a:lnSpc>
              <a:spcBef>
                <a:spcPts val="0"/>
              </a:spcBef>
              <a:spcAft>
                <a:spcPts val="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Per capita</a:t>
            </a:r>
            <a:r>
              <a:rPr lang="en-US" sz="1800" kern="100" dirty="0">
                <a:latin typeface="Calibri" panose="020F0502020204030204" pitchFamily="34" charset="0"/>
                <a:ea typeface="Calibri" panose="020F0502020204030204" pitchFamily="34" charset="0"/>
                <a:cs typeface="Times New Roman" panose="02020603050405020304" pitchFamily="18" charset="0"/>
              </a:rPr>
              <a:t>, 2020 for major C codes and T01 and any other variable of interest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eaLnBrk="0" fontAlgn="base" hangingPunct="0">
              <a:lnSpc>
                <a:spcPct val="150000"/>
              </a:lnSpc>
              <a:spcBef>
                <a:spcPct val="0"/>
              </a:spcBef>
              <a:spcAft>
                <a:spcPct val="0"/>
              </a:spcAft>
              <a:buClrTx/>
              <a:buFont typeface="Wingdings" panose="05000000000000000000" pitchFamily="2" charset="2"/>
              <a:buChar char="Ø"/>
            </a:pPr>
            <a:endParaRPr lang="en" sz="1000" b="1" dirty="0">
              <a:solidFill>
                <a:srgbClr val="262626"/>
              </a:solidFill>
              <a:latin typeface="+mn-lt"/>
              <a:ea typeface="Calibri"/>
              <a:cs typeface="Calibri"/>
              <a:sym typeface="Calibri"/>
            </a:endParaRPr>
          </a:p>
          <a:p>
            <a:pPr eaLnBrk="0" fontAlgn="base" hangingPunct="0">
              <a:spcBef>
                <a:spcPct val="0"/>
              </a:spcBef>
              <a:spcAft>
                <a:spcPct val="0"/>
              </a:spcAft>
              <a:buClrTx/>
            </a:pPr>
            <a:endParaRPr kumimoji="0" lang="en-US" altLang="en-US" sz="10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1109823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713</Words>
  <Application>Microsoft Office PowerPoint</Application>
  <PresentationFormat>On-screen Show (16:9)</PresentationFormat>
  <Paragraphs>79</Paragraphs>
  <Slides>21</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Times New Roman</vt:lpstr>
      <vt:lpstr>Arial</vt:lpstr>
      <vt:lpstr>Rockwell</vt:lpstr>
      <vt:lpstr>Calibri</vt:lpstr>
      <vt:lpstr>Wingdings</vt:lpstr>
      <vt:lpstr>Office Theme</vt:lpstr>
      <vt:lpstr>Microsoft Excel 97-2003 Worksheet</vt:lpstr>
      <vt:lpstr>OMSBA 5305 DTC May, Jarrod Vierela, Michael Hales, Chris Erik Campbell</vt:lpstr>
      <vt:lpstr>Introduction</vt:lpstr>
      <vt:lpstr>Data Set &amp; Info.</vt:lpstr>
      <vt:lpstr>“20k Foot Picture”  Research Question /Design</vt:lpstr>
      <vt:lpstr>Plot 1-Raw</vt:lpstr>
      <vt:lpstr>“ Estimated ACF &amp; PACF</vt:lpstr>
      <vt:lpstr>Model Selection and Validation </vt:lpstr>
      <vt:lpstr>TBD</vt:lpstr>
      <vt:lpstr>“ Major Tax Sources &amp;  Revenue - EC</vt:lpstr>
      <vt:lpstr>“ Major Tax Sources &amp;  Revenue – EC Continued</vt:lpstr>
      <vt:lpstr>“ Major Tax Sources &amp;  Revenue – EC Continued</vt:lpstr>
      <vt:lpstr>“ Major Tax Sources &amp;  Revenue – EC Continued</vt:lpstr>
      <vt:lpstr>“ Major Tax Sources &amp;  Revenue – EC Continued</vt:lpstr>
      <vt:lpstr>“ Major Tax Sources &amp;  Revenue – EC Continued</vt:lpstr>
      <vt:lpstr>“ Major Tax Sources &amp;  Revenue – EC Continued</vt:lpstr>
      <vt:lpstr>“ Washington State Tax Sources– JT</vt:lpstr>
      <vt:lpstr>“ Washington State Tax Sources– JT Continued</vt:lpstr>
      <vt:lpstr>“ Washington State Tax Sources vs. Other States with Similar Tax Sources? – JT?</vt:lpstr>
      <vt:lpstr> Wa</vt:lpstr>
      <vt:lpstr> GDP per capita 2000-2020 - EC</vt:lpstr>
      <vt:lpstr>References/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OMSBA5300 DTC</dc:title>
  <dc:creator>Erik C</dc:creator>
  <cp:lastModifiedBy>Erik Campbell</cp:lastModifiedBy>
  <cp:revision>31</cp:revision>
  <cp:lastPrinted>2022-11-13T22:04:03Z</cp:lastPrinted>
  <dcterms:modified xsi:type="dcterms:W3CDTF">2023-05-03T02:32:29Z</dcterms:modified>
</cp:coreProperties>
</file>