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4037" r:id="rId1"/>
  </p:sldMasterIdLst>
  <p:notesMasterIdLst>
    <p:notesMasterId r:id="rId19"/>
  </p:notesMasterIdLst>
  <p:handoutMasterIdLst>
    <p:handoutMasterId r:id="rId20"/>
  </p:handoutMasterIdLst>
  <p:sldIdLst>
    <p:sldId id="522" r:id="rId2"/>
    <p:sldId id="523" r:id="rId3"/>
    <p:sldId id="536" r:id="rId4"/>
    <p:sldId id="537" r:id="rId5"/>
    <p:sldId id="538" r:id="rId6"/>
    <p:sldId id="547" r:id="rId7"/>
    <p:sldId id="540" r:id="rId8"/>
    <p:sldId id="541" r:id="rId9"/>
    <p:sldId id="542" r:id="rId10"/>
    <p:sldId id="543" r:id="rId11"/>
    <p:sldId id="544" r:id="rId12"/>
    <p:sldId id="548" r:id="rId13"/>
    <p:sldId id="545" r:id="rId14"/>
    <p:sldId id="549" r:id="rId15"/>
    <p:sldId id="532" r:id="rId16"/>
    <p:sldId id="533" r:id="rId17"/>
    <p:sldId id="508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Futura" pitchFamily="50" charset="0"/>
      <p:regular r:id="rId25"/>
    </p:embeddedFont>
  </p:embeddedFontLst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EFC29A-1906-43CD-810E-42F655346F2E}">
          <p14:sldIdLst>
            <p14:sldId id="522"/>
          </p14:sldIdLst>
        </p14:section>
        <p14:section name="What" id="{68D4AFC7-3C22-4BD5-B6E0-33DA3C441D8F}">
          <p14:sldIdLst>
            <p14:sldId id="523"/>
            <p14:sldId id="536"/>
            <p14:sldId id="537"/>
            <p14:sldId id="538"/>
            <p14:sldId id="547"/>
            <p14:sldId id="540"/>
            <p14:sldId id="541"/>
            <p14:sldId id="542"/>
            <p14:sldId id="543"/>
            <p14:sldId id="544"/>
            <p14:sldId id="548"/>
            <p14:sldId id="545"/>
            <p14:sldId id="549"/>
            <p14:sldId id="532"/>
            <p14:sldId id="533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4" autoAdjust="0"/>
    <p:restoredTop sz="95262" autoAdjust="0"/>
  </p:normalViewPr>
  <p:slideViewPr>
    <p:cSldViewPr snapToGrid="0" snapToObjects="1">
      <p:cViewPr varScale="1">
        <p:scale>
          <a:sx n="215" d="100"/>
          <a:sy n="215" d="100"/>
        </p:scale>
        <p:origin x="573" y="9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39" d="100"/>
          <a:sy n="139" d="100"/>
        </p:scale>
        <p:origin x="847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3E72A5-95C8-45B9-83AF-B396C2AF3A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Futura" pitchFamily="50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B6593-2195-40F3-A929-A65803F36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42C24-6B79-41D3-B343-2E8C4737AE72}" type="datetimeFigureOut">
              <a:rPr lang="en-US" smtClean="0">
                <a:latin typeface="Futura" pitchFamily="50" charset="0"/>
              </a:rPr>
              <a:t>3/14/2023</a:t>
            </a:fld>
            <a:endParaRPr lang="en-US" dirty="0">
              <a:latin typeface="Futura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C818D-7EAD-45C8-A63D-03C47C94CB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Futura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634BC-9268-48E3-BC14-08949603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dirty="0">
                <a:latin typeface="Futura" pitchFamily="50" charset="0"/>
              </a:rPr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2D1ECD-ECF7-486F-820C-6BB20ADF24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87476"/>
            <a:ext cx="2971800" cy="4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5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" pitchFamily="50" charset="0"/>
              </a:defRPr>
            </a:lvl1pPr>
          </a:lstStyle>
          <a:p>
            <a:fld id="{C224D2B2-B75A-C447-9AB3-402C8F0E31D3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" pitchFamily="50" charset="0"/>
              </a:defRPr>
            </a:lvl1pPr>
          </a:lstStyle>
          <a:p>
            <a:fld id="{BA117A0B-AE47-AE41-AEB5-CA4C41B0FF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8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Futura" pitchFamily="50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Futura" pitchFamily="50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Futura" pitchFamily="50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Futura" pitchFamily="50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Futura" pitchFamily="50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676894"/>
      </p:ext>
    </p:extLst>
  </p:cSld>
  <p:clrMapOvr>
    <a:masterClrMapping/>
  </p:clrMapOvr>
  <p:transition spd="med"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066529" y="888762"/>
            <a:ext cx="3695534" cy="3411224"/>
          </a:xfrm>
          <a:custGeom>
            <a:avLst/>
            <a:gdLst>
              <a:gd name="connsiteX0" fmla="*/ 501592 w 4927378"/>
              <a:gd name="connsiteY0" fmla="*/ 102 h 4548299"/>
              <a:gd name="connsiteX1" fmla="*/ 767290 w 4927378"/>
              <a:gd name="connsiteY1" fmla="*/ 142063 h 4548299"/>
              <a:gd name="connsiteX2" fmla="*/ 767290 w 4927378"/>
              <a:gd name="connsiteY2" fmla="*/ 125647 h 4548299"/>
              <a:gd name="connsiteX3" fmla="*/ 841245 w 4927378"/>
              <a:gd name="connsiteY3" fmla="*/ 191313 h 4548299"/>
              <a:gd name="connsiteX4" fmla="*/ 800159 w 4927378"/>
              <a:gd name="connsiteY4" fmla="*/ 133855 h 4548299"/>
              <a:gd name="connsiteX5" fmla="*/ 989156 w 4927378"/>
              <a:gd name="connsiteY5" fmla="*/ 371894 h 4548299"/>
              <a:gd name="connsiteX6" fmla="*/ 1013808 w 4927378"/>
              <a:gd name="connsiteY6" fmla="*/ 404727 h 4548299"/>
              <a:gd name="connsiteX7" fmla="*/ 1063112 w 4927378"/>
              <a:gd name="connsiteY7" fmla="*/ 462185 h 4548299"/>
              <a:gd name="connsiteX8" fmla="*/ 1071329 w 4927378"/>
              <a:gd name="connsiteY8" fmla="*/ 470394 h 4548299"/>
              <a:gd name="connsiteX9" fmla="*/ 1309631 w 4927378"/>
              <a:gd name="connsiteY9" fmla="*/ 724850 h 4548299"/>
              <a:gd name="connsiteX10" fmla="*/ 1400022 w 4927378"/>
              <a:gd name="connsiteY10" fmla="*/ 815141 h 4548299"/>
              <a:gd name="connsiteX11" fmla="*/ 1391804 w 4927378"/>
              <a:gd name="connsiteY11" fmla="*/ 782307 h 4548299"/>
              <a:gd name="connsiteX12" fmla="*/ 1441108 w 4927378"/>
              <a:gd name="connsiteY12" fmla="*/ 856182 h 4548299"/>
              <a:gd name="connsiteX13" fmla="*/ 1449325 w 4927378"/>
              <a:gd name="connsiteY13" fmla="*/ 823349 h 4548299"/>
              <a:gd name="connsiteX14" fmla="*/ 1827321 w 4927378"/>
              <a:gd name="connsiteY14" fmla="*/ 1143471 h 4548299"/>
              <a:gd name="connsiteX15" fmla="*/ 1835538 w 4927378"/>
              <a:gd name="connsiteY15" fmla="*/ 1159887 h 4548299"/>
              <a:gd name="connsiteX16" fmla="*/ 1851973 w 4927378"/>
              <a:gd name="connsiteY16" fmla="*/ 1159887 h 4548299"/>
              <a:gd name="connsiteX17" fmla="*/ 2427183 w 4927378"/>
              <a:gd name="connsiteY17" fmla="*/ 609934 h 4548299"/>
              <a:gd name="connsiteX18" fmla="*/ 2747658 w 4927378"/>
              <a:gd name="connsiteY18" fmla="*/ 536060 h 4548299"/>
              <a:gd name="connsiteX19" fmla="*/ 2788744 w 4927378"/>
              <a:gd name="connsiteY19" fmla="*/ 700225 h 4548299"/>
              <a:gd name="connsiteX20" fmla="*/ 2813396 w 4927378"/>
              <a:gd name="connsiteY20" fmla="*/ 675600 h 4548299"/>
              <a:gd name="connsiteX21" fmla="*/ 2862700 w 4927378"/>
              <a:gd name="connsiteY21" fmla="*/ 650975 h 4548299"/>
              <a:gd name="connsiteX22" fmla="*/ 3002394 w 4927378"/>
              <a:gd name="connsiteY22" fmla="*/ 618142 h 4548299"/>
              <a:gd name="connsiteX23" fmla="*/ 3059915 w 4927378"/>
              <a:gd name="connsiteY23" fmla="*/ 626350 h 4548299"/>
              <a:gd name="connsiteX24" fmla="*/ 3339303 w 4927378"/>
              <a:gd name="connsiteY24" fmla="*/ 675600 h 4548299"/>
              <a:gd name="connsiteX25" fmla="*/ 3347520 w 4927378"/>
              <a:gd name="connsiteY25" fmla="*/ 708433 h 4548299"/>
              <a:gd name="connsiteX26" fmla="*/ 3363955 w 4927378"/>
              <a:gd name="connsiteY26" fmla="*/ 708433 h 4548299"/>
              <a:gd name="connsiteX27" fmla="*/ 3462562 w 4927378"/>
              <a:gd name="connsiteY27" fmla="*/ 724850 h 4548299"/>
              <a:gd name="connsiteX28" fmla="*/ 3487214 w 4927378"/>
              <a:gd name="connsiteY28" fmla="*/ 757683 h 4548299"/>
              <a:gd name="connsiteX29" fmla="*/ 3536518 w 4927378"/>
              <a:gd name="connsiteY29" fmla="*/ 880807 h 4548299"/>
              <a:gd name="connsiteX30" fmla="*/ 3561170 w 4927378"/>
              <a:gd name="connsiteY30" fmla="*/ 921848 h 4548299"/>
              <a:gd name="connsiteX31" fmla="*/ 3659777 w 4927378"/>
              <a:gd name="connsiteY31" fmla="*/ 1003930 h 4548299"/>
              <a:gd name="connsiteX32" fmla="*/ 3676212 w 4927378"/>
              <a:gd name="connsiteY32" fmla="*/ 1028555 h 4548299"/>
              <a:gd name="connsiteX33" fmla="*/ 3667995 w 4927378"/>
              <a:gd name="connsiteY33" fmla="*/ 1044972 h 4548299"/>
              <a:gd name="connsiteX34" fmla="*/ 3700864 w 4927378"/>
              <a:gd name="connsiteY34" fmla="*/ 1053180 h 4548299"/>
              <a:gd name="connsiteX35" fmla="*/ 3717299 w 4927378"/>
              <a:gd name="connsiteY35" fmla="*/ 1044972 h 4548299"/>
              <a:gd name="connsiteX36" fmla="*/ 3774820 w 4927378"/>
              <a:gd name="connsiteY36" fmla="*/ 1003930 h 4548299"/>
              <a:gd name="connsiteX37" fmla="*/ 3824123 w 4927378"/>
              <a:gd name="connsiteY37" fmla="*/ 1003930 h 4548299"/>
              <a:gd name="connsiteX38" fmla="*/ 3914514 w 4927378"/>
              <a:gd name="connsiteY38" fmla="*/ 1053180 h 4548299"/>
              <a:gd name="connsiteX39" fmla="*/ 3914514 w 4927378"/>
              <a:gd name="connsiteY39" fmla="*/ 1069596 h 4548299"/>
              <a:gd name="connsiteX40" fmla="*/ 3947383 w 4927378"/>
              <a:gd name="connsiteY40" fmla="*/ 1053180 h 4548299"/>
              <a:gd name="connsiteX41" fmla="*/ 3963817 w 4927378"/>
              <a:gd name="connsiteY41" fmla="*/ 1053180 h 4548299"/>
              <a:gd name="connsiteX42" fmla="*/ 3980252 w 4927378"/>
              <a:gd name="connsiteY42" fmla="*/ 1069596 h 4548299"/>
              <a:gd name="connsiteX43" fmla="*/ 3988469 w 4927378"/>
              <a:gd name="connsiteY43" fmla="*/ 1077805 h 4548299"/>
              <a:gd name="connsiteX44" fmla="*/ 3996687 w 4927378"/>
              <a:gd name="connsiteY44" fmla="*/ 1102429 h 4548299"/>
              <a:gd name="connsiteX45" fmla="*/ 3996687 w 4927378"/>
              <a:gd name="connsiteY45" fmla="*/ 1110638 h 4548299"/>
              <a:gd name="connsiteX46" fmla="*/ 3980252 w 4927378"/>
              <a:gd name="connsiteY46" fmla="*/ 1135263 h 4548299"/>
              <a:gd name="connsiteX47" fmla="*/ 3930948 w 4927378"/>
              <a:gd name="connsiteY47" fmla="*/ 1127054 h 4548299"/>
              <a:gd name="connsiteX48" fmla="*/ 3930948 w 4927378"/>
              <a:gd name="connsiteY48" fmla="*/ 1143471 h 4548299"/>
              <a:gd name="connsiteX49" fmla="*/ 3914514 w 4927378"/>
              <a:gd name="connsiteY49" fmla="*/ 1135263 h 4548299"/>
              <a:gd name="connsiteX50" fmla="*/ 3930948 w 4927378"/>
              <a:gd name="connsiteY50" fmla="*/ 1143471 h 4548299"/>
              <a:gd name="connsiteX51" fmla="*/ 3889862 w 4927378"/>
              <a:gd name="connsiteY51" fmla="*/ 1176304 h 4548299"/>
              <a:gd name="connsiteX52" fmla="*/ 3865210 w 4927378"/>
              <a:gd name="connsiteY52" fmla="*/ 1200929 h 4548299"/>
              <a:gd name="connsiteX53" fmla="*/ 3873427 w 4927378"/>
              <a:gd name="connsiteY53" fmla="*/ 1209137 h 4548299"/>
              <a:gd name="connsiteX54" fmla="*/ 3807689 w 4927378"/>
              <a:gd name="connsiteY54" fmla="*/ 1250178 h 4548299"/>
              <a:gd name="connsiteX55" fmla="*/ 3791254 w 4927378"/>
              <a:gd name="connsiteY55" fmla="*/ 1250178 h 4548299"/>
              <a:gd name="connsiteX56" fmla="*/ 3783037 w 4927378"/>
              <a:gd name="connsiteY56" fmla="*/ 1266595 h 4548299"/>
              <a:gd name="connsiteX57" fmla="*/ 3766602 w 4927378"/>
              <a:gd name="connsiteY57" fmla="*/ 1283011 h 4548299"/>
              <a:gd name="connsiteX58" fmla="*/ 3758385 w 4927378"/>
              <a:gd name="connsiteY58" fmla="*/ 1299428 h 4548299"/>
              <a:gd name="connsiteX59" fmla="*/ 3750168 w 4927378"/>
              <a:gd name="connsiteY59" fmla="*/ 1307636 h 4548299"/>
              <a:gd name="connsiteX60" fmla="*/ 3717299 w 4927378"/>
              <a:gd name="connsiteY60" fmla="*/ 1381511 h 4548299"/>
              <a:gd name="connsiteX61" fmla="*/ 3684429 w 4927378"/>
              <a:gd name="connsiteY61" fmla="*/ 1406136 h 4548299"/>
              <a:gd name="connsiteX62" fmla="*/ 3700864 w 4927378"/>
              <a:gd name="connsiteY62" fmla="*/ 1397927 h 4548299"/>
              <a:gd name="connsiteX63" fmla="*/ 3717299 w 4927378"/>
              <a:gd name="connsiteY63" fmla="*/ 1414344 h 4548299"/>
              <a:gd name="connsiteX64" fmla="*/ 3889862 w 4927378"/>
              <a:gd name="connsiteY64" fmla="*/ 1315844 h 4548299"/>
              <a:gd name="connsiteX65" fmla="*/ 3898079 w 4927378"/>
              <a:gd name="connsiteY65" fmla="*/ 1299428 h 4548299"/>
              <a:gd name="connsiteX66" fmla="*/ 3906296 w 4927378"/>
              <a:gd name="connsiteY66" fmla="*/ 1291219 h 4548299"/>
              <a:gd name="connsiteX67" fmla="*/ 3906296 w 4927378"/>
              <a:gd name="connsiteY67" fmla="*/ 1283011 h 4548299"/>
              <a:gd name="connsiteX68" fmla="*/ 3898079 w 4927378"/>
              <a:gd name="connsiteY68" fmla="*/ 1291219 h 4548299"/>
              <a:gd name="connsiteX69" fmla="*/ 3898079 w 4927378"/>
              <a:gd name="connsiteY69" fmla="*/ 1283011 h 4548299"/>
              <a:gd name="connsiteX70" fmla="*/ 3889862 w 4927378"/>
              <a:gd name="connsiteY70" fmla="*/ 1291219 h 4548299"/>
              <a:gd name="connsiteX71" fmla="*/ 3774820 w 4927378"/>
              <a:gd name="connsiteY71" fmla="*/ 1332261 h 4548299"/>
              <a:gd name="connsiteX72" fmla="*/ 3758385 w 4927378"/>
              <a:gd name="connsiteY72" fmla="*/ 1324053 h 4548299"/>
              <a:gd name="connsiteX73" fmla="*/ 3774820 w 4927378"/>
              <a:gd name="connsiteY73" fmla="*/ 1299428 h 4548299"/>
              <a:gd name="connsiteX74" fmla="*/ 3914514 w 4927378"/>
              <a:gd name="connsiteY74" fmla="*/ 1217345 h 4548299"/>
              <a:gd name="connsiteX75" fmla="*/ 3939165 w 4927378"/>
              <a:gd name="connsiteY75" fmla="*/ 1184512 h 4548299"/>
              <a:gd name="connsiteX76" fmla="*/ 4045990 w 4927378"/>
              <a:gd name="connsiteY76" fmla="*/ 1184512 h 4548299"/>
              <a:gd name="connsiteX77" fmla="*/ 4087077 w 4927378"/>
              <a:gd name="connsiteY77" fmla="*/ 1233762 h 4548299"/>
              <a:gd name="connsiteX78" fmla="*/ 4054208 w 4927378"/>
              <a:gd name="connsiteY78" fmla="*/ 1348678 h 4548299"/>
              <a:gd name="connsiteX79" fmla="*/ 4070642 w 4927378"/>
              <a:gd name="connsiteY79" fmla="*/ 1348678 h 4548299"/>
              <a:gd name="connsiteX80" fmla="*/ 4234988 w 4927378"/>
              <a:gd name="connsiteY80" fmla="*/ 1455385 h 4548299"/>
              <a:gd name="connsiteX81" fmla="*/ 4062425 w 4927378"/>
              <a:gd name="connsiteY81" fmla="*/ 1668800 h 4548299"/>
              <a:gd name="connsiteX82" fmla="*/ 4078859 w 4927378"/>
              <a:gd name="connsiteY82" fmla="*/ 1668800 h 4548299"/>
              <a:gd name="connsiteX83" fmla="*/ 4004904 w 4927378"/>
              <a:gd name="connsiteY83" fmla="*/ 1718049 h 4548299"/>
              <a:gd name="connsiteX84" fmla="*/ 4070642 w 4927378"/>
              <a:gd name="connsiteY84" fmla="*/ 1701633 h 4548299"/>
              <a:gd name="connsiteX85" fmla="*/ 3815906 w 4927378"/>
              <a:gd name="connsiteY85" fmla="*/ 1775507 h 4548299"/>
              <a:gd name="connsiteX86" fmla="*/ 3783037 w 4927378"/>
              <a:gd name="connsiteY86" fmla="*/ 1791924 h 4548299"/>
              <a:gd name="connsiteX87" fmla="*/ 3725516 w 4927378"/>
              <a:gd name="connsiteY87" fmla="*/ 1808340 h 4548299"/>
              <a:gd name="connsiteX88" fmla="*/ 3454345 w 4927378"/>
              <a:gd name="connsiteY88" fmla="*/ 1939673 h 4548299"/>
              <a:gd name="connsiteX89" fmla="*/ 3363955 w 4927378"/>
              <a:gd name="connsiteY89" fmla="*/ 1988922 h 4548299"/>
              <a:gd name="connsiteX90" fmla="*/ 3375254 w 4927378"/>
              <a:gd name="connsiteY90" fmla="*/ 1988922 h 4548299"/>
              <a:gd name="connsiteX91" fmla="*/ 3388607 w 4927378"/>
              <a:gd name="connsiteY91" fmla="*/ 1988922 h 4548299"/>
              <a:gd name="connsiteX92" fmla="*/ 3322868 w 4927378"/>
              <a:gd name="connsiteY92" fmla="*/ 2013547 h 4548299"/>
              <a:gd name="connsiteX93" fmla="*/ 3347520 w 4927378"/>
              <a:gd name="connsiteY93" fmla="*/ 2029963 h 4548299"/>
              <a:gd name="connsiteX94" fmla="*/ 3150305 w 4927378"/>
              <a:gd name="connsiteY94" fmla="*/ 2177712 h 4548299"/>
              <a:gd name="connsiteX95" fmla="*/ 3158523 w 4927378"/>
              <a:gd name="connsiteY95" fmla="*/ 2185920 h 4548299"/>
              <a:gd name="connsiteX96" fmla="*/ 3183174 w 4927378"/>
              <a:gd name="connsiteY96" fmla="*/ 2218753 h 4548299"/>
              <a:gd name="connsiteX97" fmla="*/ 3150305 w 4927378"/>
              <a:gd name="connsiteY97" fmla="*/ 2218753 h 4548299"/>
              <a:gd name="connsiteX98" fmla="*/ 3117436 w 4927378"/>
              <a:gd name="connsiteY98" fmla="*/ 2202337 h 4548299"/>
              <a:gd name="connsiteX99" fmla="*/ 3035263 w 4927378"/>
              <a:gd name="connsiteY99" fmla="*/ 2251586 h 4548299"/>
              <a:gd name="connsiteX100" fmla="*/ 3068132 w 4927378"/>
              <a:gd name="connsiteY100" fmla="*/ 2276211 h 4548299"/>
              <a:gd name="connsiteX101" fmla="*/ 3117436 w 4927378"/>
              <a:gd name="connsiteY101" fmla="*/ 2325461 h 4548299"/>
              <a:gd name="connsiteX102" fmla="*/ 3396824 w 4927378"/>
              <a:gd name="connsiteY102" fmla="*/ 2563500 h 4548299"/>
              <a:gd name="connsiteX103" fmla="*/ 3692647 w 4927378"/>
              <a:gd name="connsiteY103" fmla="*/ 2793332 h 4548299"/>
              <a:gd name="connsiteX104" fmla="*/ 3824123 w 4927378"/>
              <a:gd name="connsiteY104" fmla="*/ 2883623 h 4548299"/>
              <a:gd name="connsiteX105" fmla="*/ 3947383 w 4927378"/>
              <a:gd name="connsiteY105" fmla="*/ 2973914 h 4548299"/>
              <a:gd name="connsiteX106" fmla="*/ 4202119 w 4927378"/>
              <a:gd name="connsiteY106" fmla="*/ 3154495 h 4548299"/>
              <a:gd name="connsiteX107" fmla="*/ 4382900 w 4927378"/>
              <a:gd name="connsiteY107" fmla="*/ 3285827 h 4548299"/>
              <a:gd name="connsiteX108" fmla="*/ 4555463 w 4927378"/>
              <a:gd name="connsiteY108" fmla="*/ 3425368 h 4548299"/>
              <a:gd name="connsiteX109" fmla="*/ 4892372 w 4927378"/>
              <a:gd name="connsiteY109" fmla="*/ 3712657 h 4548299"/>
              <a:gd name="connsiteX110" fmla="*/ 4925241 w 4927378"/>
              <a:gd name="connsiteY110" fmla="*/ 3794740 h 4548299"/>
              <a:gd name="connsiteX111" fmla="*/ 4843068 w 4927378"/>
              <a:gd name="connsiteY111" fmla="*/ 3786531 h 4548299"/>
              <a:gd name="connsiteX112" fmla="*/ 4095294 w 4927378"/>
              <a:gd name="connsiteY112" fmla="*/ 3211953 h 4548299"/>
              <a:gd name="connsiteX113" fmla="*/ 3725516 w 4927378"/>
              <a:gd name="connsiteY113" fmla="*/ 2916456 h 4548299"/>
              <a:gd name="connsiteX114" fmla="*/ 3355738 w 4927378"/>
              <a:gd name="connsiteY114" fmla="*/ 2612750 h 4548299"/>
              <a:gd name="connsiteX115" fmla="*/ 3199609 w 4927378"/>
              <a:gd name="connsiteY115" fmla="*/ 2473210 h 4548299"/>
              <a:gd name="connsiteX116" fmla="*/ 3199609 w 4927378"/>
              <a:gd name="connsiteY116" fmla="*/ 2481418 h 4548299"/>
              <a:gd name="connsiteX117" fmla="*/ 3158523 w 4927378"/>
              <a:gd name="connsiteY117" fmla="*/ 2497834 h 4548299"/>
              <a:gd name="connsiteX118" fmla="*/ 3331086 w 4927378"/>
              <a:gd name="connsiteY118" fmla="*/ 2662000 h 4548299"/>
              <a:gd name="connsiteX119" fmla="*/ 3602256 w 4927378"/>
              <a:gd name="connsiteY119" fmla="*/ 2850790 h 4548299"/>
              <a:gd name="connsiteX120" fmla="*/ 3733733 w 4927378"/>
              <a:gd name="connsiteY120" fmla="*/ 2957497 h 4548299"/>
              <a:gd name="connsiteX121" fmla="*/ 3856993 w 4927378"/>
              <a:gd name="connsiteY121" fmla="*/ 3072413 h 4548299"/>
              <a:gd name="connsiteX122" fmla="*/ 4152815 w 4927378"/>
              <a:gd name="connsiteY122" fmla="*/ 3425368 h 4548299"/>
              <a:gd name="connsiteX123" fmla="*/ 4259640 w 4927378"/>
              <a:gd name="connsiteY123" fmla="*/ 3515659 h 4548299"/>
              <a:gd name="connsiteX124" fmla="*/ 4366465 w 4927378"/>
              <a:gd name="connsiteY124" fmla="*/ 3605950 h 4548299"/>
              <a:gd name="connsiteX125" fmla="*/ 4588332 w 4927378"/>
              <a:gd name="connsiteY125" fmla="*/ 3786531 h 4548299"/>
              <a:gd name="connsiteX126" fmla="*/ 4596549 w 4927378"/>
              <a:gd name="connsiteY126" fmla="*/ 3802948 h 4548299"/>
              <a:gd name="connsiteX127" fmla="*/ 4580115 w 4927378"/>
              <a:gd name="connsiteY127" fmla="*/ 3802948 h 4548299"/>
              <a:gd name="connsiteX128" fmla="*/ 4243206 w 4927378"/>
              <a:gd name="connsiteY128" fmla="*/ 3581325 h 4548299"/>
              <a:gd name="connsiteX129" fmla="*/ 4234988 w 4927378"/>
              <a:gd name="connsiteY129" fmla="*/ 3638783 h 4548299"/>
              <a:gd name="connsiteX130" fmla="*/ 4161032 w 4927378"/>
              <a:gd name="connsiteY130" fmla="*/ 3646991 h 4548299"/>
              <a:gd name="connsiteX131" fmla="*/ 4226771 w 4927378"/>
              <a:gd name="connsiteY131" fmla="*/ 3712657 h 4548299"/>
              <a:gd name="connsiteX132" fmla="*/ 4234988 w 4927378"/>
              <a:gd name="connsiteY132" fmla="*/ 3753698 h 4548299"/>
              <a:gd name="connsiteX133" fmla="*/ 4202119 w 4927378"/>
              <a:gd name="connsiteY133" fmla="*/ 3745490 h 4548299"/>
              <a:gd name="connsiteX134" fmla="*/ 3930948 w 4927378"/>
              <a:gd name="connsiteY134" fmla="*/ 3482826 h 4548299"/>
              <a:gd name="connsiteX135" fmla="*/ 3585822 w 4927378"/>
              <a:gd name="connsiteY135" fmla="*/ 3203745 h 4548299"/>
              <a:gd name="connsiteX136" fmla="*/ 3585822 w 4927378"/>
              <a:gd name="connsiteY136" fmla="*/ 3269411 h 4548299"/>
              <a:gd name="connsiteX137" fmla="*/ 3635126 w 4927378"/>
              <a:gd name="connsiteY137" fmla="*/ 3318661 h 4548299"/>
              <a:gd name="connsiteX138" fmla="*/ 3898079 w 4927378"/>
              <a:gd name="connsiteY138" fmla="*/ 3499242 h 4548299"/>
              <a:gd name="connsiteX139" fmla="*/ 4021338 w 4927378"/>
              <a:gd name="connsiteY139" fmla="*/ 3597741 h 4548299"/>
              <a:gd name="connsiteX140" fmla="*/ 4144598 w 4927378"/>
              <a:gd name="connsiteY140" fmla="*/ 3704449 h 4548299"/>
              <a:gd name="connsiteX141" fmla="*/ 4612984 w 4927378"/>
              <a:gd name="connsiteY141" fmla="*/ 4139487 h 4548299"/>
              <a:gd name="connsiteX142" fmla="*/ 4621201 w 4927378"/>
              <a:gd name="connsiteY142" fmla="*/ 4155903 h 4548299"/>
              <a:gd name="connsiteX143" fmla="*/ 4604766 w 4927378"/>
              <a:gd name="connsiteY143" fmla="*/ 4155903 h 4548299"/>
              <a:gd name="connsiteX144" fmla="*/ 4325378 w 4927378"/>
              <a:gd name="connsiteY144" fmla="*/ 3885031 h 4548299"/>
              <a:gd name="connsiteX145" fmla="*/ 4317161 w 4927378"/>
              <a:gd name="connsiteY145" fmla="*/ 3893239 h 4548299"/>
              <a:gd name="connsiteX146" fmla="*/ 4300727 w 4927378"/>
              <a:gd name="connsiteY146" fmla="*/ 3876822 h 4548299"/>
              <a:gd name="connsiteX147" fmla="*/ 4308944 w 4927378"/>
              <a:gd name="connsiteY147" fmla="*/ 3868614 h 4548299"/>
              <a:gd name="connsiteX148" fmla="*/ 4037773 w 4927378"/>
              <a:gd name="connsiteY148" fmla="*/ 3630575 h 4548299"/>
              <a:gd name="connsiteX149" fmla="*/ 3750168 w 4927378"/>
              <a:gd name="connsiteY149" fmla="*/ 3417160 h 4548299"/>
              <a:gd name="connsiteX150" fmla="*/ 3996687 w 4927378"/>
              <a:gd name="connsiteY150" fmla="*/ 3638783 h 4548299"/>
              <a:gd name="connsiteX151" fmla="*/ 4054208 w 4927378"/>
              <a:gd name="connsiteY151" fmla="*/ 3696241 h 4548299"/>
              <a:gd name="connsiteX152" fmla="*/ 4111729 w 4927378"/>
              <a:gd name="connsiteY152" fmla="*/ 3753698 h 4548299"/>
              <a:gd name="connsiteX153" fmla="*/ 4226771 w 4927378"/>
              <a:gd name="connsiteY153" fmla="*/ 3868614 h 4548299"/>
              <a:gd name="connsiteX154" fmla="*/ 4292509 w 4927378"/>
              <a:gd name="connsiteY154" fmla="*/ 3909655 h 4548299"/>
              <a:gd name="connsiteX155" fmla="*/ 4300727 w 4927378"/>
              <a:gd name="connsiteY155" fmla="*/ 3926072 h 4548299"/>
              <a:gd name="connsiteX156" fmla="*/ 4284292 w 4927378"/>
              <a:gd name="connsiteY156" fmla="*/ 3926072 h 4548299"/>
              <a:gd name="connsiteX157" fmla="*/ 4267857 w 4927378"/>
              <a:gd name="connsiteY157" fmla="*/ 3917864 h 4548299"/>
              <a:gd name="connsiteX158" fmla="*/ 4284292 w 4927378"/>
              <a:gd name="connsiteY158" fmla="*/ 3999946 h 4548299"/>
              <a:gd name="connsiteX159" fmla="*/ 4193902 w 4927378"/>
              <a:gd name="connsiteY159" fmla="*/ 3975322 h 4548299"/>
              <a:gd name="connsiteX160" fmla="*/ 3939165 w 4927378"/>
              <a:gd name="connsiteY160" fmla="*/ 3745490 h 4548299"/>
              <a:gd name="connsiteX161" fmla="*/ 3914514 w 4927378"/>
              <a:gd name="connsiteY161" fmla="*/ 3720865 h 4548299"/>
              <a:gd name="connsiteX162" fmla="*/ 3873427 w 4927378"/>
              <a:gd name="connsiteY162" fmla="*/ 3704449 h 4548299"/>
              <a:gd name="connsiteX163" fmla="*/ 3972035 w 4927378"/>
              <a:gd name="connsiteY163" fmla="*/ 3802948 h 4548299"/>
              <a:gd name="connsiteX164" fmla="*/ 4054208 w 4927378"/>
              <a:gd name="connsiteY164" fmla="*/ 3901447 h 4548299"/>
              <a:gd name="connsiteX165" fmla="*/ 4234988 w 4927378"/>
              <a:gd name="connsiteY165" fmla="*/ 4098445 h 4548299"/>
              <a:gd name="connsiteX166" fmla="*/ 4243206 w 4927378"/>
              <a:gd name="connsiteY166" fmla="*/ 4131278 h 4548299"/>
              <a:gd name="connsiteX167" fmla="*/ 4210336 w 4927378"/>
              <a:gd name="connsiteY167" fmla="*/ 4123070 h 4548299"/>
              <a:gd name="connsiteX168" fmla="*/ 3840558 w 4927378"/>
              <a:gd name="connsiteY168" fmla="*/ 3835781 h 4548299"/>
              <a:gd name="connsiteX169" fmla="*/ 3478997 w 4927378"/>
              <a:gd name="connsiteY169" fmla="*/ 3540284 h 4548299"/>
              <a:gd name="connsiteX170" fmla="*/ 3166740 w 4927378"/>
              <a:gd name="connsiteY170" fmla="*/ 3417160 h 4548299"/>
              <a:gd name="connsiteX171" fmla="*/ 3199609 w 4927378"/>
              <a:gd name="connsiteY171" fmla="*/ 3441784 h 4548299"/>
              <a:gd name="connsiteX172" fmla="*/ 3388607 w 4927378"/>
              <a:gd name="connsiteY172" fmla="*/ 3597741 h 4548299"/>
              <a:gd name="connsiteX173" fmla="*/ 3594039 w 4927378"/>
              <a:gd name="connsiteY173" fmla="*/ 3729074 h 4548299"/>
              <a:gd name="connsiteX174" fmla="*/ 3988469 w 4927378"/>
              <a:gd name="connsiteY174" fmla="*/ 3999946 h 4548299"/>
              <a:gd name="connsiteX175" fmla="*/ 3996687 w 4927378"/>
              <a:gd name="connsiteY175" fmla="*/ 4016363 h 4548299"/>
              <a:gd name="connsiteX176" fmla="*/ 3980252 w 4927378"/>
              <a:gd name="connsiteY176" fmla="*/ 4016363 h 4548299"/>
              <a:gd name="connsiteX177" fmla="*/ 3585822 w 4927378"/>
              <a:gd name="connsiteY177" fmla="*/ 3753698 h 4548299"/>
              <a:gd name="connsiteX178" fmla="*/ 3257130 w 4927378"/>
              <a:gd name="connsiteY178" fmla="*/ 3548492 h 4548299"/>
              <a:gd name="connsiteX179" fmla="*/ 3856993 w 4927378"/>
              <a:gd name="connsiteY179" fmla="*/ 3991738 h 4548299"/>
              <a:gd name="connsiteX180" fmla="*/ 3873427 w 4927378"/>
              <a:gd name="connsiteY180" fmla="*/ 4016363 h 4548299"/>
              <a:gd name="connsiteX181" fmla="*/ 3881644 w 4927378"/>
              <a:gd name="connsiteY181" fmla="*/ 4016363 h 4548299"/>
              <a:gd name="connsiteX182" fmla="*/ 3972035 w 4927378"/>
              <a:gd name="connsiteY182" fmla="*/ 4065612 h 4548299"/>
              <a:gd name="connsiteX183" fmla="*/ 3980252 w 4927378"/>
              <a:gd name="connsiteY183" fmla="*/ 4082029 h 4548299"/>
              <a:gd name="connsiteX184" fmla="*/ 3972035 w 4927378"/>
              <a:gd name="connsiteY184" fmla="*/ 4082029 h 4548299"/>
              <a:gd name="connsiteX185" fmla="*/ 3881644 w 4927378"/>
              <a:gd name="connsiteY185" fmla="*/ 4032779 h 4548299"/>
              <a:gd name="connsiteX186" fmla="*/ 3873427 w 4927378"/>
              <a:gd name="connsiteY186" fmla="*/ 4024571 h 4548299"/>
              <a:gd name="connsiteX187" fmla="*/ 3848775 w 4927378"/>
              <a:gd name="connsiteY187" fmla="*/ 4024571 h 4548299"/>
              <a:gd name="connsiteX188" fmla="*/ 3684429 w 4927378"/>
              <a:gd name="connsiteY188" fmla="*/ 3926072 h 4548299"/>
              <a:gd name="connsiteX189" fmla="*/ 3528301 w 4927378"/>
              <a:gd name="connsiteY189" fmla="*/ 3827573 h 4548299"/>
              <a:gd name="connsiteX190" fmla="*/ 3207826 w 4927378"/>
              <a:gd name="connsiteY190" fmla="*/ 3605950 h 4548299"/>
              <a:gd name="connsiteX191" fmla="*/ 3191392 w 4927378"/>
              <a:gd name="connsiteY191" fmla="*/ 3614158 h 4548299"/>
              <a:gd name="connsiteX192" fmla="*/ 3109219 w 4927378"/>
              <a:gd name="connsiteY192" fmla="*/ 3573117 h 4548299"/>
              <a:gd name="connsiteX193" fmla="*/ 3092784 w 4927378"/>
              <a:gd name="connsiteY193" fmla="*/ 3548492 h 4548299"/>
              <a:gd name="connsiteX194" fmla="*/ 2862700 w 4927378"/>
              <a:gd name="connsiteY194" fmla="*/ 3310452 h 4548299"/>
              <a:gd name="connsiteX195" fmla="*/ 2788744 w 4927378"/>
              <a:gd name="connsiteY195" fmla="*/ 3269411 h 4548299"/>
              <a:gd name="connsiteX196" fmla="*/ 2657268 w 4927378"/>
              <a:gd name="connsiteY196" fmla="*/ 3203745 h 4548299"/>
              <a:gd name="connsiteX197" fmla="*/ 2525791 w 4927378"/>
              <a:gd name="connsiteY197" fmla="*/ 3129871 h 4548299"/>
              <a:gd name="connsiteX198" fmla="*/ 2525791 w 4927378"/>
              <a:gd name="connsiteY198" fmla="*/ 3154495 h 4548299"/>
              <a:gd name="connsiteX199" fmla="*/ 2468270 w 4927378"/>
              <a:gd name="connsiteY199" fmla="*/ 3146287 h 4548299"/>
              <a:gd name="connsiteX200" fmla="*/ 2435401 w 4927378"/>
              <a:gd name="connsiteY200" fmla="*/ 3121662 h 4548299"/>
              <a:gd name="connsiteX201" fmla="*/ 2517574 w 4927378"/>
              <a:gd name="connsiteY201" fmla="*/ 3203745 h 4548299"/>
              <a:gd name="connsiteX202" fmla="*/ 2525791 w 4927378"/>
              <a:gd name="connsiteY202" fmla="*/ 3211953 h 4548299"/>
              <a:gd name="connsiteX203" fmla="*/ 2624398 w 4927378"/>
              <a:gd name="connsiteY203" fmla="*/ 3294036 h 4548299"/>
              <a:gd name="connsiteX204" fmla="*/ 3068132 w 4927378"/>
              <a:gd name="connsiteY204" fmla="*/ 3614158 h 4548299"/>
              <a:gd name="connsiteX205" fmla="*/ 3528301 w 4927378"/>
              <a:gd name="connsiteY205" fmla="*/ 3901447 h 4548299"/>
              <a:gd name="connsiteX206" fmla="*/ 3544735 w 4927378"/>
              <a:gd name="connsiteY206" fmla="*/ 3909655 h 4548299"/>
              <a:gd name="connsiteX207" fmla="*/ 3528301 w 4927378"/>
              <a:gd name="connsiteY207" fmla="*/ 3917864 h 4548299"/>
              <a:gd name="connsiteX208" fmla="*/ 3207826 w 4927378"/>
              <a:gd name="connsiteY208" fmla="*/ 3802948 h 4548299"/>
              <a:gd name="connsiteX209" fmla="*/ 3043480 w 4927378"/>
              <a:gd name="connsiteY209" fmla="*/ 3737282 h 4548299"/>
              <a:gd name="connsiteX210" fmla="*/ 2879134 w 4927378"/>
              <a:gd name="connsiteY210" fmla="*/ 3663408 h 4548299"/>
              <a:gd name="connsiteX211" fmla="*/ 2484704 w 4927378"/>
              <a:gd name="connsiteY211" fmla="*/ 3441784 h 4548299"/>
              <a:gd name="connsiteX212" fmla="*/ 2287489 w 4927378"/>
              <a:gd name="connsiteY212" fmla="*/ 3326869 h 4548299"/>
              <a:gd name="connsiteX213" fmla="*/ 2098492 w 4927378"/>
              <a:gd name="connsiteY213" fmla="*/ 3220161 h 4548299"/>
              <a:gd name="connsiteX214" fmla="*/ 2008101 w 4927378"/>
              <a:gd name="connsiteY214" fmla="*/ 3146287 h 4548299"/>
              <a:gd name="connsiteX215" fmla="*/ 1983449 w 4927378"/>
              <a:gd name="connsiteY215" fmla="*/ 3179120 h 4548299"/>
              <a:gd name="connsiteX216" fmla="*/ 1950580 w 4927378"/>
              <a:gd name="connsiteY216" fmla="*/ 3187328 h 4548299"/>
              <a:gd name="connsiteX217" fmla="*/ 1958798 w 4927378"/>
              <a:gd name="connsiteY217" fmla="*/ 3154495 h 4548299"/>
              <a:gd name="connsiteX218" fmla="*/ 1983449 w 4927378"/>
              <a:gd name="connsiteY218" fmla="*/ 3129871 h 4548299"/>
              <a:gd name="connsiteX219" fmla="*/ 1909494 w 4927378"/>
              <a:gd name="connsiteY219" fmla="*/ 3072413 h 4548299"/>
              <a:gd name="connsiteX220" fmla="*/ 1860190 w 4927378"/>
              <a:gd name="connsiteY220" fmla="*/ 3113454 h 4548299"/>
              <a:gd name="connsiteX221" fmla="*/ 1646540 w 4927378"/>
              <a:gd name="connsiteY221" fmla="*/ 3318661 h 4548299"/>
              <a:gd name="connsiteX222" fmla="*/ 1441108 w 4927378"/>
              <a:gd name="connsiteY222" fmla="*/ 3540284 h 4548299"/>
              <a:gd name="connsiteX223" fmla="*/ 1358935 w 4927378"/>
              <a:gd name="connsiteY223" fmla="*/ 3646991 h 4548299"/>
              <a:gd name="connsiteX224" fmla="*/ 1284979 w 4927378"/>
              <a:gd name="connsiteY224" fmla="*/ 3745490 h 4548299"/>
              <a:gd name="connsiteX225" fmla="*/ 1137068 w 4927378"/>
              <a:gd name="connsiteY225" fmla="*/ 3950697 h 4548299"/>
              <a:gd name="connsiteX226" fmla="*/ 1030243 w 4927378"/>
              <a:gd name="connsiteY226" fmla="*/ 4098445 h 4548299"/>
              <a:gd name="connsiteX227" fmla="*/ 931635 w 4927378"/>
              <a:gd name="connsiteY227" fmla="*/ 4246194 h 4548299"/>
              <a:gd name="connsiteX228" fmla="*/ 709768 w 4927378"/>
              <a:gd name="connsiteY228" fmla="*/ 4517067 h 4548299"/>
              <a:gd name="connsiteX229" fmla="*/ 635813 w 4927378"/>
              <a:gd name="connsiteY229" fmla="*/ 4541692 h 4548299"/>
              <a:gd name="connsiteX230" fmla="*/ 635813 w 4927378"/>
              <a:gd name="connsiteY230" fmla="*/ 4467817 h 4548299"/>
              <a:gd name="connsiteX231" fmla="*/ 1079547 w 4927378"/>
              <a:gd name="connsiteY231" fmla="*/ 3852198 h 4548299"/>
              <a:gd name="connsiteX232" fmla="*/ 1317848 w 4927378"/>
              <a:gd name="connsiteY232" fmla="*/ 3548492 h 4548299"/>
              <a:gd name="connsiteX233" fmla="*/ 1597237 w 4927378"/>
              <a:gd name="connsiteY233" fmla="*/ 3269411 h 4548299"/>
              <a:gd name="connsiteX234" fmla="*/ 1720496 w 4927378"/>
              <a:gd name="connsiteY234" fmla="*/ 3154495 h 4548299"/>
              <a:gd name="connsiteX235" fmla="*/ 1712279 w 4927378"/>
              <a:gd name="connsiteY235" fmla="*/ 3146287 h 4548299"/>
              <a:gd name="connsiteX236" fmla="*/ 1704061 w 4927378"/>
              <a:gd name="connsiteY236" fmla="*/ 3113454 h 4548299"/>
              <a:gd name="connsiteX237" fmla="*/ 1556150 w 4927378"/>
              <a:gd name="connsiteY237" fmla="*/ 3236578 h 4548299"/>
              <a:gd name="connsiteX238" fmla="*/ 1383587 w 4927378"/>
              <a:gd name="connsiteY238" fmla="*/ 3449993 h 4548299"/>
              <a:gd name="connsiteX239" fmla="*/ 1293196 w 4927378"/>
              <a:gd name="connsiteY239" fmla="*/ 3556700 h 4548299"/>
              <a:gd name="connsiteX240" fmla="*/ 1186372 w 4927378"/>
              <a:gd name="connsiteY240" fmla="*/ 3655199 h 4548299"/>
              <a:gd name="connsiteX241" fmla="*/ 882332 w 4927378"/>
              <a:gd name="connsiteY241" fmla="*/ 3876822 h 4548299"/>
              <a:gd name="connsiteX242" fmla="*/ 742638 w 4927378"/>
              <a:gd name="connsiteY242" fmla="*/ 4057404 h 4548299"/>
              <a:gd name="connsiteX243" fmla="*/ 602944 w 4927378"/>
              <a:gd name="connsiteY243" fmla="*/ 4246194 h 4548299"/>
              <a:gd name="connsiteX244" fmla="*/ 586509 w 4927378"/>
              <a:gd name="connsiteY244" fmla="*/ 4246194 h 4548299"/>
              <a:gd name="connsiteX245" fmla="*/ 586509 w 4927378"/>
              <a:gd name="connsiteY245" fmla="*/ 4237986 h 4548299"/>
              <a:gd name="connsiteX246" fmla="*/ 750855 w 4927378"/>
              <a:gd name="connsiteY246" fmla="*/ 3950697 h 4548299"/>
              <a:gd name="connsiteX247" fmla="*/ 693334 w 4927378"/>
              <a:gd name="connsiteY247" fmla="*/ 3934280 h 4548299"/>
              <a:gd name="connsiteX248" fmla="*/ 676899 w 4927378"/>
              <a:gd name="connsiteY248" fmla="*/ 3868614 h 4548299"/>
              <a:gd name="connsiteX249" fmla="*/ 627596 w 4927378"/>
              <a:gd name="connsiteY249" fmla="*/ 3917864 h 4548299"/>
              <a:gd name="connsiteX250" fmla="*/ 594727 w 4927378"/>
              <a:gd name="connsiteY250" fmla="*/ 3926072 h 4548299"/>
              <a:gd name="connsiteX251" fmla="*/ 602944 w 4927378"/>
              <a:gd name="connsiteY251" fmla="*/ 3893239 h 4548299"/>
              <a:gd name="connsiteX252" fmla="*/ 816593 w 4927378"/>
              <a:gd name="connsiteY252" fmla="*/ 3671616 h 4548299"/>
              <a:gd name="connsiteX253" fmla="*/ 1054895 w 4927378"/>
              <a:gd name="connsiteY253" fmla="*/ 3392535 h 4548299"/>
              <a:gd name="connsiteX254" fmla="*/ 989156 w 4927378"/>
              <a:gd name="connsiteY254" fmla="*/ 3376118 h 4548299"/>
              <a:gd name="connsiteX255" fmla="*/ 956287 w 4927378"/>
              <a:gd name="connsiteY255" fmla="*/ 3417160 h 4548299"/>
              <a:gd name="connsiteX256" fmla="*/ 627596 w 4927378"/>
              <a:gd name="connsiteY256" fmla="*/ 3843989 h 4548299"/>
              <a:gd name="connsiteX257" fmla="*/ 274252 w 4927378"/>
              <a:gd name="connsiteY257" fmla="*/ 4254403 h 4548299"/>
              <a:gd name="connsiteX258" fmla="*/ 257817 w 4927378"/>
              <a:gd name="connsiteY258" fmla="*/ 4254403 h 4548299"/>
              <a:gd name="connsiteX259" fmla="*/ 266035 w 4927378"/>
              <a:gd name="connsiteY259" fmla="*/ 4237986 h 4548299"/>
              <a:gd name="connsiteX260" fmla="*/ 479684 w 4927378"/>
              <a:gd name="connsiteY260" fmla="*/ 3999946 h 4548299"/>
              <a:gd name="connsiteX261" fmla="*/ 471467 w 4927378"/>
              <a:gd name="connsiteY261" fmla="*/ 3991738 h 4548299"/>
              <a:gd name="connsiteX262" fmla="*/ 487902 w 4927378"/>
              <a:gd name="connsiteY262" fmla="*/ 3983530 h 4548299"/>
              <a:gd name="connsiteX263" fmla="*/ 496119 w 4927378"/>
              <a:gd name="connsiteY263" fmla="*/ 3991738 h 4548299"/>
              <a:gd name="connsiteX264" fmla="*/ 685117 w 4927378"/>
              <a:gd name="connsiteY264" fmla="*/ 3753698 h 4548299"/>
              <a:gd name="connsiteX265" fmla="*/ 865897 w 4927378"/>
              <a:gd name="connsiteY265" fmla="*/ 3515659 h 4548299"/>
              <a:gd name="connsiteX266" fmla="*/ 676899 w 4927378"/>
              <a:gd name="connsiteY266" fmla="*/ 3712657 h 4548299"/>
              <a:gd name="connsiteX267" fmla="*/ 578292 w 4927378"/>
              <a:gd name="connsiteY267" fmla="*/ 3811156 h 4548299"/>
              <a:gd name="connsiteX268" fmla="*/ 479684 w 4927378"/>
              <a:gd name="connsiteY268" fmla="*/ 3909655 h 4548299"/>
              <a:gd name="connsiteX269" fmla="*/ 455032 w 4927378"/>
              <a:gd name="connsiteY269" fmla="*/ 3967113 h 4548299"/>
              <a:gd name="connsiteX270" fmla="*/ 438598 w 4927378"/>
              <a:gd name="connsiteY270" fmla="*/ 3975322 h 4548299"/>
              <a:gd name="connsiteX271" fmla="*/ 438598 w 4927378"/>
              <a:gd name="connsiteY271" fmla="*/ 3958905 h 4548299"/>
              <a:gd name="connsiteX272" fmla="*/ 446815 w 4927378"/>
              <a:gd name="connsiteY272" fmla="*/ 3942488 h 4548299"/>
              <a:gd name="connsiteX273" fmla="*/ 372860 w 4927378"/>
              <a:gd name="connsiteY273" fmla="*/ 3958905 h 4548299"/>
              <a:gd name="connsiteX274" fmla="*/ 381077 w 4927378"/>
              <a:gd name="connsiteY274" fmla="*/ 3876822 h 4548299"/>
              <a:gd name="connsiteX275" fmla="*/ 570075 w 4927378"/>
              <a:gd name="connsiteY275" fmla="*/ 3655199 h 4548299"/>
              <a:gd name="connsiteX276" fmla="*/ 594727 w 4927378"/>
              <a:gd name="connsiteY276" fmla="*/ 3630575 h 4548299"/>
              <a:gd name="connsiteX277" fmla="*/ 602944 w 4927378"/>
              <a:gd name="connsiteY277" fmla="*/ 3597741 h 4548299"/>
              <a:gd name="connsiteX278" fmla="*/ 520771 w 4927378"/>
              <a:gd name="connsiteY278" fmla="*/ 3679824 h 4548299"/>
              <a:gd name="connsiteX279" fmla="*/ 438598 w 4927378"/>
              <a:gd name="connsiteY279" fmla="*/ 3753698 h 4548299"/>
              <a:gd name="connsiteX280" fmla="*/ 274252 w 4927378"/>
              <a:gd name="connsiteY280" fmla="*/ 3909655 h 4548299"/>
              <a:gd name="connsiteX281" fmla="*/ 241383 w 4927378"/>
              <a:gd name="connsiteY281" fmla="*/ 3909655 h 4548299"/>
              <a:gd name="connsiteX282" fmla="*/ 241383 w 4927378"/>
              <a:gd name="connsiteY282" fmla="*/ 3885031 h 4548299"/>
              <a:gd name="connsiteX283" fmla="*/ 487902 w 4927378"/>
              <a:gd name="connsiteY283" fmla="*/ 3556700 h 4548299"/>
              <a:gd name="connsiteX284" fmla="*/ 742638 w 4927378"/>
              <a:gd name="connsiteY284" fmla="*/ 3252994 h 4548299"/>
              <a:gd name="connsiteX285" fmla="*/ 849462 w 4927378"/>
              <a:gd name="connsiteY285" fmla="*/ 2973914 h 4548299"/>
              <a:gd name="connsiteX286" fmla="*/ 824811 w 4927378"/>
              <a:gd name="connsiteY286" fmla="*/ 2998538 h 4548299"/>
              <a:gd name="connsiteX287" fmla="*/ 570075 w 4927378"/>
              <a:gd name="connsiteY287" fmla="*/ 3335077 h 4548299"/>
              <a:gd name="connsiteX288" fmla="*/ 339990 w 4927378"/>
              <a:gd name="connsiteY288" fmla="*/ 3688032 h 4548299"/>
              <a:gd name="connsiteX289" fmla="*/ 331773 w 4927378"/>
              <a:gd name="connsiteY289" fmla="*/ 3696241 h 4548299"/>
              <a:gd name="connsiteX290" fmla="*/ 331773 w 4927378"/>
              <a:gd name="connsiteY290" fmla="*/ 3679824 h 4548299"/>
              <a:gd name="connsiteX291" fmla="*/ 553640 w 4927378"/>
              <a:gd name="connsiteY291" fmla="*/ 3326869 h 4548299"/>
              <a:gd name="connsiteX292" fmla="*/ 726203 w 4927378"/>
              <a:gd name="connsiteY292" fmla="*/ 3039580 h 4548299"/>
              <a:gd name="connsiteX293" fmla="*/ 339990 w 4927378"/>
              <a:gd name="connsiteY293" fmla="*/ 3556700 h 4548299"/>
              <a:gd name="connsiteX294" fmla="*/ 315339 w 4927378"/>
              <a:gd name="connsiteY294" fmla="*/ 3573117 h 4548299"/>
              <a:gd name="connsiteX295" fmla="*/ 323556 w 4927378"/>
              <a:gd name="connsiteY295" fmla="*/ 3581325 h 4548299"/>
              <a:gd name="connsiteX296" fmla="*/ 282469 w 4927378"/>
              <a:gd name="connsiteY296" fmla="*/ 3663408 h 4548299"/>
              <a:gd name="connsiteX297" fmla="*/ 266035 w 4927378"/>
              <a:gd name="connsiteY297" fmla="*/ 3671616 h 4548299"/>
              <a:gd name="connsiteX298" fmla="*/ 266035 w 4927378"/>
              <a:gd name="connsiteY298" fmla="*/ 3663408 h 4548299"/>
              <a:gd name="connsiteX299" fmla="*/ 298904 w 4927378"/>
              <a:gd name="connsiteY299" fmla="*/ 3581325 h 4548299"/>
              <a:gd name="connsiteX300" fmla="*/ 307121 w 4927378"/>
              <a:gd name="connsiteY300" fmla="*/ 3573117 h 4548299"/>
              <a:gd name="connsiteX301" fmla="*/ 307121 w 4927378"/>
              <a:gd name="connsiteY301" fmla="*/ 3548492 h 4548299"/>
              <a:gd name="connsiteX302" fmla="*/ 676899 w 4927378"/>
              <a:gd name="connsiteY302" fmla="*/ 2990330 h 4548299"/>
              <a:gd name="connsiteX303" fmla="*/ 668682 w 4927378"/>
              <a:gd name="connsiteY303" fmla="*/ 2973914 h 4548299"/>
              <a:gd name="connsiteX304" fmla="*/ 701551 w 4927378"/>
              <a:gd name="connsiteY304" fmla="*/ 2900039 h 4548299"/>
              <a:gd name="connsiteX305" fmla="*/ 726203 w 4927378"/>
              <a:gd name="connsiteY305" fmla="*/ 2883623 h 4548299"/>
              <a:gd name="connsiteX306" fmla="*/ 956287 w 4927378"/>
              <a:gd name="connsiteY306" fmla="*/ 2703041 h 4548299"/>
              <a:gd name="connsiteX307" fmla="*/ 997374 w 4927378"/>
              <a:gd name="connsiteY307" fmla="*/ 2645583 h 4548299"/>
              <a:gd name="connsiteX308" fmla="*/ 1054895 w 4927378"/>
              <a:gd name="connsiteY308" fmla="*/ 2547084 h 4548299"/>
              <a:gd name="connsiteX309" fmla="*/ 972722 w 4927378"/>
              <a:gd name="connsiteY309" fmla="*/ 2489626 h 4548299"/>
              <a:gd name="connsiteX310" fmla="*/ 668682 w 4927378"/>
              <a:gd name="connsiteY310" fmla="*/ 2858998 h 4548299"/>
              <a:gd name="connsiteX311" fmla="*/ 405729 w 4927378"/>
              <a:gd name="connsiteY311" fmla="*/ 3261203 h 4548299"/>
              <a:gd name="connsiteX312" fmla="*/ 397512 w 4927378"/>
              <a:gd name="connsiteY312" fmla="*/ 3277619 h 4548299"/>
              <a:gd name="connsiteX313" fmla="*/ 389294 w 4927378"/>
              <a:gd name="connsiteY313" fmla="*/ 3261203 h 4548299"/>
              <a:gd name="connsiteX314" fmla="*/ 487902 w 4927378"/>
              <a:gd name="connsiteY314" fmla="*/ 2965705 h 4548299"/>
              <a:gd name="connsiteX315" fmla="*/ 545423 w 4927378"/>
              <a:gd name="connsiteY315" fmla="*/ 2817957 h 4548299"/>
              <a:gd name="connsiteX316" fmla="*/ 619378 w 4927378"/>
              <a:gd name="connsiteY316" fmla="*/ 2670208 h 4548299"/>
              <a:gd name="connsiteX317" fmla="*/ 808376 w 4927378"/>
              <a:gd name="connsiteY317" fmla="*/ 2391127 h 4548299"/>
              <a:gd name="connsiteX318" fmla="*/ 266035 w 4927378"/>
              <a:gd name="connsiteY318" fmla="*/ 2046380 h 4548299"/>
              <a:gd name="connsiteX319" fmla="*/ 109906 w 4927378"/>
              <a:gd name="connsiteY319" fmla="*/ 1898631 h 4548299"/>
              <a:gd name="connsiteX320" fmla="*/ 77037 w 4927378"/>
              <a:gd name="connsiteY320" fmla="*/ 1742674 h 4548299"/>
              <a:gd name="connsiteX321" fmla="*/ 233165 w 4927378"/>
              <a:gd name="connsiteY321" fmla="*/ 1652383 h 4548299"/>
              <a:gd name="connsiteX322" fmla="*/ 200296 w 4927378"/>
              <a:gd name="connsiteY322" fmla="*/ 1635967 h 4548299"/>
              <a:gd name="connsiteX323" fmla="*/ 159210 w 4927378"/>
              <a:gd name="connsiteY323" fmla="*/ 1594926 h 4548299"/>
              <a:gd name="connsiteX324" fmla="*/ 77037 w 4927378"/>
              <a:gd name="connsiteY324" fmla="*/ 1463593 h 4548299"/>
              <a:gd name="connsiteX325" fmla="*/ 60602 w 4927378"/>
              <a:gd name="connsiteY325" fmla="*/ 1406136 h 4548299"/>
              <a:gd name="connsiteX326" fmla="*/ 3081 w 4927378"/>
              <a:gd name="connsiteY326" fmla="*/ 1110638 h 4548299"/>
              <a:gd name="connsiteX327" fmla="*/ 27733 w 4927378"/>
              <a:gd name="connsiteY327" fmla="*/ 1086013 h 4548299"/>
              <a:gd name="connsiteX328" fmla="*/ 27733 w 4927378"/>
              <a:gd name="connsiteY328" fmla="*/ 1069596 h 4548299"/>
              <a:gd name="connsiteX329" fmla="*/ 3081 w 4927378"/>
              <a:gd name="connsiteY329" fmla="*/ 962889 h 4548299"/>
              <a:gd name="connsiteX330" fmla="*/ 27733 w 4927378"/>
              <a:gd name="connsiteY330" fmla="*/ 930056 h 4548299"/>
              <a:gd name="connsiteX331" fmla="*/ 134558 w 4927378"/>
              <a:gd name="connsiteY331" fmla="*/ 856182 h 4548299"/>
              <a:gd name="connsiteX332" fmla="*/ 167427 w 4927378"/>
              <a:gd name="connsiteY332" fmla="*/ 823349 h 4548299"/>
              <a:gd name="connsiteX333" fmla="*/ 216731 w 4927378"/>
              <a:gd name="connsiteY333" fmla="*/ 708433 h 4548299"/>
              <a:gd name="connsiteX334" fmla="*/ 241383 w 4927378"/>
              <a:gd name="connsiteY334" fmla="*/ 675600 h 4548299"/>
              <a:gd name="connsiteX335" fmla="*/ 266035 w 4927378"/>
              <a:gd name="connsiteY335" fmla="*/ 683808 h 4548299"/>
              <a:gd name="connsiteX336" fmla="*/ 257817 w 4927378"/>
              <a:gd name="connsiteY336" fmla="*/ 650975 h 4548299"/>
              <a:gd name="connsiteX337" fmla="*/ 241383 w 4927378"/>
              <a:gd name="connsiteY337" fmla="*/ 634559 h 4548299"/>
              <a:gd name="connsiteX338" fmla="*/ 175645 w 4927378"/>
              <a:gd name="connsiteY338" fmla="*/ 585309 h 4548299"/>
              <a:gd name="connsiteX339" fmla="*/ 150993 w 4927378"/>
              <a:gd name="connsiteY339" fmla="*/ 527851 h 4548299"/>
              <a:gd name="connsiteX340" fmla="*/ 175645 w 4927378"/>
              <a:gd name="connsiteY340" fmla="*/ 429352 h 4548299"/>
              <a:gd name="connsiteX341" fmla="*/ 183862 w 4927378"/>
              <a:gd name="connsiteY341" fmla="*/ 429352 h 4548299"/>
              <a:gd name="connsiteX342" fmla="*/ 159210 w 4927378"/>
              <a:gd name="connsiteY342" fmla="*/ 396519 h 4548299"/>
              <a:gd name="connsiteX343" fmla="*/ 150993 w 4927378"/>
              <a:gd name="connsiteY343" fmla="*/ 380103 h 4548299"/>
              <a:gd name="connsiteX344" fmla="*/ 159210 w 4927378"/>
              <a:gd name="connsiteY344" fmla="*/ 355478 h 4548299"/>
              <a:gd name="connsiteX345" fmla="*/ 159210 w 4927378"/>
              <a:gd name="connsiteY345" fmla="*/ 347269 h 4548299"/>
              <a:gd name="connsiteX346" fmla="*/ 183862 w 4927378"/>
              <a:gd name="connsiteY346" fmla="*/ 339061 h 4548299"/>
              <a:gd name="connsiteX347" fmla="*/ 200296 w 4927378"/>
              <a:gd name="connsiteY347" fmla="*/ 330853 h 4548299"/>
              <a:gd name="connsiteX348" fmla="*/ 224948 w 4927378"/>
              <a:gd name="connsiteY348" fmla="*/ 339061 h 4548299"/>
              <a:gd name="connsiteX349" fmla="*/ 241383 w 4927378"/>
              <a:gd name="connsiteY349" fmla="*/ 396519 h 4548299"/>
              <a:gd name="connsiteX350" fmla="*/ 257817 w 4927378"/>
              <a:gd name="connsiteY350" fmla="*/ 388311 h 4548299"/>
              <a:gd name="connsiteX351" fmla="*/ 249600 w 4927378"/>
              <a:gd name="connsiteY351" fmla="*/ 412936 h 4548299"/>
              <a:gd name="connsiteX352" fmla="*/ 257817 w 4927378"/>
              <a:gd name="connsiteY352" fmla="*/ 388311 h 4548299"/>
              <a:gd name="connsiteX353" fmla="*/ 262568 w 4927378"/>
              <a:gd name="connsiteY353" fmla="*/ 402547 h 4548299"/>
              <a:gd name="connsiteX354" fmla="*/ 264440 w 4927378"/>
              <a:gd name="connsiteY354" fmla="*/ 408157 h 4548299"/>
              <a:gd name="connsiteX355" fmla="*/ 266035 w 4927378"/>
              <a:gd name="connsiteY355" fmla="*/ 412936 h 4548299"/>
              <a:gd name="connsiteX356" fmla="*/ 265008 w 4927378"/>
              <a:gd name="connsiteY356" fmla="*/ 409858 h 4548299"/>
              <a:gd name="connsiteX357" fmla="*/ 264440 w 4927378"/>
              <a:gd name="connsiteY357" fmla="*/ 408157 h 4548299"/>
              <a:gd name="connsiteX358" fmla="*/ 261284 w 4927378"/>
              <a:gd name="connsiteY358" fmla="*/ 398699 h 4548299"/>
              <a:gd name="connsiteX359" fmla="*/ 257817 w 4927378"/>
              <a:gd name="connsiteY359" fmla="*/ 388311 h 4548299"/>
              <a:gd name="connsiteX360" fmla="*/ 307121 w 4927378"/>
              <a:gd name="connsiteY360" fmla="*/ 421144 h 4548299"/>
              <a:gd name="connsiteX361" fmla="*/ 348208 w 4927378"/>
              <a:gd name="connsiteY361" fmla="*/ 445769 h 4548299"/>
              <a:gd name="connsiteX362" fmla="*/ 348208 w 4927378"/>
              <a:gd name="connsiteY362" fmla="*/ 437560 h 4548299"/>
              <a:gd name="connsiteX363" fmla="*/ 422163 w 4927378"/>
              <a:gd name="connsiteY363" fmla="*/ 495018 h 4548299"/>
              <a:gd name="connsiteX364" fmla="*/ 430381 w 4927378"/>
              <a:gd name="connsiteY364" fmla="*/ 511435 h 4548299"/>
              <a:gd name="connsiteX365" fmla="*/ 455032 w 4927378"/>
              <a:gd name="connsiteY365" fmla="*/ 519643 h 4548299"/>
              <a:gd name="connsiteX366" fmla="*/ 471467 w 4927378"/>
              <a:gd name="connsiteY366" fmla="*/ 536060 h 4548299"/>
              <a:gd name="connsiteX367" fmla="*/ 479684 w 4927378"/>
              <a:gd name="connsiteY367" fmla="*/ 536060 h 4548299"/>
              <a:gd name="connsiteX368" fmla="*/ 504336 w 4927378"/>
              <a:gd name="connsiteY368" fmla="*/ 536060 h 4548299"/>
              <a:gd name="connsiteX369" fmla="*/ 602944 w 4927378"/>
              <a:gd name="connsiteY369" fmla="*/ 560684 h 4548299"/>
              <a:gd name="connsiteX370" fmla="*/ 635813 w 4927378"/>
              <a:gd name="connsiteY370" fmla="*/ 585309 h 4548299"/>
              <a:gd name="connsiteX371" fmla="*/ 627596 w 4927378"/>
              <a:gd name="connsiteY371" fmla="*/ 568893 h 4548299"/>
              <a:gd name="connsiteX372" fmla="*/ 635813 w 4927378"/>
              <a:gd name="connsiteY372" fmla="*/ 552476 h 4548299"/>
              <a:gd name="connsiteX373" fmla="*/ 463250 w 4927378"/>
              <a:gd name="connsiteY373" fmla="*/ 388311 h 4548299"/>
              <a:gd name="connsiteX374" fmla="*/ 438598 w 4927378"/>
              <a:gd name="connsiteY374" fmla="*/ 388311 h 4548299"/>
              <a:gd name="connsiteX375" fmla="*/ 430381 w 4927378"/>
              <a:gd name="connsiteY375" fmla="*/ 388311 h 4548299"/>
              <a:gd name="connsiteX376" fmla="*/ 422163 w 4927378"/>
              <a:gd name="connsiteY376" fmla="*/ 380103 h 4548299"/>
              <a:gd name="connsiteX377" fmla="*/ 430381 w 4927378"/>
              <a:gd name="connsiteY377" fmla="*/ 396519 h 4548299"/>
              <a:gd name="connsiteX378" fmla="*/ 520771 w 4927378"/>
              <a:gd name="connsiteY378" fmla="*/ 511435 h 4548299"/>
              <a:gd name="connsiteX379" fmla="*/ 520771 w 4927378"/>
              <a:gd name="connsiteY379" fmla="*/ 536060 h 4548299"/>
              <a:gd name="connsiteX380" fmla="*/ 487902 w 4927378"/>
              <a:gd name="connsiteY380" fmla="*/ 519643 h 4548299"/>
              <a:gd name="connsiteX381" fmla="*/ 339990 w 4927378"/>
              <a:gd name="connsiteY381" fmla="*/ 388311 h 4548299"/>
              <a:gd name="connsiteX382" fmla="*/ 298904 w 4927378"/>
              <a:gd name="connsiteY382" fmla="*/ 371894 h 4548299"/>
              <a:gd name="connsiteX383" fmla="*/ 249600 w 4927378"/>
              <a:gd name="connsiteY383" fmla="*/ 265187 h 4548299"/>
              <a:gd name="connsiteX384" fmla="*/ 282469 w 4927378"/>
              <a:gd name="connsiteY384" fmla="*/ 207729 h 4548299"/>
              <a:gd name="connsiteX385" fmla="*/ 430381 w 4927378"/>
              <a:gd name="connsiteY385" fmla="*/ 215937 h 4548299"/>
              <a:gd name="connsiteX386" fmla="*/ 422163 w 4927378"/>
              <a:gd name="connsiteY386" fmla="*/ 199521 h 4548299"/>
              <a:gd name="connsiteX387" fmla="*/ 463250 w 4927378"/>
              <a:gd name="connsiteY387" fmla="*/ 2523 h 4548299"/>
              <a:gd name="connsiteX388" fmla="*/ 501592 w 4927378"/>
              <a:gd name="connsiteY388" fmla="*/ 102 h 454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</a:cxnLst>
            <a:rect l="l" t="t" r="r" b="b"/>
            <a:pathLst>
              <a:path w="4927378" h="4548299">
                <a:moveTo>
                  <a:pt x="501592" y="102"/>
                </a:moveTo>
                <a:cubicBezTo>
                  <a:pt x="593828" y="2907"/>
                  <a:pt x="702578" y="63059"/>
                  <a:pt x="767290" y="142063"/>
                </a:cubicBezTo>
                <a:cubicBezTo>
                  <a:pt x="767290" y="142063"/>
                  <a:pt x="767290" y="133855"/>
                  <a:pt x="767290" y="125647"/>
                </a:cubicBezTo>
                <a:cubicBezTo>
                  <a:pt x="800159" y="142063"/>
                  <a:pt x="816593" y="166688"/>
                  <a:pt x="841245" y="191313"/>
                </a:cubicBezTo>
                <a:cubicBezTo>
                  <a:pt x="824811" y="166688"/>
                  <a:pt x="816593" y="150271"/>
                  <a:pt x="800159" y="133855"/>
                </a:cubicBezTo>
                <a:cubicBezTo>
                  <a:pt x="882332" y="207729"/>
                  <a:pt x="948070" y="289812"/>
                  <a:pt x="989156" y="371894"/>
                </a:cubicBezTo>
                <a:cubicBezTo>
                  <a:pt x="997374" y="380103"/>
                  <a:pt x="1005591" y="396519"/>
                  <a:pt x="1013808" y="404727"/>
                </a:cubicBezTo>
                <a:cubicBezTo>
                  <a:pt x="1038460" y="421144"/>
                  <a:pt x="1054895" y="437560"/>
                  <a:pt x="1063112" y="462185"/>
                </a:cubicBezTo>
                <a:cubicBezTo>
                  <a:pt x="1071329" y="462185"/>
                  <a:pt x="1071329" y="470394"/>
                  <a:pt x="1071329" y="470394"/>
                </a:cubicBezTo>
                <a:cubicBezTo>
                  <a:pt x="1169937" y="552476"/>
                  <a:pt x="1260327" y="634559"/>
                  <a:pt x="1309631" y="724850"/>
                </a:cubicBezTo>
                <a:cubicBezTo>
                  <a:pt x="1350718" y="749474"/>
                  <a:pt x="1383587" y="782307"/>
                  <a:pt x="1400022" y="815141"/>
                </a:cubicBezTo>
                <a:cubicBezTo>
                  <a:pt x="1400022" y="806932"/>
                  <a:pt x="1400022" y="798724"/>
                  <a:pt x="1391804" y="782307"/>
                </a:cubicBezTo>
                <a:cubicBezTo>
                  <a:pt x="1416456" y="806932"/>
                  <a:pt x="1424673" y="831557"/>
                  <a:pt x="1441108" y="856182"/>
                </a:cubicBezTo>
                <a:cubicBezTo>
                  <a:pt x="1449325" y="847974"/>
                  <a:pt x="1449325" y="831557"/>
                  <a:pt x="1449325" y="823349"/>
                </a:cubicBezTo>
                <a:cubicBezTo>
                  <a:pt x="1580802" y="930056"/>
                  <a:pt x="1728713" y="1020347"/>
                  <a:pt x="1827321" y="1143471"/>
                </a:cubicBezTo>
                <a:cubicBezTo>
                  <a:pt x="1835538" y="1151679"/>
                  <a:pt x="1835538" y="1151679"/>
                  <a:pt x="1835538" y="1159887"/>
                </a:cubicBezTo>
                <a:cubicBezTo>
                  <a:pt x="1843755" y="1159887"/>
                  <a:pt x="1851973" y="1159887"/>
                  <a:pt x="1851973" y="1159887"/>
                </a:cubicBezTo>
                <a:cubicBezTo>
                  <a:pt x="2040971" y="971097"/>
                  <a:pt x="2229968" y="790516"/>
                  <a:pt x="2427183" y="609934"/>
                </a:cubicBezTo>
                <a:cubicBezTo>
                  <a:pt x="2525791" y="503226"/>
                  <a:pt x="2665485" y="470394"/>
                  <a:pt x="2747658" y="536060"/>
                </a:cubicBezTo>
                <a:cubicBezTo>
                  <a:pt x="2788744" y="568893"/>
                  <a:pt x="2805179" y="634559"/>
                  <a:pt x="2788744" y="700225"/>
                </a:cubicBezTo>
                <a:cubicBezTo>
                  <a:pt x="2796962" y="692016"/>
                  <a:pt x="2805179" y="683808"/>
                  <a:pt x="2813396" y="675600"/>
                </a:cubicBezTo>
                <a:cubicBezTo>
                  <a:pt x="2813396" y="675600"/>
                  <a:pt x="2813396" y="675600"/>
                  <a:pt x="2862700" y="650975"/>
                </a:cubicBezTo>
                <a:cubicBezTo>
                  <a:pt x="2912004" y="626350"/>
                  <a:pt x="2961307" y="618142"/>
                  <a:pt x="3002394" y="618142"/>
                </a:cubicBezTo>
                <a:cubicBezTo>
                  <a:pt x="3002394" y="618142"/>
                  <a:pt x="3002394" y="618142"/>
                  <a:pt x="3059915" y="626350"/>
                </a:cubicBezTo>
                <a:cubicBezTo>
                  <a:pt x="3150305" y="650975"/>
                  <a:pt x="3248913" y="642767"/>
                  <a:pt x="3339303" y="675600"/>
                </a:cubicBezTo>
                <a:cubicBezTo>
                  <a:pt x="3339303" y="675600"/>
                  <a:pt x="3339303" y="675600"/>
                  <a:pt x="3347520" y="708433"/>
                </a:cubicBezTo>
                <a:cubicBezTo>
                  <a:pt x="3347520" y="708433"/>
                  <a:pt x="3347520" y="708433"/>
                  <a:pt x="3363955" y="708433"/>
                </a:cubicBezTo>
                <a:cubicBezTo>
                  <a:pt x="3405041" y="700225"/>
                  <a:pt x="3437911" y="708433"/>
                  <a:pt x="3462562" y="724850"/>
                </a:cubicBezTo>
                <a:cubicBezTo>
                  <a:pt x="3462562" y="724850"/>
                  <a:pt x="3462562" y="724850"/>
                  <a:pt x="3487214" y="757683"/>
                </a:cubicBezTo>
                <a:cubicBezTo>
                  <a:pt x="3511866" y="790516"/>
                  <a:pt x="3528301" y="831557"/>
                  <a:pt x="3536518" y="880807"/>
                </a:cubicBezTo>
                <a:cubicBezTo>
                  <a:pt x="3544735" y="889015"/>
                  <a:pt x="3552953" y="905431"/>
                  <a:pt x="3561170" y="921848"/>
                </a:cubicBezTo>
                <a:cubicBezTo>
                  <a:pt x="3602256" y="930056"/>
                  <a:pt x="3635126" y="954681"/>
                  <a:pt x="3659777" y="1003930"/>
                </a:cubicBezTo>
                <a:cubicBezTo>
                  <a:pt x="3676212" y="995722"/>
                  <a:pt x="3684429" y="1012139"/>
                  <a:pt x="3676212" y="1028555"/>
                </a:cubicBezTo>
                <a:cubicBezTo>
                  <a:pt x="3676212" y="1036763"/>
                  <a:pt x="3676212" y="1044972"/>
                  <a:pt x="3667995" y="1044972"/>
                </a:cubicBezTo>
                <a:cubicBezTo>
                  <a:pt x="3684429" y="1053180"/>
                  <a:pt x="3684429" y="1053180"/>
                  <a:pt x="3700864" y="1053180"/>
                </a:cubicBezTo>
                <a:cubicBezTo>
                  <a:pt x="3709081" y="1044972"/>
                  <a:pt x="3717299" y="1044972"/>
                  <a:pt x="3717299" y="1044972"/>
                </a:cubicBezTo>
                <a:cubicBezTo>
                  <a:pt x="3750168" y="1020347"/>
                  <a:pt x="3750168" y="1020347"/>
                  <a:pt x="3774820" y="1003930"/>
                </a:cubicBezTo>
                <a:cubicBezTo>
                  <a:pt x="3799471" y="995722"/>
                  <a:pt x="3824123" y="1003930"/>
                  <a:pt x="3824123" y="1003930"/>
                </a:cubicBezTo>
                <a:cubicBezTo>
                  <a:pt x="3898079" y="1028555"/>
                  <a:pt x="3898079" y="1028555"/>
                  <a:pt x="3914514" y="1053180"/>
                </a:cubicBezTo>
                <a:cubicBezTo>
                  <a:pt x="3914514" y="1061388"/>
                  <a:pt x="3914514" y="1061388"/>
                  <a:pt x="3914514" y="1069596"/>
                </a:cubicBezTo>
                <a:cubicBezTo>
                  <a:pt x="3939165" y="1053180"/>
                  <a:pt x="3939165" y="1053180"/>
                  <a:pt x="3947383" y="1053180"/>
                </a:cubicBezTo>
                <a:cubicBezTo>
                  <a:pt x="3955600" y="1053180"/>
                  <a:pt x="3963817" y="1053180"/>
                  <a:pt x="3963817" y="1053180"/>
                </a:cubicBezTo>
                <a:cubicBezTo>
                  <a:pt x="3972035" y="1069596"/>
                  <a:pt x="3972035" y="1069596"/>
                  <a:pt x="3980252" y="1069596"/>
                </a:cubicBezTo>
                <a:cubicBezTo>
                  <a:pt x="3980252" y="1069596"/>
                  <a:pt x="3988469" y="1077805"/>
                  <a:pt x="3988469" y="1077805"/>
                </a:cubicBezTo>
                <a:cubicBezTo>
                  <a:pt x="3988469" y="1094221"/>
                  <a:pt x="3988469" y="1094221"/>
                  <a:pt x="3996687" y="1102429"/>
                </a:cubicBezTo>
                <a:cubicBezTo>
                  <a:pt x="3996687" y="1102429"/>
                  <a:pt x="3996687" y="1110638"/>
                  <a:pt x="3996687" y="1110638"/>
                </a:cubicBezTo>
                <a:cubicBezTo>
                  <a:pt x="3988469" y="1127054"/>
                  <a:pt x="3980252" y="1135263"/>
                  <a:pt x="3980252" y="1135263"/>
                </a:cubicBezTo>
                <a:cubicBezTo>
                  <a:pt x="3930948" y="1127054"/>
                  <a:pt x="3930948" y="1127054"/>
                  <a:pt x="3930948" y="1127054"/>
                </a:cubicBezTo>
                <a:cubicBezTo>
                  <a:pt x="3930948" y="1143471"/>
                  <a:pt x="3930948" y="1143471"/>
                  <a:pt x="3930948" y="1143471"/>
                </a:cubicBezTo>
                <a:cubicBezTo>
                  <a:pt x="3930948" y="1143471"/>
                  <a:pt x="3930948" y="1143471"/>
                  <a:pt x="3914514" y="1135263"/>
                </a:cubicBezTo>
                <a:cubicBezTo>
                  <a:pt x="3914514" y="1135263"/>
                  <a:pt x="3914514" y="1135263"/>
                  <a:pt x="3930948" y="1143471"/>
                </a:cubicBezTo>
                <a:cubicBezTo>
                  <a:pt x="3898079" y="1168096"/>
                  <a:pt x="3898079" y="1168096"/>
                  <a:pt x="3889862" y="1176304"/>
                </a:cubicBezTo>
                <a:cubicBezTo>
                  <a:pt x="3881644" y="1184512"/>
                  <a:pt x="3873427" y="1200929"/>
                  <a:pt x="3865210" y="1200929"/>
                </a:cubicBezTo>
                <a:cubicBezTo>
                  <a:pt x="3873427" y="1200929"/>
                  <a:pt x="3873427" y="1209137"/>
                  <a:pt x="3873427" y="1209137"/>
                </a:cubicBezTo>
                <a:cubicBezTo>
                  <a:pt x="3840558" y="1225553"/>
                  <a:pt x="3840558" y="1225553"/>
                  <a:pt x="3807689" y="1250178"/>
                </a:cubicBezTo>
                <a:cubicBezTo>
                  <a:pt x="3799471" y="1250178"/>
                  <a:pt x="3799471" y="1250178"/>
                  <a:pt x="3791254" y="1250178"/>
                </a:cubicBezTo>
                <a:cubicBezTo>
                  <a:pt x="3791254" y="1258386"/>
                  <a:pt x="3791254" y="1266595"/>
                  <a:pt x="3783037" y="1266595"/>
                </a:cubicBezTo>
                <a:cubicBezTo>
                  <a:pt x="3783037" y="1266595"/>
                  <a:pt x="3783037" y="1266595"/>
                  <a:pt x="3766602" y="1283011"/>
                </a:cubicBezTo>
                <a:cubicBezTo>
                  <a:pt x="3758385" y="1291219"/>
                  <a:pt x="3758385" y="1299428"/>
                  <a:pt x="3758385" y="1299428"/>
                </a:cubicBezTo>
                <a:cubicBezTo>
                  <a:pt x="3750168" y="1307636"/>
                  <a:pt x="3750168" y="1307636"/>
                  <a:pt x="3750168" y="1307636"/>
                </a:cubicBezTo>
                <a:cubicBezTo>
                  <a:pt x="3750168" y="1315844"/>
                  <a:pt x="3741950" y="1340469"/>
                  <a:pt x="3717299" y="1381511"/>
                </a:cubicBezTo>
                <a:cubicBezTo>
                  <a:pt x="3709081" y="1389719"/>
                  <a:pt x="3700864" y="1397927"/>
                  <a:pt x="3684429" y="1406136"/>
                </a:cubicBezTo>
                <a:cubicBezTo>
                  <a:pt x="3692647" y="1406136"/>
                  <a:pt x="3692647" y="1406136"/>
                  <a:pt x="3700864" y="1397927"/>
                </a:cubicBezTo>
                <a:cubicBezTo>
                  <a:pt x="3709081" y="1397927"/>
                  <a:pt x="3717299" y="1414344"/>
                  <a:pt x="3717299" y="1414344"/>
                </a:cubicBezTo>
                <a:cubicBezTo>
                  <a:pt x="3774820" y="1389719"/>
                  <a:pt x="3832341" y="1356886"/>
                  <a:pt x="3889862" y="1315844"/>
                </a:cubicBezTo>
                <a:cubicBezTo>
                  <a:pt x="3898079" y="1307636"/>
                  <a:pt x="3898079" y="1307636"/>
                  <a:pt x="3898079" y="1299428"/>
                </a:cubicBezTo>
                <a:cubicBezTo>
                  <a:pt x="3898079" y="1299428"/>
                  <a:pt x="3906296" y="1299428"/>
                  <a:pt x="3906296" y="1291219"/>
                </a:cubicBezTo>
                <a:cubicBezTo>
                  <a:pt x="3906296" y="1291219"/>
                  <a:pt x="3906296" y="1291219"/>
                  <a:pt x="3906296" y="1283011"/>
                </a:cubicBezTo>
                <a:cubicBezTo>
                  <a:pt x="3906296" y="1291219"/>
                  <a:pt x="3898079" y="1291219"/>
                  <a:pt x="3898079" y="1291219"/>
                </a:cubicBezTo>
                <a:cubicBezTo>
                  <a:pt x="3898079" y="1283011"/>
                  <a:pt x="3898079" y="1283011"/>
                  <a:pt x="3898079" y="1283011"/>
                </a:cubicBezTo>
                <a:cubicBezTo>
                  <a:pt x="3898079" y="1283011"/>
                  <a:pt x="3889862" y="1291219"/>
                  <a:pt x="3889862" y="1291219"/>
                </a:cubicBezTo>
                <a:cubicBezTo>
                  <a:pt x="3856993" y="1307636"/>
                  <a:pt x="3815906" y="1315844"/>
                  <a:pt x="3774820" y="1332261"/>
                </a:cubicBezTo>
                <a:cubicBezTo>
                  <a:pt x="3766602" y="1340469"/>
                  <a:pt x="3758385" y="1332261"/>
                  <a:pt x="3758385" y="1324053"/>
                </a:cubicBezTo>
                <a:cubicBezTo>
                  <a:pt x="3750168" y="1315844"/>
                  <a:pt x="3758385" y="1299428"/>
                  <a:pt x="3774820" y="1299428"/>
                </a:cubicBezTo>
                <a:cubicBezTo>
                  <a:pt x="3824123" y="1274803"/>
                  <a:pt x="3865210" y="1241970"/>
                  <a:pt x="3914514" y="1217345"/>
                </a:cubicBezTo>
                <a:cubicBezTo>
                  <a:pt x="3922731" y="1209137"/>
                  <a:pt x="3930948" y="1192720"/>
                  <a:pt x="3939165" y="1184512"/>
                </a:cubicBezTo>
                <a:cubicBezTo>
                  <a:pt x="3980252" y="1159887"/>
                  <a:pt x="4021338" y="1151679"/>
                  <a:pt x="4045990" y="1184512"/>
                </a:cubicBezTo>
                <a:cubicBezTo>
                  <a:pt x="4062425" y="1200929"/>
                  <a:pt x="4087077" y="1209137"/>
                  <a:pt x="4087077" y="1233762"/>
                </a:cubicBezTo>
                <a:cubicBezTo>
                  <a:pt x="4095294" y="1274803"/>
                  <a:pt x="4087077" y="1315844"/>
                  <a:pt x="4054208" y="1348678"/>
                </a:cubicBezTo>
                <a:cubicBezTo>
                  <a:pt x="4054208" y="1348678"/>
                  <a:pt x="4054208" y="1348678"/>
                  <a:pt x="4070642" y="1348678"/>
                </a:cubicBezTo>
                <a:cubicBezTo>
                  <a:pt x="4169250" y="1315844"/>
                  <a:pt x="4243206" y="1365094"/>
                  <a:pt x="4234988" y="1455385"/>
                </a:cubicBezTo>
                <a:cubicBezTo>
                  <a:pt x="4234988" y="1545676"/>
                  <a:pt x="4152815" y="1635967"/>
                  <a:pt x="4062425" y="1668800"/>
                </a:cubicBezTo>
                <a:cubicBezTo>
                  <a:pt x="4062425" y="1668800"/>
                  <a:pt x="4070642" y="1668800"/>
                  <a:pt x="4078859" y="1668800"/>
                </a:cubicBezTo>
                <a:cubicBezTo>
                  <a:pt x="4054208" y="1693425"/>
                  <a:pt x="4029556" y="1701633"/>
                  <a:pt x="4004904" y="1718049"/>
                </a:cubicBezTo>
                <a:cubicBezTo>
                  <a:pt x="4029556" y="1709841"/>
                  <a:pt x="4045990" y="1701633"/>
                  <a:pt x="4070642" y="1701633"/>
                </a:cubicBezTo>
                <a:cubicBezTo>
                  <a:pt x="3980252" y="1742674"/>
                  <a:pt x="3898079" y="1767299"/>
                  <a:pt x="3815906" y="1775507"/>
                </a:cubicBezTo>
                <a:cubicBezTo>
                  <a:pt x="3807689" y="1775507"/>
                  <a:pt x="3799471" y="1783716"/>
                  <a:pt x="3783037" y="1791924"/>
                </a:cubicBezTo>
                <a:cubicBezTo>
                  <a:pt x="3766602" y="1800132"/>
                  <a:pt x="3750168" y="1808340"/>
                  <a:pt x="3725516" y="1808340"/>
                </a:cubicBezTo>
                <a:cubicBezTo>
                  <a:pt x="3643343" y="1874006"/>
                  <a:pt x="3544735" y="1923256"/>
                  <a:pt x="3454345" y="1939673"/>
                </a:cubicBezTo>
                <a:cubicBezTo>
                  <a:pt x="3421476" y="1964297"/>
                  <a:pt x="3396824" y="1980714"/>
                  <a:pt x="3363955" y="1988922"/>
                </a:cubicBezTo>
                <a:lnTo>
                  <a:pt x="3375254" y="1988922"/>
                </a:lnTo>
                <a:cubicBezTo>
                  <a:pt x="3380390" y="1988922"/>
                  <a:pt x="3384498" y="1988922"/>
                  <a:pt x="3388607" y="1988922"/>
                </a:cubicBezTo>
                <a:cubicBezTo>
                  <a:pt x="3363955" y="2005339"/>
                  <a:pt x="3347520" y="2005339"/>
                  <a:pt x="3322868" y="2013547"/>
                </a:cubicBezTo>
                <a:cubicBezTo>
                  <a:pt x="3331086" y="2021755"/>
                  <a:pt x="3339303" y="2021755"/>
                  <a:pt x="3347520" y="2029963"/>
                </a:cubicBezTo>
                <a:cubicBezTo>
                  <a:pt x="3281782" y="2079213"/>
                  <a:pt x="3216044" y="2128463"/>
                  <a:pt x="3150305" y="2177712"/>
                </a:cubicBezTo>
                <a:cubicBezTo>
                  <a:pt x="3158523" y="2177712"/>
                  <a:pt x="3158523" y="2185920"/>
                  <a:pt x="3158523" y="2185920"/>
                </a:cubicBezTo>
                <a:cubicBezTo>
                  <a:pt x="3174957" y="2194129"/>
                  <a:pt x="3183174" y="2210545"/>
                  <a:pt x="3183174" y="2218753"/>
                </a:cubicBezTo>
                <a:cubicBezTo>
                  <a:pt x="3174957" y="2226962"/>
                  <a:pt x="3158523" y="2226962"/>
                  <a:pt x="3150305" y="2218753"/>
                </a:cubicBezTo>
                <a:cubicBezTo>
                  <a:pt x="3133871" y="2210545"/>
                  <a:pt x="3125653" y="2210545"/>
                  <a:pt x="3117436" y="2202337"/>
                </a:cubicBezTo>
                <a:cubicBezTo>
                  <a:pt x="3092784" y="2218753"/>
                  <a:pt x="3059915" y="2235170"/>
                  <a:pt x="3035263" y="2251586"/>
                </a:cubicBezTo>
                <a:cubicBezTo>
                  <a:pt x="3043480" y="2259795"/>
                  <a:pt x="3051698" y="2268003"/>
                  <a:pt x="3068132" y="2276211"/>
                </a:cubicBezTo>
                <a:cubicBezTo>
                  <a:pt x="3084567" y="2284420"/>
                  <a:pt x="3101001" y="2309044"/>
                  <a:pt x="3117436" y="2325461"/>
                </a:cubicBezTo>
                <a:cubicBezTo>
                  <a:pt x="3216044" y="2399335"/>
                  <a:pt x="3306434" y="2481418"/>
                  <a:pt x="3396824" y="2563500"/>
                </a:cubicBezTo>
                <a:cubicBezTo>
                  <a:pt x="3495432" y="2637375"/>
                  <a:pt x="3585822" y="2719457"/>
                  <a:pt x="3692647" y="2793332"/>
                </a:cubicBezTo>
                <a:cubicBezTo>
                  <a:pt x="3733733" y="2826165"/>
                  <a:pt x="3783037" y="2850790"/>
                  <a:pt x="3824123" y="2883623"/>
                </a:cubicBezTo>
                <a:cubicBezTo>
                  <a:pt x="3865210" y="2916456"/>
                  <a:pt x="3906296" y="2941080"/>
                  <a:pt x="3947383" y="2973914"/>
                </a:cubicBezTo>
                <a:cubicBezTo>
                  <a:pt x="4029556" y="3039580"/>
                  <a:pt x="4111729" y="3097037"/>
                  <a:pt x="4202119" y="3154495"/>
                </a:cubicBezTo>
                <a:cubicBezTo>
                  <a:pt x="4259640" y="3203745"/>
                  <a:pt x="4325378" y="3244786"/>
                  <a:pt x="4382900" y="3285827"/>
                </a:cubicBezTo>
                <a:cubicBezTo>
                  <a:pt x="4448638" y="3335077"/>
                  <a:pt x="4497942" y="3376118"/>
                  <a:pt x="4555463" y="3425368"/>
                </a:cubicBezTo>
                <a:cubicBezTo>
                  <a:pt x="4670505" y="3515659"/>
                  <a:pt x="4785547" y="3605950"/>
                  <a:pt x="4892372" y="3712657"/>
                </a:cubicBezTo>
                <a:cubicBezTo>
                  <a:pt x="4917024" y="3737282"/>
                  <a:pt x="4933458" y="3778323"/>
                  <a:pt x="4925241" y="3794740"/>
                </a:cubicBezTo>
                <a:cubicBezTo>
                  <a:pt x="4908806" y="3819365"/>
                  <a:pt x="4875937" y="3811156"/>
                  <a:pt x="4843068" y="3786531"/>
                </a:cubicBezTo>
                <a:cubicBezTo>
                  <a:pt x="4588332" y="3589533"/>
                  <a:pt x="4350030" y="3400743"/>
                  <a:pt x="4095294" y="3211953"/>
                </a:cubicBezTo>
                <a:cubicBezTo>
                  <a:pt x="3972035" y="3121662"/>
                  <a:pt x="3848775" y="3023163"/>
                  <a:pt x="3725516" y="2916456"/>
                </a:cubicBezTo>
                <a:cubicBezTo>
                  <a:pt x="3602256" y="2817957"/>
                  <a:pt x="3478997" y="2719457"/>
                  <a:pt x="3355738" y="2612750"/>
                </a:cubicBezTo>
                <a:cubicBezTo>
                  <a:pt x="3306434" y="2563500"/>
                  <a:pt x="3257130" y="2514251"/>
                  <a:pt x="3199609" y="2473210"/>
                </a:cubicBezTo>
                <a:cubicBezTo>
                  <a:pt x="3199609" y="2473210"/>
                  <a:pt x="3199609" y="2473210"/>
                  <a:pt x="3199609" y="2481418"/>
                </a:cubicBezTo>
                <a:cubicBezTo>
                  <a:pt x="3191392" y="2489626"/>
                  <a:pt x="3174957" y="2497834"/>
                  <a:pt x="3158523" y="2497834"/>
                </a:cubicBezTo>
                <a:cubicBezTo>
                  <a:pt x="3216044" y="2547084"/>
                  <a:pt x="3273565" y="2604542"/>
                  <a:pt x="3331086" y="2662000"/>
                </a:cubicBezTo>
                <a:cubicBezTo>
                  <a:pt x="3421476" y="2719457"/>
                  <a:pt x="3511866" y="2785124"/>
                  <a:pt x="3602256" y="2850790"/>
                </a:cubicBezTo>
                <a:cubicBezTo>
                  <a:pt x="3643343" y="2883623"/>
                  <a:pt x="3692647" y="2916456"/>
                  <a:pt x="3733733" y="2957497"/>
                </a:cubicBezTo>
                <a:cubicBezTo>
                  <a:pt x="3774820" y="2990330"/>
                  <a:pt x="3815906" y="3031371"/>
                  <a:pt x="3856993" y="3072413"/>
                </a:cubicBezTo>
                <a:cubicBezTo>
                  <a:pt x="3972035" y="3187328"/>
                  <a:pt x="4054208" y="3310452"/>
                  <a:pt x="4152815" y="3425368"/>
                </a:cubicBezTo>
                <a:cubicBezTo>
                  <a:pt x="4185684" y="3458201"/>
                  <a:pt x="4226771" y="3482826"/>
                  <a:pt x="4259640" y="3515659"/>
                </a:cubicBezTo>
                <a:cubicBezTo>
                  <a:pt x="4259640" y="3515659"/>
                  <a:pt x="4259640" y="3515659"/>
                  <a:pt x="4366465" y="3605950"/>
                </a:cubicBezTo>
                <a:cubicBezTo>
                  <a:pt x="4440421" y="3663408"/>
                  <a:pt x="4514376" y="3729074"/>
                  <a:pt x="4588332" y="3786531"/>
                </a:cubicBezTo>
                <a:cubicBezTo>
                  <a:pt x="4588332" y="3794740"/>
                  <a:pt x="4596549" y="3802948"/>
                  <a:pt x="4596549" y="3802948"/>
                </a:cubicBezTo>
                <a:cubicBezTo>
                  <a:pt x="4596549" y="3811156"/>
                  <a:pt x="4588332" y="3811156"/>
                  <a:pt x="4580115" y="3802948"/>
                </a:cubicBezTo>
                <a:cubicBezTo>
                  <a:pt x="4465072" y="3737282"/>
                  <a:pt x="4358248" y="3655199"/>
                  <a:pt x="4243206" y="3581325"/>
                </a:cubicBezTo>
                <a:cubicBezTo>
                  <a:pt x="4251423" y="3605950"/>
                  <a:pt x="4251423" y="3622366"/>
                  <a:pt x="4234988" y="3638783"/>
                </a:cubicBezTo>
                <a:cubicBezTo>
                  <a:pt x="4218554" y="3655199"/>
                  <a:pt x="4193902" y="3655199"/>
                  <a:pt x="4161032" y="3646991"/>
                </a:cubicBezTo>
                <a:cubicBezTo>
                  <a:pt x="4161032" y="3646991"/>
                  <a:pt x="4161032" y="3646991"/>
                  <a:pt x="4226771" y="3712657"/>
                </a:cubicBezTo>
                <a:cubicBezTo>
                  <a:pt x="4243206" y="3729074"/>
                  <a:pt x="4243206" y="3745490"/>
                  <a:pt x="4234988" y="3753698"/>
                </a:cubicBezTo>
                <a:cubicBezTo>
                  <a:pt x="4226771" y="3761907"/>
                  <a:pt x="4210336" y="3753698"/>
                  <a:pt x="4202119" y="3745490"/>
                </a:cubicBezTo>
                <a:cubicBezTo>
                  <a:pt x="4111729" y="3655199"/>
                  <a:pt x="4021338" y="3564908"/>
                  <a:pt x="3930948" y="3482826"/>
                </a:cubicBezTo>
                <a:cubicBezTo>
                  <a:pt x="3815906" y="3392535"/>
                  <a:pt x="3700864" y="3302244"/>
                  <a:pt x="3585822" y="3203745"/>
                </a:cubicBezTo>
                <a:cubicBezTo>
                  <a:pt x="3594039" y="3228370"/>
                  <a:pt x="3594039" y="3252994"/>
                  <a:pt x="3585822" y="3269411"/>
                </a:cubicBezTo>
                <a:cubicBezTo>
                  <a:pt x="3602256" y="3285827"/>
                  <a:pt x="3618691" y="3302244"/>
                  <a:pt x="3635126" y="3318661"/>
                </a:cubicBezTo>
                <a:cubicBezTo>
                  <a:pt x="3725516" y="3376118"/>
                  <a:pt x="3807689" y="3441784"/>
                  <a:pt x="3898079" y="3499242"/>
                </a:cubicBezTo>
                <a:cubicBezTo>
                  <a:pt x="3939165" y="3532075"/>
                  <a:pt x="3980252" y="3564908"/>
                  <a:pt x="4021338" y="3597741"/>
                </a:cubicBezTo>
                <a:cubicBezTo>
                  <a:pt x="4062425" y="3630575"/>
                  <a:pt x="4103511" y="3663408"/>
                  <a:pt x="4144598" y="3704449"/>
                </a:cubicBezTo>
                <a:cubicBezTo>
                  <a:pt x="4308944" y="3835781"/>
                  <a:pt x="4465072" y="3983530"/>
                  <a:pt x="4612984" y="4139487"/>
                </a:cubicBezTo>
                <a:cubicBezTo>
                  <a:pt x="4621201" y="4147695"/>
                  <a:pt x="4621201" y="4155903"/>
                  <a:pt x="4621201" y="4155903"/>
                </a:cubicBezTo>
                <a:cubicBezTo>
                  <a:pt x="4612984" y="4164112"/>
                  <a:pt x="4604766" y="4164112"/>
                  <a:pt x="4604766" y="4155903"/>
                </a:cubicBezTo>
                <a:cubicBezTo>
                  <a:pt x="4514376" y="4065612"/>
                  <a:pt x="4423986" y="3975322"/>
                  <a:pt x="4325378" y="3885031"/>
                </a:cubicBezTo>
                <a:cubicBezTo>
                  <a:pt x="4325378" y="3893239"/>
                  <a:pt x="4325378" y="3893239"/>
                  <a:pt x="4317161" y="3893239"/>
                </a:cubicBezTo>
                <a:cubicBezTo>
                  <a:pt x="4308944" y="3893239"/>
                  <a:pt x="4300727" y="3885031"/>
                  <a:pt x="4300727" y="3876822"/>
                </a:cubicBezTo>
                <a:cubicBezTo>
                  <a:pt x="4300727" y="3868614"/>
                  <a:pt x="4300727" y="3868614"/>
                  <a:pt x="4308944" y="3868614"/>
                </a:cubicBezTo>
                <a:cubicBezTo>
                  <a:pt x="4218554" y="3786531"/>
                  <a:pt x="4128163" y="3704449"/>
                  <a:pt x="4037773" y="3630575"/>
                </a:cubicBezTo>
                <a:cubicBezTo>
                  <a:pt x="3939165" y="3556700"/>
                  <a:pt x="3848775" y="3491034"/>
                  <a:pt x="3750168" y="3417160"/>
                </a:cubicBezTo>
                <a:cubicBezTo>
                  <a:pt x="3832341" y="3491034"/>
                  <a:pt x="3914514" y="3564908"/>
                  <a:pt x="3996687" y="3638783"/>
                </a:cubicBezTo>
                <a:cubicBezTo>
                  <a:pt x="3996687" y="3638783"/>
                  <a:pt x="3996687" y="3638783"/>
                  <a:pt x="4054208" y="3696241"/>
                </a:cubicBezTo>
                <a:cubicBezTo>
                  <a:pt x="4054208" y="3696241"/>
                  <a:pt x="4054208" y="3696241"/>
                  <a:pt x="4111729" y="3753698"/>
                </a:cubicBezTo>
                <a:cubicBezTo>
                  <a:pt x="4152815" y="3794740"/>
                  <a:pt x="4185684" y="3835781"/>
                  <a:pt x="4226771" y="3868614"/>
                </a:cubicBezTo>
                <a:cubicBezTo>
                  <a:pt x="4251423" y="3885031"/>
                  <a:pt x="4267857" y="3893239"/>
                  <a:pt x="4292509" y="3909655"/>
                </a:cubicBezTo>
                <a:cubicBezTo>
                  <a:pt x="4292509" y="3909655"/>
                  <a:pt x="4300727" y="3917864"/>
                  <a:pt x="4300727" y="3926072"/>
                </a:cubicBezTo>
                <a:cubicBezTo>
                  <a:pt x="4300727" y="3934280"/>
                  <a:pt x="4292509" y="3934280"/>
                  <a:pt x="4284292" y="3926072"/>
                </a:cubicBezTo>
                <a:cubicBezTo>
                  <a:pt x="4284292" y="3926072"/>
                  <a:pt x="4284292" y="3926072"/>
                  <a:pt x="4267857" y="3917864"/>
                </a:cubicBezTo>
                <a:cubicBezTo>
                  <a:pt x="4292509" y="3950697"/>
                  <a:pt x="4300727" y="3983530"/>
                  <a:pt x="4284292" y="3999946"/>
                </a:cubicBezTo>
                <a:cubicBezTo>
                  <a:pt x="4267857" y="4016363"/>
                  <a:pt x="4226771" y="4008155"/>
                  <a:pt x="4193902" y="3975322"/>
                </a:cubicBezTo>
                <a:cubicBezTo>
                  <a:pt x="4111729" y="3901447"/>
                  <a:pt x="4029556" y="3819365"/>
                  <a:pt x="3939165" y="3745490"/>
                </a:cubicBezTo>
                <a:cubicBezTo>
                  <a:pt x="3939165" y="3745490"/>
                  <a:pt x="3939165" y="3745490"/>
                  <a:pt x="3914514" y="3720865"/>
                </a:cubicBezTo>
                <a:cubicBezTo>
                  <a:pt x="3914514" y="3720865"/>
                  <a:pt x="3914514" y="3720865"/>
                  <a:pt x="3873427" y="3704449"/>
                </a:cubicBezTo>
                <a:cubicBezTo>
                  <a:pt x="3906296" y="3737282"/>
                  <a:pt x="3939165" y="3770115"/>
                  <a:pt x="3972035" y="3802948"/>
                </a:cubicBezTo>
                <a:cubicBezTo>
                  <a:pt x="3972035" y="3802948"/>
                  <a:pt x="3972035" y="3802948"/>
                  <a:pt x="4054208" y="3901447"/>
                </a:cubicBezTo>
                <a:cubicBezTo>
                  <a:pt x="4119946" y="3967113"/>
                  <a:pt x="4177467" y="4032779"/>
                  <a:pt x="4234988" y="4098445"/>
                </a:cubicBezTo>
                <a:cubicBezTo>
                  <a:pt x="4243206" y="4114862"/>
                  <a:pt x="4251423" y="4123070"/>
                  <a:pt x="4243206" y="4131278"/>
                </a:cubicBezTo>
                <a:cubicBezTo>
                  <a:pt x="4234988" y="4139487"/>
                  <a:pt x="4218554" y="4139487"/>
                  <a:pt x="4210336" y="4123070"/>
                </a:cubicBezTo>
                <a:cubicBezTo>
                  <a:pt x="4087077" y="4032779"/>
                  <a:pt x="3963817" y="3934280"/>
                  <a:pt x="3840558" y="3835781"/>
                </a:cubicBezTo>
                <a:cubicBezTo>
                  <a:pt x="3717299" y="3737282"/>
                  <a:pt x="3602256" y="3638783"/>
                  <a:pt x="3478997" y="3540284"/>
                </a:cubicBezTo>
                <a:cubicBezTo>
                  <a:pt x="3372172" y="3499242"/>
                  <a:pt x="3273565" y="3458201"/>
                  <a:pt x="3166740" y="3417160"/>
                </a:cubicBezTo>
                <a:cubicBezTo>
                  <a:pt x="3174957" y="3425368"/>
                  <a:pt x="3183174" y="3433576"/>
                  <a:pt x="3199609" y="3441784"/>
                </a:cubicBezTo>
                <a:cubicBezTo>
                  <a:pt x="3265347" y="3499242"/>
                  <a:pt x="3322868" y="3548492"/>
                  <a:pt x="3388607" y="3597741"/>
                </a:cubicBezTo>
                <a:cubicBezTo>
                  <a:pt x="3454345" y="3646991"/>
                  <a:pt x="3528301" y="3688032"/>
                  <a:pt x="3594039" y="3729074"/>
                </a:cubicBezTo>
                <a:cubicBezTo>
                  <a:pt x="3725516" y="3811156"/>
                  <a:pt x="3865210" y="3893239"/>
                  <a:pt x="3988469" y="3999946"/>
                </a:cubicBezTo>
                <a:cubicBezTo>
                  <a:pt x="3996687" y="3999946"/>
                  <a:pt x="3996687" y="4008155"/>
                  <a:pt x="3996687" y="4016363"/>
                </a:cubicBezTo>
                <a:cubicBezTo>
                  <a:pt x="3996687" y="4016363"/>
                  <a:pt x="3988469" y="4016363"/>
                  <a:pt x="3980252" y="4016363"/>
                </a:cubicBezTo>
                <a:cubicBezTo>
                  <a:pt x="3856993" y="3909655"/>
                  <a:pt x="3717299" y="3835781"/>
                  <a:pt x="3585822" y="3753698"/>
                </a:cubicBezTo>
                <a:cubicBezTo>
                  <a:pt x="3470780" y="3679824"/>
                  <a:pt x="3363955" y="3605950"/>
                  <a:pt x="3257130" y="3548492"/>
                </a:cubicBezTo>
                <a:cubicBezTo>
                  <a:pt x="3446128" y="3712657"/>
                  <a:pt x="3659777" y="3835781"/>
                  <a:pt x="3856993" y="3991738"/>
                </a:cubicBezTo>
                <a:cubicBezTo>
                  <a:pt x="3865210" y="3991738"/>
                  <a:pt x="3873427" y="4008155"/>
                  <a:pt x="3873427" y="4016363"/>
                </a:cubicBezTo>
                <a:cubicBezTo>
                  <a:pt x="3873427" y="4008155"/>
                  <a:pt x="3873427" y="4008155"/>
                  <a:pt x="3881644" y="4016363"/>
                </a:cubicBezTo>
                <a:cubicBezTo>
                  <a:pt x="3914514" y="4024571"/>
                  <a:pt x="3939165" y="4040988"/>
                  <a:pt x="3972035" y="4065612"/>
                </a:cubicBezTo>
                <a:cubicBezTo>
                  <a:pt x="3980252" y="4065612"/>
                  <a:pt x="3980252" y="4073821"/>
                  <a:pt x="3980252" y="4082029"/>
                </a:cubicBezTo>
                <a:cubicBezTo>
                  <a:pt x="3980252" y="4082029"/>
                  <a:pt x="3972035" y="4082029"/>
                  <a:pt x="3972035" y="4082029"/>
                </a:cubicBezTo>
                <a:cubicBezTo>
                  <a:pt x="3939165" y="4065612"/>
                  <a:pt x="3914514" y="4049196"/>
                  <a:pt x="3881644" y="4032779"/>
                </a:cubicBezTo>
                <a:cubicBezTo>
                  <a:pt x="3873427" y="4032779"/>
                  <a:pt x="3873427" y="4024571"/>
                  <a:pt x="3873427" y="4024571"/>
                </a:cubicBezTo>
                <a:cubicBezTo>
                  <a:pt x="3865210" y="4032779"/>
                  <a:pt x="3856993" y="4032779"/>
                  <a:pt x="3848775" y="4024571"/>
                </a:cubicBezTo>
                <a:cubicBezTo>
                  <a:pt x="3791254" y="3991738"/>
                  <a:pt x="3741950" y="3958905"/>
                  <a:pt x="3684429" y="3926072"/>
                </a:cubicBezTo>
                <a:cubicBezTo>
                  <a:pt x="3626908" y="3893239"/>
                  <a:pt x="3577605" y="3860406"/>
                  <a:pt x="3528301" y="3827573"/>
                </a:cubicBezTo>
                <a:cubicBezTo>
                  <a:pt x="3421476" y="3753698"/>
                  <a:pt x="3314651" y="3679824"/>
                  <a:pt x="3207826" y="3605950"/>
                </a:cubicBezTo>
                <a:cubicBezTo>
                  <a:pt x="3207826" y="3605950"/>
                  <a:pt x="3199609" y="3614158"/>
                  <a:pt x="3191392" y="3614158"/>
                </a:cubicBezTo>
                <a:cubicBezTo>
                  <a:pt x="3166740" y="3614158"/>
                  <a:pt x="3133871" y="3597741"/>
                  <a:pt x="3109219" y="3573117"/>
                </a:cubicBezTo>
                <a:cubicBezTo>
                  <a:pt x="3109219" y="3573117"/>
                  <a:pt x="3109219" y="3573117"/>
                  <a:pt x="3092784" y="3548492"/>
                </a:cubicBezTo>
                <a:cubicBezTo>
                  <a:pt x="3010611" y="3466409"/>
                  <a:pt x="2936656" y="3392535"/>
                  <a:pt x="2862700" y="3310452"/>
                </a:cubicBezTo>
                <a:cubicBezTo>
                  <a:pt x="2838048" y="3302244"/>
                  <a:pt x="2813396" y="3285827"/>
                  <a:pt x="2788744" y="3269411"/>
                </a:cubicBezTo>
                <a:cubicBezTo>
                  <a:pt x="2747658" y="3244786"/>
                  <a:pt x="2706571" y="3228370"/>
                  <a:pt x="2657268" y="3203745"/>
                </a:cubicBezTo>
                <a:cubicBezTo>
                  <a:pt x="2616181" y="3179120"/>
                  <a:pt x="2575095" y="3154495"/>
                  <a:pt x="2525791" y="3129871"/>
                </a:cubicBezTo>
                <a:cubicBezTo>
                  <a:pt x="2534008" y="3138079"/>
                  <a:pt x="2525791" y="3146287"/>
                  <a:pt x="2525791" y="3154495"/>
                </a:cubicBezTo>
                <a:cubicBezTo>
                  <a:pt x="2509356" y="3162704"/>
                  <a:pt x="2484704" y="3162704"/>
                  <a:pt x="2468270" y="3146287"/>
                </a:cubicBezTo>
                <a:cubicBezTo>
                  <a:pt x="2468270" y="3146287"/>
                  <a:pt x="2468270" y="3146287"/>
                  <a:pt x="2435401" y="3121662"/>
                </a:cubicBezTo>
                <a:cubicBezTo>
                  <a:pt x="2435401" y="3121662"/>
                  <a:pt x="2435401" y="3121662"/>
                  <a:pt x="2517574" y="3203745"/>
                </a:cubicBezTo>
                <a:cubicBezTo>
                  <a:pt x="2517574" y="3203745"/>
                  <a:pt x="2525791" y="3211953"/>
                  <a:pt x="2525791" y="3211953"/>
                </a:cubicBezTo>
                <a:cubicBezTo>
                  <a:pt x="2558660" y="3236578"/>
                  <a:pt x="2591529" y="3269411"/>
                  <a:pt x="2624398" y="3294036"/>
                </a:cubicBezTo>
                <a:cubicBezTo>
                  <a:pt x="2772310" y="3408951"/>
                  <a:pt x="2920221" y="3515659"/>
                  <a:pt x="3068132" y="3614158"/>
                </a:cubicBezTo>
                <a:cubicBezTo>
                  <a:pt x="3224261" y="3712657"/>
                  <a:pt x="3372172" y="3802948"/>
                  <a:pt x="3528301" y="3901447"/>
                </a:cubicBezTo>
                <a:cubicBezTo>
                  <a:pt x="3536518" y="3901447"/>
                  <a:pt x="3544735" y="3909655"/>
                  <a:pt x="3544735" y="3909655"/>
                </a:cubicBezTo>
                <a:cubicBezTo>
                  <a:pt x="3544735" y="3917864"/>
                  <a:pt x="3536518" y="3926072"/>
                  <a:pt x="3528301" y="3917864"/>
                </a:cubicBezTo>
                <a:cubicBezTo>
                  <a:pt x="3421476" y="3876822"/>
                  <a:pt x="3314651" y="3843989"/>
                  <a:pt x="3207826" y="3802948"/>
                </a:cubicBezTo>
                <a:cubicBezTo>
                  <a:pt x="3150305" y="3778323"/>
                  <a:pt x="3092784" y="3761907"/>
                  <a:pt x="3043480" y="3737282"/>
                </a:cubicBezTo>
                <a:cubicBezTo>
                  <a:pt x="2985959" y="3712657"/>
                  <a:pt x="2928438" y="3688032"/>
                  <a:pt x="2879134" y="3663408"/>
                </a:cubicBezTo>
                <a:cubicBezTo>
                  <a:pt x="2739440" y="3589533"/>
                  <a:pt x="2616181" y="3515659"/>
                  <a:pt x="2484704" y="3441784"/>
                </a:cubicBezTo>
                <a:cubicBezTo>
                  <a:pt x="2418966" y="3400743"/>
                  <a:pt x="2353228" y="3367910"/>
                  <a:pt x="2287489" y="3326869"/>
                </a:cubicBezTo>
                <a:cubicBezTo>
                  <a:pt x="2221751" y="3294036"/>
                  <a:pt x="2156013" y="3252994"/>
                  <a:pt x="2098492" y="3220161"/>
                </a:cubicBezTo>
                <a:cubicBezTo>
                  <a:pt x="2065622" y="3195537"/>
                  <a:pt x="2040971" y="3170912"/>
                  <a:pt x="2008101" y="3146287"/>
                </a:cubicBezTo>
                <a:cubicBezTo>
                  <a:pt x="1999884" y="3162704"/>
                  <a:pt x="1991667" y="3170912"/>
                  <a:pt x="1983449" y="3179120"/>
                </a:cubicBezTo>
                <a:cubicBezTo>
                  <a:pt x="1975232" y="3187328"/>
                  <a:pt x="1958798" y="3195537"/>
                  <a:pt x="1950580" y="3187328"/>
                </a:cubicBezTo>
                <a:cubicBezTo>
                  <a:pt x="1950580" y="3179120"/>
                  <a:pt x="1950580" y="3170912"/>
                  <a:pt x="1958798" y="3154495"/>
                </a:cubicBezTo>
                <a:cubicBezTo>
                  <a:pt x="1967015" y="3146287"/>
                  <a:pt x="1975232" y="3138079"/>
                  <a:pt x="1983449" y="3129871"/>
                </a:cubicBezTo>
                <a:cubicBezTo>
                  <a:pt x="1958798" y="3113454"/>
                  <a:pt x="1934146" y="3088829"/>
                  <a:pt x="1909494" y="3072413"/>
                </a:cubicBezTo>
                <a:cubicBezTo>
                  <a:pt x="1893059" y="3088829"/>
                  <a:pt x="1876625" y="3105246"/>
                  <a:pt x="1860190" y="3113454"/>
                </a:cubicBezTo>
                <a:cubicBezTo>
                  <a:pt x="1786234" y="3179120"/>
                  <a:pt x="1712279" y="3252994"/>
                  <a:pt x="1646540" y="3318661"/>
                </a:cubicBezTo>
                <a:cubicBezTo>
                  <a:pt x="1572585" y="3392535"/>
                  <a:pt x="1506846" y="3466409"/>
                  <a:pt x="1441108" y="3540284"/>
                </a:cubicBezTo>
                <a:cubicBezTo>
                  <a:pt x="1408239" y="3581325"/>
                  <a:pt x="1383587" y="3614158"/>
                  <a:pt x="1358935" y="3646991"/>
                </a:cubicBezTo>
                <a:cubicBezTo>
                  <a:pt x="1334283" y="3679824"/>
                  <a:pt x="1309631" y="3712657"/>
                  <a:pt x="1284979" y="3745490"/>
                </a:cubicBezTo>
                <a:cubicBezTo>
                  <a:pt x="1235675" y="3811156"/>
                  <a:pt x="1186372" y="3876822"/>
                  <a:pt x="1137068" y="3950697"/>
                </a:cubicBezTo>
                <a:cubicBezTo>
                  <a:pt x="1095981" y="3999946"/>
                  <a:pt x="1063112" y="4049196"/>
                  <a:pt x="1030243" y="4098445"/>
                </a:cubicBezTo>
                <a:cubicBezTo>
                  <a:pt x="997374" y="4147695"/>
                  <a:pt x="964505" y="4196945"/>
                  <a:pt x="931635" y="4246194"/>
                </a:cubicBezTo>
                <a:cubicBezTo>
                  <a:pt x="865897" y="4336485"/>
                  <a:pt x="791941" y="4434984"/>
                  <a:pt x="709768" y="4517067"/>
                </a:cubicBezTo>
                <a:cubicBezTo>
                  <a:pt x="693334" y="4541692"/>
                  <a:pt x="660465" y="4558108"/>
                  <a:pt x="635813" y="4541692"/>
                </a:cubicBezTo>
                <a:cubicBezTo>
                  <a:pt x="619378" y="4525275"/>
                  <a:pt x="619378" y="4500650"/>
                  <a:pt x="635813" y="4467817"/>
                </a:cubicBezTo>
                <a:cubicBezTo>
                  <a:pt x="783724" y="4262611"/>
                  <a:pt x="915201" y="4049196"/>
                  <a:pt x="1079547" y="3852198"/>
                </a:cubicBezTo>
                <a:cubicBezTo>
                  <a:pt x="1153502" y="3745490"/>
                  <a:pt x="1235675" y="3646991"/>
                  <a:pt x="1317848" y="3548492"/>
                </a:cubicBezTo>
                <a:cubicBezTo>
                  <a:pt x="1408239" y="3458201"/>
                  <a:pt x="1498629" y="3359702"/>
                  <a:pt x="1597237" y="3269411"/>
                </a:cubicBezTo>
                <a:cubicBezTo>
                  <a:pt x="1638323" y="3228370"/>
                  <a:pt x="1679410" y="3195537"/>
                  <a:pt x="1720496" y="3154495"/>
                </a:cubicBezTo>
                <a:cubicBezTo>
                  <a:pt x="1720496" y="3154495"/>
                  <a:pt x="1720496" y="3154495"/>
                  <a:pt x="1712279" y="3146287"/>
                </a:cubicBezTo>
                <a:cubicBezTo>
                  <a:pt x="1704061" y="3138079"/>
                  <a:pt x="1704061" y="3129871"/>
                  <a:pt x="1704061" y="3113454"/>
                </a:cubicBezTo>
                <a:cubicBezTo>
                  <a:pt x="1654758" y="3154495"/>
                  <a:pt x="1605454" y="3195537"/>
                  <a:pt x="1556150" y="3236578"/>
                </a:cubicBezTo>
                <a:cubicBezTo>
                  <a:pt x="1498629" y="3310452"/>
                  <a:pt x="1441108" y="3384327"/>
                  <a:pt x="1383587" y="3449993"/>
                </a:cubicBezTo>
                <a:cubicBezTo>
                  <a:pt x="1350718" y="3491034"/>
                  <a:pt x="1326066" y="3523867"/>
                  <a:pt x="1293196" y="3556700"/>
                </a:cubicBezTo>
                <a:cubicBezTo>
                  <a:pt x="1260327" y="3589533"/>
                  <a:pt x="1227458" y="3622366"/>
                  <a:pt x="1186372" y="3655199"/>
                </a:cubicBezTo>
                <a:cubicBezTo>
                  <a:pt x="1087764" y="3737282"/>
                  <a:pt x="989156" y="3802948"/>
                  <a:pt x="882332" y="3876822"/>
                </a:cubicBezTo>
                <a:cubicBezTo>
                  <a:pt x="833028" y="3934280"/>
                  <a:pt x="791941" y="3999946"/>
                  <a:pt x="742638" y="4057404"/>
                </a:cubicBezTo>
                <a:cubicBezTo>
                  <a:pt x="693334" y="4123070"/>
                  <a:pt x="652247" y="4180528"/>
                  <a:pt x="602944" y="4246194"/>
                </a:cubicBezTo>
                <a:cubicBezTo>
                  <a:pt x="594727" y="4246194"/>
                  <a:pt x="594727" y="4254403"/>
                  <a:pt x="586509" y="4246194"/>
                </a:cubicBezTo>
                <a:cubicBezTo>
                  <a:pt x="586509" y="4246194"/>
                  <a:pt x="578292" y="4246194"/>
                  <a:pt x="586509" y="4237986"/>
                </a:cubicBezTo>
                <a:cubicBezTo>
                  <a:pt x="635813" y="4139487"/>
                  <a:pt x="693334" y="4040988"/>
                  <a:pt x="750855" y="3950697"/>
                </a:cubicBezTo>
                <a:cubicBezTo>
                  <a:pt x="734420" y="3950697"/>
                  <a:pt x="709768" y="3942488"/>
                  <a:pt x="693334" y="3934280"/>
                </a:cubicBezTo>
                <a:cubicBezTo>
                  <a:pt x="685117" y="3917864"/>
                  <a:pt x="676899" y="3893239"/>
                  <a:pt x="676899" y="3868614"/>
                </a:cubicBezTo>
                <a:cubicBezTo>
                  <a:pt x="676899" y="3868614"/>
                  <a:pt x="676899" y="3868614"/>
                  <a:pt x="627596" y="3917864"/>
                </a:cubicBezTo>
                <a:cubicBezTo>
                  <a:pt x="619378" y="3934280"/>
                  <a:pt x="602944" y="3934280"/>
                  <a:pt x="594727" y="3926072"/>
                </a:cubicBezTo>
                <a:cubicBezTo>
                  <a:pt x="586509" y="3917864"/>
                  <a:pt x="586509" y="3901447"/>
                  <a:pt x="602944" y="3893239"/>
                </a:cubicBezTo>
                <a:cubicBezTo>
                  <a:pt x="668682" y="3819365"/>
                  <a:pt x="742638" y="3745490"/>
                  <a:pt x="816593" y="3671616"/>
                </a:cubicBezTo>
                <a:cubicBezTo>
                  <a:pt x="898766" y="3581325"/>
                  <a:pt x="972722" y="3482826"/>
                  <a:pt x="1054895" y="3392535"/>
                </a:cubicBezTo>
                <a:cubicBezTo>
                  <a:pt x="1030243" y="3392535"/>
                  <a:pt x="1013808" y="3384327"/>
                  <a:pt x="989156" y="3376118"/>
                </a:cubicBezTo>
                <a:cubicBezTo>
                  <a:pt x="989156" y="3376118"/>
                  <a:pt x="989156" y="3376118"/>
                  <a:pt x="956287" y="3417160"/>
                </a:cubicBezTo>
                <a:cubicBezTo>
                  <a:pt x="849462" y="3564908"/>
                  <a:pt x="742638" y="3704449"/>
                  <a:pt x="627596" y="3843989"/>
                </a:cubicBezTo>
                <a:cubicBezTo>
                  <a:pt x="520771" y="3991738"/>
                  <a:pt x="405729" y="4123070"/>
                  <a:pt x="274252" y="4254403"/>
                </a:cubicBezTo>
                <a:cubicBezTo>
                  <a:pt x="274252" y="4254403"/>
                  <a:pt x="266035" y="4262611"/>
                  <a:pt x="257817" y="4254403"/>
                </a:cubicBezTo>
                <a:cubicBezTo>
                  <a:pt x="257817" y="4254403"/>
                  <a:pt x="257817" y="4246194"/>
                  <a:pt x="266035" y="4237986"/>
                </a:cubicBezTo>
                <a:cubicBezTo>
                  <a:pt x="339990" y="4164112"/>
                  <a:pt x="413946" y="4082029"/>
                  <a:pt x="479684" y="3999946"/>
                </a:cubicBezTo>
                <a:cubicBezTo>
                  <a:pt x="479684" y="3999946"/>
                  <a:pt x="471467" y="3999946"/>
                  <a:pt x="471467" y="3991738"/>
                </a:cubicBezTo>
                <a:cubicBezTo>
                  <a:pt x="471467" y="3991738"/>
                  <a:pt x="479684" y="3983530"/>
                  <a:pt x="487902" y="3983530"/>
                </a:cubicBezTo>
                <a:cubicBezTo>
                  <a:pt x="487902" y="3983530"/>
                  <a:pt x="496119" y="3983530"/>
                  <a:pt x="496119" y="3991738"/>
                </a:cubicBezTo>
                <a:cubicBezTo>
                  <a:pt x="561857" y="3909655"/>
                  <a:pt x="619378" y="3835781"/>
                  <a:pt x="685117" y="3753698"/>
                </a:cubicBezTo>
                <a:cubicBezTo>
                  <a:pt x="750855" y="3671616"/>
                  <a:pt x="808376" y="3597741"/>
                  <a:pt x="865897" y="3515659"/>
                </a:cubicBezTo>
                <a:cubicBezTo>
                  <a:pt x="800159" y="3581325"/>
                  <a:pt x="742638" y="3646991"/>
                  <a:pt x="676899" y="3712657"/>
                </a:cubicBezTo>
                <a:cubicBezTo>
                  <a:pt x="644030" y="3745490"/>
                  <a:pt x="611161" y="3778323"/>
                  <a:pt x="578292" y="3811156"/>
                </a:cubicBezTo>
                <a:cubicBezTo>
                  <a:pt x="545423" y="3843989"/>
                  <a:pt x="512554" y="3876822"/>
                  <a:pt x="479684" y="3909655"/>
                </a:cubicBezTo>
                <a:cubicBezTo>
                  <a:pt x="471467" y="3934280"/>
                  <a:pt x="463250" y="3950697"/>
                  <a:pt x="455032" y="3967113"/>
                </a:cubicBezTo>
                <a:cubicBezTo>
                  <a:pt x="455032" y="3975322"/>
                  <a:pt x="446815" y="3975322"/>
                  <a:pt x="438598" y="3975322"/>
                </a:cubicBezTo>
                <a:cubicBezTo>
                  <a:pt x="438598" y="3975322"/>
                  <a:pt x="438598" y="3967113"/>
                  <a:pt x="438598" y="3958905"/>
                </a:cubicBezTo>
                <a:cubicBezTo>
                  <a:pt x="438598" y="3958905"/>
                  <a:pt x="438598" y="3958905"/>
                  <a:pt x="446815" y="3942488"/>
                </a:cubicBezTo>
                <a:cubicBezTo>
                  <a:pt x="422163" y="3967113"/>
                  <a:pt x="389294" y="3975322"/>
                  <a:pt x="372860" y="3958905"/>
                </a:cubicBezTo>
                <a:cubicBezTo>
                  <a:pt x="348208" y="3942488"/>
                  <a:pt x="356425" y="3901447"/>
                  <a:pt x="381077" y="3876822"/>
                </a:cubicBezTo>
                <a:cubicBezTo>
                  <a:pt x="446815" y="3802948"/>
                  <a:pt x="504336" y="3729074"/>
                  <a:pt x="570075" y="3655199"/>
                </a:cubicBezTo>
                <a:cubicBezTo>
                  <a:pt x="570075" y="3655199"/>
                  <a:pt x="570075" y="3655199"/>
                  <a:pt x="594727" y="3630575"/>
                </a:cubicBezTo>
                <a:cubicBezTo>
                  <a:pt x="594727" y="3630575"/>
                  <a:pt x="594727" y="3630575"/>
                  <a:pt x="602944" y="3597741"/>
                </a:cubicBezTo>
                <a:cubicBezTo>
                  <a:pt x="602944" y="3597741"/>
                  <a:pt x="602944" y="3597741"/>
                  <a:pt x="520771" y="3679824"/>
                </a:cubicBezTo>
                <a:cubicBezTo>
                  <a:pt x="520771" y="3679824"/>
                  <a:pt x="520771" y="3679824"/>
                  <a:pt x="438598" y="3753698"/>
                </a:cubicBezTo>
                <a:cubicBezTo>
                  <a:pt x="381077" y="3802948"/>
                  <a:pt x="323556" y="3852198"/>
                  <a:pt x="274252" y="3909655"/>
                </a:cubicBezTo>
                <a:cubicBezTo>
                  <a:pt x="266035" y="3917864"/>
                  <a:pt x="249600" y="3917864"/>
                  <a:pt x="241383" y="3909655"/>
                </a:cubicBezTo>
                <a:cubicBezTo>
                  <a:pt x="233165" y="3909655"/>
                  <a:pt x="233165" y="3893239"/>
                  <a:pt x="241383" y="3885031"/>
                </a:cubicBezTo>
                <a:cubicBezTo>
                  <a:pt x="323556" y="3778323"/>
                  <a:pt x="397512" y="3663408"/>
                  <a:pt x="487902" y="3556700"/>
                </a:cubicBezTo>
                <a:cubicBezTo>
                  <a:pt x="570075" y="3458201"/>
                  <a:pt x="652247" y="3351494"/>
                  <a:pt x="742638" y="3252994"/>
                </a:cubicBezTo>
                <a:cubicBezTo>
                  <a:pt x="775507" y="3154495"/>
                  <a:pt x="808376" y="3064204"/>
                  <a:pt x="849462" y="2973914"/>
                </a:cubicBezTo>
                <a:cubicBezTo>
                  <a:pt x="841245" y="2982122"/>
                  <a:pt x="833028" y="2990330"/>
                  <a:pt x="824811" y="2998538"/>
                </a:cubicBezTo>
                <a:cubicBezTo>
                  <a:pt x="717986" y="3105246"/>
                  <a:pt x="644030" y="3220161"/>
                  <a:pt x="570075" y="3335077"/>
                </a:cubicBezTo>
                <a:cubicBezTo>
                  <a:pt x="496119" y="3458201"/>
                  <a:pt x="430381" y="3573117"/>
                  <a:pt x="339990" y="3688032"/>
                </a:cubicBezTo>
                <a:cubicBezTo>
                  <a:pt x="339990" y="3696241"/>
                  <a:pt x="331773" y="3696241"/>
                  <a:pt x="331773" y="3696241"/>
                </a:cubicBezTo>
                <a:cubicBezTo>
                  <a:pt x="323556" y="3688032"/>
                  <a:pt x="323556" y="3679824"/>
                  <a:pt x="331773" y="3679824"/>
                </a:cubicBezTo>
                <a:cubicBezTo>
                  <a:pt x="413946" y="3564908"/>
                  <a:pt x="471467" y="3449993"/>
                  <a:pt x="553640" y="3326869"/>
                </a:cubicBezTo>
                <a:cubicBezTo>
                  <a:pt x="611161" y="3236578"/>
                  <a:pt x="676899" y="3138079"/>
                  <a:pt x="726203" y="3039580"/>
                </a:cubicBezTo>
                <a:cubicBezTo>
                  <a:pt x="586509" y="3203745"/>
                  <a:pt x="471467" y="3392535"/>
                  <a:pt x="339990" y="3556700"/>
                </a:cubicBezTo>
                <a:cubicBezTo>
                  <a:pt x="331773" y="3564908"/>
                  <a:pt x="323556" y="3573117"/>
                  <a:pt x="315339" y="3573117"/>
                </a:cubicBezTo>
                <a:cubicBezTo>
                  <a:pt x="323556" y="3573117"/>
                  <a:pt x="323556" y="3581325"/>
                  <a:pt x="323556" y="3581325"/>
                </a:cubicBezTo>
                <a:cubicBezTo>
                  <a:pt x="307121" y="3614158"/>
                  <a:pt x="298904" y="3638783"/>
                  <a:pt x="282469" y="3663408"/>
                </a:cubicBezTo>
                <a:cubicBezTo>
                  <a:pt x="282469" y="3671616"/>
                  <a:pt x="274252" y="3679824"/>
                  <a:pt x="266035" y="3671616"/>
                </a:cubicBezTo>
                <a:cubicBezTo>
                  <a:pt x="266035" y="3671616"/>
                  <a:pt x="257817" y="3671616"/>
                  <a:pt x="266035" y="3663408"/>
                </a:cubicBezTo>
                <a:cubicBezTo>
                  <a:pt x="282469" y="3638783"/>
                  <a:pt x="290687" y="3605950"/>
                  <a:pt x="298904" y="3581325"/>
                </a:cubicBezTo>
                <a:cubicBezTo>
                  <a:pt x="298904" y="3581325"/>
                  <a:pt x="307121" y="3573117"/>
                  <a:pt x="307121" y="3573117"/>
                </a:cubicBezTo>
                <a:cubicBezTo>
                  <a:pt x="298904" y="3564908"/>
                  <a:pt x="298904" y="3556700"/>
                  <a:pt x="307121" y="3548492"/>
                </a:cubicBezTo>
                <a:cubicBezTo>
                  <a:pt x="405729" y="3351494"/>
                  <a:pt x="545423" y="3179120"/>
                  <a:pt x="676899" y="2990330"/>
                </a:cubicBezTo>
                <a:cubicBezTo>
                  <a:pt x="668682" y="2990330"/>
                  <a:pt x="668682" y="2982122"/>
                  <a:pt x="668682" y="2973914"/>
                </a:cubicBezTo>
                <a:cubicBezTo>
                  <a:pt x="660465" y="2949289"/>
                  <a:pt x="676899" y="2916456"/>
                  <a:pt x="701551" y="2900039"/>
                </a:cubicBezTo>
                <a:cubicBezTo>
                  <a:pt x="701551" y="2900039"/>
                  <a:pt x="701551" y="2900039"/>
                  <a:pt x="726203" y="2883623"/>
                </a:cubicBezTo>
                <a:cubicBezTo>
                  <a:pt x="800159" y="2826165"/>
                  <a:pt x="882332" y="2768707"/>
                  <a:pt x="956287" y="2703041"/>
                </a:cubicBezTo>
                <a:cubicBezTo>
                  <a:pt x="964505" y="2686624"/>
                  <a:pt x="980939" y="2662000"/>
                  <a:pt x="997374" y="2645583"/>
                </a:cubicBezTo>
                <a:cubicBezTo>
                  <a:pt x="1013808" y="2612750"/>
                  <a:pt x="1030243" y="2579917"/>
                  <a:pt x="1054895" y="2547084"/>
                </a:cubicBezTo>
                <a:cubicBezTo>
                  <a:pt x="1022026" y="2530667"/>
                  <a:pt x="997374" y="2506043"/>
                  <a:pt x="972722" y="2489626"/>
                </a:cubicBezTo>
                <a:cubicBezTo>
                  <a:pt x="857680" y="2612750"/>
                  <a:pt x="759072" y="2735874"/>
                  <a:pt x="668682" y="2858998"/>
                </a:cubicBezTo>
                <a:cubicBezTo>
                  <a:pt x="570075" y="2990330"/>
                  <a:pt x="487902" y="3129871"/>
                  <a:pt x="405729" y="3261203"/>
                </a:cubicBezTo>
                <a:cubicBezTo>
                  <a:pt x="405729" y="3269411"/>
                  <a:pt x="397512" y="3277619"/>
                  <a:pt x="397512" y="3277619"/>
                </a:cubicBezTo>
                <a:cubicBezTo>
                  <a:pt x="389294" y="3277619"/>
                  <a:pt x="389294" y="3269411"/>
                  <a:pt x="389294" y="3261203"/>
                </a:cubicBezTo>
                <a:cubicBezTo>
                  <a:pt x="422163" y="3162704"/>
                  <a:pt x="455032" y="3064204"/>
                  <a:pt x="487902" y="2965705"/>
                </a:cubicBezTo>
                <a:cubicBezTo>
                  <a:pt x="504336" y="2916456"/>
                  <a:pt x="520771" y="2867206"/>
                  <a:pt x="545423" y="2817957"/>
                </a:cubicBezTo>
                <a:cubicBezTo>
                  <a:pt x="570075" y="2768707"/>
                  <a:pt x="594727" y="2719457"/>
                  <a:pt x="619378" y="2670208"/>
                </a:cubicBezTo>
                <a:cubicBezTo>
                  <a:pt x="685117" y="2579917"/>
                  <a:pt x="742638" y="2481418"/>
                  <a:pt x="808376" y="2391127"/>
                </a:cubicBezTo>
                <a:cubicBezTo>
                  <a:pt x="627596" y="2276211"/>
                  <a:pt x="446815" y="2161296"/>
                  <a:pt x="266035" y="2046380"/>
                </a:cubicBezTo>
                <a:cubicBezTo>
                  <a:pt x="200296" y="2005339"/>
                  <a:pt x="142775" y="1956089"/>
                  <a:pt x="109906" y="1898631"/>
                </a:cubicBezTo>
                <a:cubicBezTo>
                  <a:pt x="77037" y="1841173"/>
                  <a:pt x="60602" y="1791924"/>
                  <a:pt x="77037" y="1742674"/>
                </a:cubicBezTo>
                <a:cubicBezTo>
                  <a:pt x="101689" y="1685216"/>
                  <a:pt x="159210" y="1652383"/>
                  <a:pt x="233165" y="1652383"/>
                </a:cubicBezTo>
                <a:cubicBezTo>
                  <a:pt x="224948" y="1644175"/>
                  <a:pt x="216731" y="1644175"/>
                  <a:pt x="200296" y="1635967"/>
                </a:cubicBezTo>
                <a:cubicBezTo>
                  <a:pt x="200296" y="1635967"/>
                  <a:pt x="200296" y="1635967"/>
                  <a:pt x="159210" y="1594926"/>
                </a:cubicBezTo>
                <a:cubicBezTo>
                  <a:pt x="109906" y="1553884"/>
                  <a:pt x="85254" y="1504635"/>
                  <a:pt x="77037" y="1463593"/>
                </a:cubicBezTo>
                <a:cubicBezTo>
                  <a:pt x="77037" y="1463593"/>
                  <a:pt x="77037" y="1463593"/>
                  <a:pt x="60602" y="1406136"/>
                </a:cubicBezTo>
                <a:cubicBezTo>
                  <a:pt x="52385" y="1307636"/>
                  <a:pt x="3081" y="1200929"/>
                  <a:pt x="3081" y="1110638"/>
                </a:cubicBezTo>
                <a:cubicBezTo>
                  <a:pt x="3081" y="1110638"/>
                  <a:pt x="3081" y="1110638"/>
                  <a:pt x="27733" y="1086013"/>
                </a:cubicBezTo>
                <a:cubicBezTo>
                  <a:pt x="27733" y="1086013"/>
                  <a:pt x="27733" y="1086013"/>
                  <a:pt x="27733" y="1069596"/>
                </a:cubicBezTo>
                <a:cubicBezTo>
                  <a:pt x="3081" y="1036763"/>
                  <a:pt x="-5136" y="995722"/>
                  <a:pt x="3081" y="962889"/>
                </a:cubicBezTo>
                <a:cubicBezTo>
                  <a:pt x="3081" y="962889"/>
                  <a:pt x="3081" y="962889"/>
                  <a:pt x="27733" y="930056"/>
                </a:cubicBezTo>
                <a:cubicBezTo>
                  <a:pt x="52385" y="897223"/>
                  <a:pt x="93471" y="872598"/>
                  <a:pt x="134558" y="856182"/>
                </a:cubicBezTo>
                <a:cubicBezTo>
                  <a:pt x="142775" y="839765"/>
                  <a:pt x="159210" y="831557"/>
                  <a:pt x="167427" y="823349"/>
                </a:cubicBezTo>
                <a:cubicBezTo>
                  <a:pt x="167427" y="774099"/>
                  <a:pt x="175645" y="733058"/>
                  <a:pt x="216731" y="708433"/>
                </a:cubicBezTo>
                <a:cubicBezTo>
                  <a:pt x="208514" y="692016"/>
                  <a:pt x="216731" y="675600"/>
                  <a:pt x="241383" y="675600"/>
                </a:cubicBezTo>
                <a:cubicBezTo>
                  <a:pt x="249600" y="675600"/>
                  <a:pt x="257817" y="683808"/>
                  <a:pt x="266035" y="683808"/>
                </a:cubicBezTo>
                <a:cubicBezTo>
                  <a:pt x="257817" y="667392"/>
                  <a:pt x="257817" y="667392"/>
                  <a:pt x="257817" y="650975"/>
                </a:cubicBezTo>
                <a:cubicBezTo>
                  <a:pt x="241383" y="642767"/>
                  <a:pt x="241383" y="634559"/>
                  <a:pt x="241383" y="634559"/>
                </a:cubicBezTo>
                <a:cubicBezTo>
                  <a:pt x="208514" y="609934"/>
                  <a:pt x="208514" y="609934"/>
                  <a:pt x="175645" y="585309"/>
                </a:cubicBezTo>
                <a:cubicBezTo>
                  <a:pt x="159210" y="552476"/>
                  <a:pt x="150993" y="527851"/>
                  <a:pt x="150993" y="527851"/>
                </a:cubicBezTo>
                <a:cubicBezTo>
                  <a:pt x="150993" y="453977"/>
                  <a:pt x="150993" y="453977"/>
                  <a:pt x="175645" y="429352"/>
                </a:cubicBezTo>
                <a:cubicBezTo>
                  <a:pt x="175645" y="429352"/>
                  <a:pt x="175645" y="429352"/>
                  <a:pt x="183862" y="429352"/>
                </a:cubicBezTo>
                <a:cubicBezTo>
                  <a:pt x="167427" y="404727"/>
                  <a:pt x="159210" y="404727"/>
                  <a:pt x="159210" y="396519"/>
                </a:cubicBezTo>
                <a:cubicBezTo>
                  <a:pt x="150993" y="388311"/>
                  <a:pt x="150993" y="380103"/>
                  <a:pt x="150993" y="380103"/>
                </a:cubicBezTo>
                <a:cubicBezTo>
                  <a:pt x="159210" y="363686"/>
                  <a:pt x="159210" y="363686"/>
                  <a:pt x="159210" y="355478"/>
                </a:cubicBezTo>
                <a:cubicBezTo>
                  <a:pt x="159210" y="355478"/>
                  <a:pt x="159210" y="347269"/>
                  <a:pt x="159210" y="347269"/>
                </a:cubicBezTo>
                <a:cubicBezTo>
                  <a:pt x="183862" y="339061"/>
                  <a:pt x="183862" y="339061"/>
                  <a:pt x="183862" y="339061"/>
                </a:cubicBezTo>
                <a:cubicBezTo>
                  <a:pt x="192079" y="330853"/>
                  <a:pt x="200296" y="330853"/>
                  <a:pt x="200296" y="330853"/>
                </a:cubicBezTo>
                <a:cubicBezTo>
                  <a:pt x="216731" y="339061"/>
                  <a:pt x="224948" y="339061"/>
                  <a:pt x="224948" y="339061"/>
                </a:cubicBezTo>
                <a:cubicBezTo>
                  <a:pt x="241383" y="396519"/>
                  <a:pt x="241383" y="396519"/>
                  <a:pt x="241383" y="396519"/>
                </a:cubicBezTo>
                <a:cubicBezTo>
                  <a:pt x="257817" y="388311"/>
                  <a:pt x="257817" y="388311"/>
                  <a:pt x="257817" y="388311"/>
                </a:cubicBezTo>
                <a:cubicBezTo>
                  <a:pt x="257817" y="388311"/>
                  <a:pt x="257817" y="388311"/>
                  <a:pt x="249600" y="412936"/>
                </a:cubicBezTo>
                <a:cubicBezTo>
                  <a:pt x="249600" y="412936"/>
                  <a:pt x="249600" y="412936"/>
                  <a:pt x="257817" y="388311"/>
                </a:cubicBezTo>
                <a:cubicBezTo>
                  <a:pt x="259872" y="394467"/>
                  <a:pt x="261413" y="399084"/>
                  <a:pt x="262568" y="402547"/>
                </a:cubicBezTo>
                <a:lnTo>
                  <a:pt x="264440" y="408157"/>
                </a:lnTo>
                <a:lnTo>
                  <a:pt x="266035" y="412936"/>
                </a:lnTo>
                <a:cubicBezTo>
                  <a:pt x="266035" y="412936"/>
                  <a:pt x="266035" y="412936"/>
                  <a:pt x="265008" y="409858"/>
                </a:cubicBezTo>
                <a:lnTo>
                  <a:pt x="264440" y="408157"/>
                </a:lnTo>
                <a:lnTo>
                  <a:pt x="261284" y="398699"/>
                </a:lnTo>
                <a:cubicBezTo>
                  <a:pt x="257817" y="388311"/>
                  <a:pt x="257817" y="388311"/>
                  <a:pt x="257817" y="388311"/>
                </a:cubicBezTo>
                <a:cubicBezTo>
                  <a:pt x="290687" y="412936"/>
                  <a:pt x="290687" y="412936"/>
                  <a:pt x="307121" y="421144"/>
                </a:cubicBezTo>
                <a:cubicBezTo>
                  <a:pt x="323556" y="437560"/>
                  <a:pt x="339990" y="437560"/>
                  <a:pt x="348208" y="445769"/>
                </a:cubicBezTo>
                <a:cubicBezTo>
                  <a:pt x="348208" y="437560"/>
                  <a:pt x="348208" y="437560"/>
                  <a:pt x="348208" y="437560"/>
                </a:cubicBezTo>
                <a:cubicBezTo>
                  <a:pt x="389294" y="462185"/>
                  <a:pt x="389294" y="462185"/>
                  <a:pt x="422163" y="495018"/>
                </a:cubicBezTo>
                <a:cubicBezTo>
                  <a:pt x="430381" y="503226"/>
                  <a:pt x="430381" y="503226"/>
                  <a:pt x="430381" y="511435"/>
                </a:cubicBezTo>
                <a:cubicBezTo>
                  <a:pt x="438598" y="511435"/>
                  <a:pt x="446815" y="511435"/>
                  <a:pt x="455032" y="519643"/>
                </a:cubicBezTo>
                <a:cubicBezTo>
                  <a:pt x="455032" y="519643"/>
                  <a:pt x="455032" y="519643"/>
                  <a:pt x="471467" y="536060"/>
                </a:cubicBezTo>
                <a:cubicBezTo>
                  <a:pt x="471467" y="536060"/>
                  <a:pt x="479684" y="536060"/>
                  <a:pt x="479684" y="536060"/>
                </a:cubicBezTo>
                <a:cubicBezTo>
                  <a:pt x="487902" y="536060"/>
                  <a:pt x="496119" y="536060"/>
                  <a:pt x="504336" y="536060"/>
                </a:cubicBezTo>
                <a:cubicBezTo>
                  <a:pt x="520771" y="544268"/>
                  <a:pt x="545423" y="544268"/>
                  <a:pt x="602944" y="560684"/>
                </a:cubicBezTo>
                <a:cubicBezTo>
                  <a:pt x="619378" y="568893"/>
                  <a:pt x="627596" y="577101"/>
                  <a:pt x="635813" y="585309"/>
                </a:cubicBezTo>
                <a:cubicBezTo>
                  <a:pt x="635813" y="585309"/>
                  <a:pt x="635813" y="577101"/>
                  <a:pt x="627596" y="568893"/>
                </a:cubicBezTo>
                <a:cubicBezTo>
                  <a:pt x="627596" y="560684"/>
                  <a:pt x="644030" y="552476"/>
                  <a:pt x="635813" y="552476"/>
                </a:cubicBezTo>
                <a:cubicBezTo>
                  <a:pt x="586509" y="495018"/>
                  <a:pt x="520771" y="445769"/>
                  <a:pt x="463250" y="388311"/>
                </a:cubicBezTo>
                <a:cubicBezTo>
                  <a:pt x="455032" y="388311"/>
                  <a:pt x="446815" y="388311"/>
                  <a:pt x="438598" y="388311"/>
                </a:cubicBezTo>
                <a:cubicBezTo>
                  <a:pt x="438598" y="388311"/>
                  <a:pt x="430381" y="388311"/>
                  <a:pt x="430381" y="388311"/>
                </a:cubicBezTo>
                <a:cubicBezTo>
                  <a:pt x="430381" y="380103"/>
                  <a:pt x="422163" y="380103"/>
                  <a:pt x="422163" y="380103"/>
                </a:cubicBezTo>
                <a:cubicBezTo>
                  <a:pt x="422163" y="388311"/>
                  <a:pt x="430381" y="388311"/>
                  <a:pt x="430381" y="396519"/>
                </a:cubicBezTo>
                <a:cubicBezTo>
                  <a:pt x="463250" y="437560"/>
                  <a:pt x="496119" y="470394"/>
                  <a:pt x="520771" y="511435"/>
                </a:cubicBezTo>
                <a:cubicBezTo>
                  <a:pt x="537206" y="519643"/>
                  <a:pt x="537206" y="527851"/>
                  <a:pt x="520771" y="536060"/>
                </a:cubicBezTo>
                <a:cubicBezTo>
                  <a:pt x="512554" y="536060"/>
                  <a:pt x="496119" y="527851"/>
                  <a:pt x="487902" y="519643"/>
                </a:cubicBezTo>
                <a:cubicBezTo>
                  <a:pt x="446815" y="478602"/>
                  <a:pt x="389294" y="429352"/>
                  <a:pt x="339990" y="388311"/>
                </a:cubicBezTo>
                <a:cubicBezTo>
                  <a:pt x="331773" y="388311"/>
                  <a:pt x="315339" y="380103"/>
                  <a:pt x="298904" y="371894"/>
                </a:cubicBezTo>
                <a:cubicBezTo>
                  <a:pt x="257817" y="339061"/>
                  <a:pt x="233165" y="289812"/>
                  <a:pt x="249600" y="265187"/>
                </a:cubicBezTo>
                <a:cubicBezTo>
                  <a:pt x="257817" y="240562"/>
                  <a:pt x="266035" y="215937"/>
                  <a:pt x="282469" y="207729"/>
                </a:cubicBezTo>
                <a:cubicBezTo>
                  <a:pt x="323556" y="191313"/>
                  <a:pt x="372860" y="191313"/>
                  <a:pt x="430381" y="215937"/>
                </a:cubicBezTo>
                <a:cubicBezTo>
                  <a:pt x="430381" y="215937"/>
                  <a:pt x="430381" y="215937"/>
                  <a:pt x="422163" y="199521"/>
                </a:cubicBezTo>
                <a:cubicBezTo>
                  <a:pt x="348208" y="109230"/>
                  <a:pt x="364642" y="18939"/>
                  <a:pt x="463250" y="2523"/>
                </a:cubicBezTo>
                <a:cubicBezTo>
                  <a:pt x="475576" y="470"/>
                  <a:pt x="488415" y="-299"/>
                  <a:pt x="501592" y="102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8809291"/>
      </p:ext>
    </p:extLst>
  </p:cSld>
  <p:clrMapOvr>
    <a:masterClrMapping/>
  </p:clrMapOvr>
  <p:transition spd="med"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80534" y="624026"/>
            <a:ext cx="3597444" cy="4035942"/>
          </a:xfrm>
          <a:custGeom>
            <a:avLst/>
            <a:gdLst>
              <a:gd name="connsiteX0" fmla="*/ 900329 w 4796592"/>
              <a:gd name="connsiteY0" fmla="*/ 5275069 h 5381256"/>
              <a:gd name="connsiteX1" fmla="*/ 799432 w 4796592"/>
              <a:gd name="connsiteY1" fmla="*/ 5381256 h 5381256"/>
              <a:gd name="connsiteX2" fmla="*/ 878113 w 4796592"/>
              <a:gd name="connsiteY2" fmla="*/ 5297848 h 5381256"/>
              <a:gd name="connsiteX3" fmla="*/ 964741 w 4796592"/>
              <a:gd name="connsiteY3" fmla="*/ 5207281 h 5381256"/>
              <a:gd name="connsiteX4" fmla="*/ 959461 w 4796592"/>
              <a:gd name="connsiteY4" fmla="*/ 5214440 h 5381256"/>
              <a:gd name="connsiteX5" fmla="*/ 900329 w 4796592"/>
              <a:gd name="connsiteY5" fmla="*/ 5275069 h 5381256"/>
              <a:gd name="connsiteX6" fmla="*/ 1207789 w 4796592"/>
              <a:gd name="connsiteY6" fmla="*/ 3439935 h 5381256"/>
              <a:gd name="connsiteX7" fmla="*/ 1196286 w 4796592"/>
              <a:gd name="connsiteY7" fmla="*/ 3451589 h 5381256"/>
              <a:gd name="connsiteX8" fmla="*/ 1055968 w 4796592"/>
              <a:gd name="connsiteY8" fmla="*/ 3561651 h 5381256"/>
              <a:gd name="connsiteX9" fmla="*/ 3897745 w 4796592"/>
              <a:gd name="connsiteY9" fmla="*/ 3251424 h 5381256"/>
              <a:gd name="connsiteX10" fmla="*/ 3897745 w 4796592"/>
              <a:gd name="connsiteY10" fmla="*/ 3294025 h 5381256"/>
              <a:gd name="connsiteX11" fmla="*/ 3997164 w 4796592"/>
              <a:gd name="connsiteY11" fmla="*/ 3279827 h 5381256"/>
              <a:gd name="connsiteX12" fmla="*/ 3883543 w 4796592"/>
              <a:gd name="connsiteY12" fmla="*/ 3705840 h 5381256"/>
              <a:gd name="connsiteX13" fmla="*/ 3840934 w 4796592"/>
              <a:gd name="connsiteY13" fmla="*/ 3862048 h 5381256"/>
              <a:gd name="connsiteX14" fmla="*/ 3216015 w 4796592"/>
              <a:gd name="connsiteY14" fmla="*/ 4373267 h 5381256"/>
              <a:gd name="connsiteX15" fmla="*/ 2520079 w 4796592"/>
              <a:gd name="connsiteY15" fmla="*/ 4770884 h 5381256"/>
              <a:gd name="connsiteX16" fmla="*/ 1795741 w 4796592"/>
              <a:gd name="connsiteY16" fmla="*/ 5267902 h 5381256"/>
              <a:gd name="connsiteX17" fmla="*/ 1980378 w 4796592"/>
              <a:gd name="connsiteY17" fmla="*/ 5097497 h 5381256"/>
              <a:gd name="connsiteX18" fmla="*/ 2221825 w 4796592"/>
              <a:gd name="connsiteY18" fmla="*/ 4657278 h 5381256"/>
              <a:gd name="connsiteX19" fmla="*/ 2520079 w 4796592"/>
              <a:gd name="connsiteY19" fmla="*/ 4231261 h 5381256"/>
              <a:gd name="connsiteX20" fmla="*/ 2917757 w 4796592"/>
              <a:gd name="connsiteY20" fmla="*/ 3890451 h 5381256"/>
              <a:gd name="connsiteX21" fmla="*/ 2974567 w 4796592"/>
              <a:gd name="connsiteY21" fmla="*/ 3677441 h 5381256"/>
              <a:gd name="connsiteX22" fmla="*/ 3315434 w 4796592"/>
              <a:gd name="connsiteY22" fmla="*/ 3492834 h 5381256"/>
              <a:gd name="connsiteX23" fmla="*/ 3372245 w 4796592"/>
              <a:gd name="connsiteY23" fmla="*/ 3421829 h 5381256"/>
              <a:gd name="connsiteX24" fmla="*/ 3897745 w 4796592"/>
              <a:gd name="connsiteY24" fmla="*/ 3251424 h 5381256"/>
              <a:gd name="connsiteX25" fmla="*/ 191191 w 4796592"/>
              <a:gd name="connsiteY25" fmla="*/ 3015200 h 5381256"/>
              <a:gd name="connsiteX26" fmla="*/ 156403 w 4796592"/>
              <a:gd name="connsiteY26" fmla="*/ 3049909 h 5381256"/>
              <a:gd name="connsiteX27" fmla="*/ 0 w 4796592"/>
              <a:gd name="connsiteY27" fmla="*/ 3191765 h 5381256"/>
              <a:gd name="connsiteX28" fmla="*/ 4668570 w 4796592"/>
              <a:gd name="connsiteY28" fmla="*/ 1604832 h 5381256"/>
              <a:gd name="connsiteX29" fmla="*/ 4625898 w 4796592"/>
              <a:gd name="connsiteY29" fmla="*/ 1675818 h 5381256"/>
              <a:gd name="connsiteX30" fmla="*/ 4796592 w 4796592"/>
              <a:gd name="connsiteY30" fmla="*/ 1619030 h 5381256"/>
              <a:gd name="connsiteX31" fmla="*/ 4369850 w 4796592"/>
              <a:gd name="connsiteY31" fmla="*/ 2215305 h 5381256"/>
              <a:gd name="connsiteX32" fmla="*/ 4227604 w 4796592"/>
              <a:gd name="connsiteY32" fmla="*/ 2442461 h 5381256"/>
              <a:gd name="connsiteX33" fmla="*/ 1951640 w 4796592"/>
              <a:gd name="connsiteY33" fmla="*/ 4245489 h 5381256"/>
              <a:gd name="connsiteX34" fmla="*/ 1354199 w 4796592"/>
              <a:gd name="connsiteY34" fmla="*/ 4797401 h 5381256"/>
              <a:gd name="connsiteX35" fmla="*/ 964741 w 4796592"/>
              <a:gd name="connsiteY35" fmla="*/ 5207281 h 5381256"/>
              <a:gd name="connsiteX36" fmla="*/ 1098152 w 4796592"/>
              <a:gd name="connsiteY36" fmla="*/ 5026331 h 5381256"/>
              <a:gd name="connsiteX37" fmla="*/ 1211950 w 4796592"/>
              <a:gd name="connsiteY37" fmla="*/ 4827571 h 5381256"/>
              <a:gd name="connsiteX38" fmla="*/ 1325751 w 4796592"/>
              <a:gd name="connsiteY38" fmla="*/ 4628811 h 5381256"/>
              <a:gd name="connsiteX39" fmla="*/ 1567570 w 4796592"/>
              <a:gd name="connsiteY39" fmla="*/ 4245489 h 5381256"/>
              <a:gd name="connsiteX40" fmla="*/ 1809390 w 4796592"/>
              <a:gd name="connsiteY40" fmla="*/ 3847974 h 5381256"/>
              <a:gd name="connsiteX41" fmla="*/ 1951640 w 4796592"/>
              <a:gd name="connsiteY41" fmla="*/ 3649214 h 5381256"/>
              <a:gd name="connsiteX42" fmla="*/ 2136562 w 4796592"/>
              <a:gd name="connsiteY42" fmla="*/ 3478846 h 5381256"/>
              <a:gd name="connsiteX43" fmla="*/ 2534856 w 4796592"/>
              <a:gd name="connsiteY43" fmla="*/ 3138118 h 5381256"/>
              <a:gd name="connsiteX44" fmla="*/ 2776676 w 4796592"/>
              <a:gd name="connsiteY44" fmla="*/ 2910963 h 5381256"/>
              <a:gd name="connsiteX45" fmla="*/ 2847800 w 4796592"/>
              <a:gd name="connsiteY45" fmla="*/ 2811585 h 5381256"/>
              <a:gd name="connsiteX46" fmla="*/ 2933150 w 4796592"/>
              <a:gd name="connsiteY46" fmla="*/ 2655415 h 5381256"/>
              <a:gd name="connsiteX47" fmla="*/ 3032723 w 4796592"/>
              <a:gd name="connsiteY47" fmla="*/ 2485051 h 5381256"/>
              <a:gd name="connsiteX48" fmla="*/ 3331443 w 4796592"/>
              <a:gd name="connsiteY48" fmla="*/ 2257899 h 5381256"/>
              <a:gd name="connsiteX49" fmla="*/ 3487914 w 4796592"/>
              <a:gd name="connsiteY49" fmla="*/ 2172715 h 5381256"/>
              <a:gd name="connsiteX50" fmla="*/ 3644388 w 4796592"/>
              <a:gd name="connsiteY50" fmla="*/ 2087531 h 5381256"/>
              <a:gd name="connsiteX51" fmla="*/ 3772410 w 4796592"/>
              <a:gd name="connsiteY51" fmla="*/ 1973956 h 5381256"/>
              <a:gd name="connsiteX52" fmla="*/ 3985781 w 4796592"/>
              <a:gd name="connsiteY52" fmla="*/ 1888775 h 5381256"/>
              <a:gd name="connsiteX53" fmla="*/ 4213376 w 4796592"/>
              <a:gd name="connsiteY53" fmla="*/ 1817790 h 5381256"/>
              <a:gd name="connsiteX54" fmla="*/ 4668570 w 4796592"/>
              <a:gd name="connsiteY54" fmla="*/ 1604832 h 5381256"/>
              <a:gd name="connsiteX55" fmla="*/ 4366727 w 4796592"/>
              <a:gd name="connsiteY55" fmla="*/ 948582 h 5381256"/>
              <a:gd name="connsiteX56" fmla="*/ 4338309 w 4796592"/>
              <a:gd name="connsiteY56" fmla="*/ 991187 h 5381256"/>
              <a:gd name="connsiteX57" fmla="*/ 4480401 w 4796592"/>
              <a:gd name="connsiteY57" fmla="*/ 1005388 h 5381256"/>
              <a:gd name="connsiteX58" fmla="*/ 4281472 w 4796592"/>
              <a:gd name="connsiteY58" fmla="*/ 1204209 h 5381256"/>
              <a:gd name="connsiteX59" fmla="*/ 4082543 w 4796592"/>
              <a:gd name="connsiteY59" fmla="*/ 1417230 h 5381256"/>
              <a:gd name="connsiteX60" fmla="*/ 3954660 w 4796592"/>
              <a:gd name="connsiteY60" fmla="*/ 1587646 h 5381256"/>
              <a:gd name="connsiteX61" fmla="*/ 3016849 w 4796592"/>
              <a:gd name="connsiteY61" fmla="*/ 2169908 h 5381256"/>
              <a:gd name="connsiteX62" fmla="*/ 2064825 w 4796592"/>
              <a:gd name="connsiteY62" fmla="*/ 2780570 h 5381256"/>
              <a:gd name="connsiteX63" fmla="*/ 1549742 w 4796592"/>
              <a:gd name="connsiteY63" fmla="*/ 3165785 h 5381256"/>
              <a:gd name="connsiteX64" fmla="*/ 1207789 w 4796592"/>
              <a:gd name="connsiteY64" fmla="*/ 3439935 h 5381256"/>
              <a:gd name="connsiteX65" fmla="*/ 1325946 w 4796592"/>
              <a:gd name="connsiteY65" fmla="*/ 3320226 h 5381256"/>
              <a:gd name="connsiteX66" fmla="*/ 1723804 w 4796592"/>
              <a:gd name="connsiteY66" fmla="*/ 2709565 h 5381256"/>
              <a:gd name="connsiteX67" fmla="*/ 2178502 w 4796592"/>
              <a:gd name="connsiteY67" fmla="*/ 2127303 h 5381256"/>
              <a:gd name="connsiteX68" fmla="*/ 2775289 w 4796592"/>
              <a:gd name="connsiteY68" fmla="*/ 1644453 h 5381256"/>
              <a:gd name="connsiteX69" fmla="*/ 2931590 w 4796592"/>
              <a:gd name="connsiteY69" fmla="*/ 1374625 h 5381256"/>
              <a:gd name="connsiteX70" fmla="*/ 3201569 w 4796592"/>
              <a:gd name="connsiteY70" fmla="*/ 1218410 h 5381256"/>
              <a:gd name="connsiteX71" fmla="*/ 3343661 w 4796592"/>
              <a:gd name="connsiteY71" fmla="*/ 1175805 h 5381256"/>
              <a:gd name="connsiteX72" fmla="*/ 3485753 w 4796592"/>
              <a:gd name="connsiteY72" fmla="*/ 1133200 h 5381256"/>
              <a:gd name="connsiteX73" fmla="*/ 3585217 w 4796592"/>
              <a:gd name="connsiteY73" fmla="*/ 1047990 h 5381256"/>
              <a:gd name="connsiteX74" fmla="*/ 4366727 w 4796592"/>
              <a:gd name="connsiteY74" fmla="*/ 948582 h 5381256"/>
              <a:gd name="connsiteX75" fmla="*/ 4080683 w 4796592"/>
              <a:gd name="connsiteY75" fmla="*/ 0 h 5381256"/>
              <a:gd name="connsiteX76" fmla="*/ 3952717 w 4796592"/>
              <a:gd name="connsiteY76" fmla="*/ 312084 h 5381256"/>
              <a:gd name="connsiteX77" fmla="*/ 3767878 w 4796592"/>
              <a:gd name="connsiteY77" fmla="*/ 638351 h 5381256"/>
              <a:gd name="connsiteX78" fmla="*/ 3625695 w 4796592"/>
              <a:gd name="connsiteY78" fmla="*/ 865322 h 5381256"/>
              <a:gd name="connsiteX79" fmla="*/ 2431348 w 4796592"/>
              <a:gd name="connsiteY79" fmla="*/ 1659718 h 5381256"/>
              <a:gd name="connsiteX80" fmla="*/ 1208564 w 4796592"/>
              <a:gd name="connsiteY80" fmla="*/ 2298073 h 5381256"/>
              <a:gd name="connsiteX81" fmla="*/ 280813 w 4796592"/>
              <a:gd name="connsiteY81" fmla="*/ 2932436 h 5381256"/>
              <a:gd name="connsiteX82" fmla="*/ 191191 w 4796592"/>
              <a:gd name="connsiteY82" fmla="*/ 3015200 h 5381256"/>
              <a:gd name="connsiteX83" fmla="*/ 241710 w 4796592"/>
              <a:gd name="connsiteY83" fmla="*/ 2964797 h 5381256"/>
              <a:gd name="connsiteX84" fmla="*/ 312805 w 4796592"/>
              <a:gd name="connsiteY84" fmla="*/ 2879681 h 5381256"/>
              <a:gd name="connsiteX85" fmla="*/ 426550 w 4796592"/>
              <a:gd name="connsiteY85" fmla="*/ 2709456 h 5381256"/>
              <a:gd name="connsiteX86" fmla="*/ 568736 w 4796592"/>
              <a:gd name="connsiteY86" fmla="*/ 2539227 h 5381256"/>
              <a:gd name="connsiteX87" fmla="*/ 838888 w 4796592"/>
              <a:gd name="connsiteY87" fmla="*/ 2212957 h 5381256"/>
              <a:gd name="connsiteX88" fmla="*/ 1507152 w 4796592"/>
              <a:gd name="connsiteY88" fmla="*/ 1588789 h 5381256"/>
              <a:gd name="connsiteX89" fmla="*/ 2203854 w 4796592"/>
              <a:gd name="connsiteY89" fmla="*/ 1177406 h 5381256"/>
              <a:gd name="connsiteX90" fmla="*/ 2260729 w 4796592"/>
              <a:gd name="connsiteY90" fmla="*/ 1106477 h 5381256"/>
              <a:gd name="connsiteX91" fmla="*/ 2474002 w 4796592"/>
              <a:gd name="connsiteY91" fmla="*/ 822766 h 5381256"/>
              <a:gd name="connsiteX92" fmla="*/ 2616188 w 4796592"/>
              <a:gd name="connsiteY92" fmla="*/ 723467 h 5381256"/>
              <a:gd name="connsiteX93" fmla="*/ 2758370 w 4796592"/>
              <a:gd name="connsiteY93" fmla="*/ 652537 h 5381256"/>
              <a:gd name="connsiteX94" fmla="*/ 2914773 w 4796592"/>
              <a:gd name="connsiteY94" fmla="*/ 581612 h 5381256"/>
              <a:gd name="connsiteX95" fmla="*/ 3056959 w 4796592"/>
              <a:gd name="connsiteY95" fmla="*/ 510682 h 5381256"/>
              <a:gd name="connsiteX96" fmla="*/ 3170704 w 4796592"/>
              <a:gd name="connsiteY96" fmla="*/ 411383 h 5381256"/>
              <a:gd name="connsiteX97" fmla="*/ 3369764 w 4796592"/>
              <a:gd name="connsiteY97" fmla="*/ 326270 h 5381256"/>
              <a:gd name="connsiteX98" fmla="*/ 3568821 w 4796592"/>
              <a:gd name="connsiteY98" fmla="*/ 255341 h 5381256"/>
              <a:gd name="connsiteX99" fmla="*/ 3753661 w 4796592"/>
              <a:gd name="connsiteY99" fmla="*/ 156042 h 5381256"/>
              <a:gd name="connsiteX100" fmla="*/ 3952717 w 4796592"/>
              <a:gd name="connsiteY100" fmla="*/ 14187 h 5381256"/>
              <a:gd name="connsiteX101" fmla="*/ 3924280 w 4796592"/>
              <a:gd name="connsiteY101" fmla="*/ 70926 h 5381256"/>
              <a:gd name="connsiteX102" fmla="*/ 4080683 w 4796592"/>
              <a:gd name="connsiteY102" fmla="*/ 0 h 538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796592" h="5381256">
                <a:moveTo>
                  <a:pt x="900329" y="5275069"/>
                </a:moveTo>
                <a:lnTo>
                  <a:pt x="799432" y="5381256"/>
                </a:lnTo>
                <a:cubicBezTo>
                  <a:pt x="824325" y="5352862"/>
                  <a:pt x="850997" y="5325355"/>
                  <a:pt x="878113" y="5297848"/>
                </a:cubicBezTo>
                <a:close/>
                <a:moveTo>
                  <a:pt x="964741" y="5207281"/>
                </a:moveTo>
                <a:lnTo>
                  <a:pt x="959461" y="5214440"/>
                </a:lnTo>
                <a:lnTo>
                  <a:pt x="900329" y="5275069"/>
                </a:lnTo>
                <a:close/>
                <a:moveTo>
                  <a:pt x="1207789" y="3439935"/>
                </a:moveTo>
                <a:lnTo>
                  <a:pt x="1196286" y="3451589"/>
                </a:lnTo>
                <a:cubicBezTo>
                  <a:pt x="1148330" y="3490643"/>
                  <a:pt x="1098595" y="3526149"/>
                  <a:pt x="1055968" y="3561651"/>
                </a:cubicBezTo>
                <a:close/>
                <a:moveTo>
                  <a:pt x="3897745" y="3251424"/>
                </a:moveTo>
                <a:cubicBezTo>
                  <a:pt x="3897745" y="3279827"/>
                  <a:pt x="3897745" y="3294025"/>
                  <a:pt x="3897745" y="3294025"/>
                </a:cubicBezTo>
                <a:cubicBezTo>
                  <a:pt x="3940353" y="3294025"/>
                  <a:pt x="3954555" y="3279827"/>
                  <a:pt x="3997164" y="3279827"/>
                </a:cubicBezTo>
                <a:cubicBezTo>
                  <a:pt x="3982962" y="3421829"/>
                  <a:pt x="3926152" y="3563835"/>
                  <a:pt x="3883543" y="3705840"/>
                </a:cubicBezTo>
                <a:cubicBezTo>
                  <a:pt x="3869341" y="3748445"/>
                  <a:pt x="3883543" y="3833648"/>
                  <a:pt x="3840934" y="3862048"/>
                </a:cubicBezTo>
                <a:cubicBezTo>
                  <a:pt x="3642095" y="4060856"/>
                  <a:pt x="3429055" y="4231261"/>
                  <a:pt x="3216015" y="4373267"/>
                </a:cubicBezTo>
                <a:cubicBezTo>
                  <a:pt x="2988773" y="4515273"/>
                  <a:pt x="2761527" y="4643077"/>
                  <a:pt x="2520079" y="4770884"/>
                </a:cubicBezTo>
                <a:cubicBezTo>
                  <a:pt x="2250229" y="4927088"/>
                  <a:pt x="2037188" y="5083295"/>
                  <a:pt x="1795741" y="5267902"/>
                </a:cubicBezTo>
                <a:cubicBezTo>
                  <a:pt x="1852551" y="5211099"/>
                  <a:pt x="1937769" y="5182699"/>
                  <a:pt x="1980378" y="5097497"/>
                </a:cubicBezTo>
                <a:cubicBezTo>
                  <a:pt x="2065595" y="4955491"/>
                  <a:pt x="2136608" y="4813486"/>
                  <a:pt x="2221825" y="4657278"/>
                </a:cubicBezTo>
                <a:cubicBezTo>
                  <a:pt x="2307039" y="4515273"/>
                  <a:pt x="2378055" y="4316464"/>
                  <a:pt x="2520079" y="4231261"/>
                </a:cubicBezTo>
                <a:cubicBezTo>
                  <a:pt x="2903555" y="4004053"/>
                  <a:pt x="2988773" y="3819446"/>
                  <a:pt x="2917757" y="3890451"/>
                </a:cubicBezTo>
                <a:cubicBezTo>
                  <a:pt x="2960365" y="3847846"/>
                  <a:pt x="2946164" y="3748445"/>
                  <a:pt x="2974567" y="3677441"/>
                </a:cubicBezTo>
                <a:cubicBezTo>
                  <a:pt x="3059785" y="3563835"/>
                  <a:pt x="3201813" y="3549637"/>
                  <a:pt x="3315434" y="3492834"/>
                </a:cubicBezTo>
                <a:cubicBezTo>
                  <a:pt x="3329636" y="3464434"/>
                  <a:pt x="3358043" y="3421829"/>
                  <a:pt x="3372245" y="3421829"/>
                </a:cubicBezTo>
                <a:cubicBezTo>
                  <a:pt x="3542676" y="3365030"/>
                  <a:pt x="3741515" y="3365030"/>
                  <a:pt x="3897745" y="3251424"/>
                </a:cubicBezTo>
                <a:close/>
                <a:moveTo>
                  <a:pt x="191191" y="3015200"/>
                </a:moveTo>
                <a:lnTo>
                  <a:pt x="156403" y="3049909"/>
                </a:lnTo>
                <a:cubicBezTo>
                  <a:pt x="113745" y="3092466"/>
                  <a:pt x="56874" y="3135022"/>
                  <a:pt x="0" y="3191765"/>
                </a:cubicBezTo>
                <a:close/>
                <a:moveTo>
                  <a:pt x="4668570" y="1604832"/>
                </a:moveTo>
                <a:cubicBezTo>
                  <a:pt x="4640122" y="1633228"/>
                  <a:pt x="4625898" y="1675818"/>
                  <a:pt x="4625898" y="1675818"/>
                </a:cubicBezTo>
                <a:cubicBezTo>
                  <a:pt x="4697019" y="1647422"/>
                  <a:pt x="4725471" y="1647422"/>
                  <a:pt x="4796592" y="1619030"/>
                </a:cubicBezTo>
                <a:cubicBezTo>
                  <a:pt x="4682795" y="1817790"/>
                  <a:pt x="4512096" y="2016549"/>
                  <a:pt x="4369850" y="2215305"/>
                </a:cubicBezTo>
                <a:cubicBezTo>
                  <a:pt x="4327178" y="2272097"/>
                  <a:pt x="4298725" y="2385673"/>
                  <a:pt x="4227604" y="2442461"/>
                </a:cubicBezTo>
                <a:cubicBezTo>
                  <a:pt x="3431017" y="3081331"/>
                  <a:pt x="2734003" y="3620818"/>
                  <a:pt x="1951640" y="4245489"/>
                </a:cubicBezTo>
                <a:cubicBezTo>
                  <a:pt x="1738269" y="4430051"/>
                  <a:pt x="1542677" y="4611066"/>
                  <a:pt x="1354199" y="4797401"/>
                </a:cubicBezTo>
                <a:lnTo>
                  <a:pt x="964741" y="5207281"/>
                </a:lnTo>
                <a:lnTo>
                  <a:pt x="1098152" y="5026331"/>
                </a:lnTo>
                <a:cubicBezTo>
                  <a:pt x="1140829" y="4955345"/>
                  <a:pt x="1183501" y="4898557"/>
                  <a:pt x="1211950" y="4827571"/>
                </a:cubicBezTo>
                <a:cubicBezTo>
                  <a:pt x="1254626" y="4756585"/>
                  <a:pt x="1297299" y="4699797"/>
                  <a:pt x="1325751" y="4628811"/>
                </a:cubicBezTo>
                <a:cubicBezTo>
                  <a:pt x="1411096" y="4501037"/>
                  <a:pt x="1482221" y="4373263"/>
                  <a:pt x="1567570" y="4245489"/>
                </a:cubicBezTo>
                <a:cubicBezTo>
                  <a:pt x="1638695" y="4117716"/>
                  <a:pt x="1724041" y="3975744"/>
                  <a:pt x="1809390" y="3847974"/>
                </a:cubicBezTo>
                <a:cubicBezTo>
                  <a:pt x="1852066" y="3776988"/>
                  <a:pt x="1908963" y="3706002"/>
                  <a:pt x="1951640" y="3649214"/>
                </a:cubicBezTo>
                <a:cubicBezTo>
                  <a:pt x="2008537" y="3578228"/>
                  <a:pt x="2065437" y="3521440"/>
                  <a:pt x="2136562" y="3478846"/>
                </a:cubicBezTo>
                <a:cubicBezTo>
                  <a:pt x="2293033" y="3351072"/>
                  <a:pt x="2421055" y="3237496"/>
                  <a:pt x="2534856" y="3138118"/>
                </a:cubicBezTo>
                <a:cubicBezTo>
                  <a:pt x="2634429" y="3038737"/>
                  <a:pt x="2719775" y="2967751"/>
                  <a:pt x="2776676" y="2910963"/>
                </a:cubicBezTo>
                <a:cubicBezTo>
                  <a:pt x="2890473" y="2783189"/>
                  <a:pt x="2918922" y="2740599"/>
                  <a:pt x="2847800" y="2811585"/>
                </a:cubicBezTo>
                <a:cubicBezTo>
                  <a:pt x="2890473" y="2768995"/>
                  <a:pt x="2918922" y="2712207"/>
                  <a:pt x="2933150" y="2655415"/>
                </a:cubicBezTo>
                <a:cubicBezTo>
                  <a:pt x="2961598" y="2598627"/>
                  <a:pt x="2990047" y="2541839"/>
                  <a:pt x="3032723" y="2485051"/>
                </a:cubicBezTo>
                <a:cubicBezTo>
                  <a:pt x="3118068" y="2399871"/>
                  <a:pt x="3217642" y="2328885"/>
                  <a:pt x="3331443" y="2257899"/>
                </a:cubicBezTo>
                <a:cubicBezTo>
                  <a:pt x="3388340" y="2229503"/>
                  <a:pt x="3431017" y="2201111"/>
                  <a:pt x="3487914" y="2172715"/>
                </a:cubicBezTo>
                <a:cubicBezTo>
                  <a:pt x="3544814" y="2144323"/>
                  <a:pt x="3601711" y="2115927"/>
                  <a:pt x="3644388" y="2087531"/>
                </a:cubicBezTo>
                <a:cubicBezTo>
                  <a:pt x="3672836" y="2059139"/>
                  <a:pt x="3729737" y="1988153"/>
                  <a:pt x="3772410" y="1973956"/>
                </a:cubicBezTo>
                <a:cubicBezTo>
                  <a:pt x="3843535" y="1945563"/>
                  <a:pt x="3914656" y="1917168"/>
                  <a:pt x="3985781" y="1888775"/>
                </a:cubicBezTo>
                <a:cubicBezTo>
                  <a:pt x="4056906" y="1860380"/>
                  <a:pt x="4128031" y="1831988"/>
                  <a:pt x="4213376" y="1817790"/>
                </a:cubicBezTo>
                <a:cubicBezTo>
                  <a:pt x="4355626" y="1761002"/>
                  <a:pt x="4512096" y="1704214"/>
                  <a:pt x="4668570" y="1604832"/>
                </a:cubicBezTo>
                <a:close/>
                <a:moveTo>
                  <a:pt x="4366727" y="948582"/>
                </a:moveTo>
                <a:cubicBezTo>
                  <a:pt x="4352518" y="962784"/>
                  <a:pt x="4338309" y="991187"/>
                  <a:pt x="4338309" y="991187"/>
                </a:cubicBezTo>
                <a:cubicBezTo>
                  <a:pt x="4395146" y="991187"/>
                  <a:pt x="4423564" y="991187"/>
                  <a:pt x="4480401" y="1005388"/>
                </a:cubicBezTo>
                <a:cubicBezTo>
                  <a:pt x="4409355" y="1076393"/>
                  <a:pt x="4338309" y="1133200"/>
                  <a:pt x="4281472" y="1204209"/>
                </a:cubicBezTo>
                <a:cubicBezTo>
                  <a:pt x="4210426" y="1275213"/>
                  <a:pt x="4139380" y="1346221"/>
                  <a:pt x="4082543" y="1417230"/>
                </a:cubicBezTo>
                <a:cubicBezTo>
                  <a:pt x="4039916" y="1459835"/>
                  <a:pt x="4011497" y="1559243"/>
                  <a:pt x="3954660" y="1587646"/>
                </a:cubicBezTo>
                <a:cubicBezTo>
                  <a:pt x="3627845" y="1772268"/>
                  <a:pt x="3329452" y="1971088"/>
                  <a:pt x="3016849" y="2169908"/>
                </a:cubicBezTo>
                <a:cubicBezTo>
                  <a:pt x="2704243" y="2368728"/>
                  <a:pt x="2391640" y="2567548"/>
                  <a:pt x="2064825" y="2780570"/>
                </a:cubicBezTo>
                <a:cubicBezTo>
                  <a:pt x="1880105" y="2908385"/>
                  <a:pt x="1713146" y="3036196"/>
                  <a:pt x="1549742" y="3165785"/>
                </a:cubicBezTo>
                <a:lnTo>
                  <a:pt x="1207789" y="3439935"/>
                </a:lnTo>
                <a:lnTo>
                  <a:pt x="1325946" y="3320226"/>
                </a:lnTo>
                <a:cubicBezTo>
                  <a:pt x="1453829" y="3107205"/>
                  <a:pt x="1581712" y="2922587"/>
                  <a:pt x="1723804" y="2709565"/>
                </a:cubicBezTo>
                <a:cubicBezTo>
                  <a:pt x="1837478" y="2524947"/>
                  <a:pt x="1965360" y="2269320"/>
                  <a:pt x="2178502" y="2127303"/>
                </a:cubicBezTo>
                <a:cubicBezTo>
                  <a:pt x="2718452" y="1772268"/>
                  <a:pt x="2903172" y="1559243"/>
                  <a:pt x="2775289" y="1644453"/>
                </a:cubicBezTo>
                <a:cubicBezTo>
                  <a:pt x="2860544" y="1573445"/>
                  <a:pt x="2860544" y="1459835"/>
                  <a:pt x="2931590" y="1374625"/>
                </a:cubicBezTo>
                <a:cubicBezTo>
                  <a:pt x="3016849" y="1303616"/>
                  <a:pt x="3102104" y="1261015"/>
                  <a:pt x="3201569" y="1218410"/>
                </a:cubicBezTo>
                <a:cubicBezTo>
                  <a:pt x="3244196" y="1204209"/>
                  <a:pt x="3301033" y="1190007"/>
                  <a:pt x="3343661" y="1175805"/>
                </a:cubicBezTo>
                <a:cubicBezTo>
                  <a:pt x="3386288" y="1161603"/>
                  <a:pt x="3443125" y="1147402"/>
                  <a:pt x="3485753" y="1133200"/>
                </a:cubicBezTo>
                <a:cubicBezTo>
                  <a:pt x="3499962" y="1104797"/>
                  <a:pt x="3556799" y="1047990"/>
                  <a:pt x="3585217" y="1047990"/>
                </a:cubicBezTo>
                <a:cubicBezTo>
                  <a:pt x="3840983" y="1005388"/>
                  <a:pt x="4082543" y="1005388"/>
                  <a:pt x="4366727" y="948582"/>
                </a:cubicBezTo>
                <a:close/>
                <a:moveTo>
                  <a:pt x="4080683" y="0"/>
                </a:moveTo>
                <a:cubicBezTo>
                  <a:pt x="4052246" y="99299"/>
                  <a:pt x="3995371" y="212785"/>
                  <a:pt x="3952717" y="312084"/>
                </a:cubicBezTo>
                <a:cubicBezTo>
                  <a:pt x="3881626" y="425570"/>
                  <a:pt x="3824752" y="524869"/>
                  <a:pt x="3767878" y="638351"/>
                </a:cubicBezTo>
                <a:cubicBezTo>
                  <a:pt x="3725224" y="695093"/>
                  <a:pt x="3711007" y="808579"/>
                  <a:pt x="3625695" y="865322"/>
                </a:cubicBezTo>
                <a:cubicBezTo>
                  <a:pt x="3227578" y="1191593"/>
                  <a:pt x="2829465" y="1446933"/>
                  <a:pt x="2431348" y="1659718"/>
                </a:cubicBezTo>
                <a:cubicBezTo>
                  <a:pt x="2033231" y="1886686"/>
                  <a:pt x="1635118" y="2071101"/>
                  <a:pt x="1208564" y="2298073"/>
                </a:cubicBezTo>
                <a:cubicBezTo>
                  <a:pt x="867325" y="2489576"/>
                  <a:pt x="566068" y="2689061"/>
                  <a:pt x="280813" y="2932436"/>
                </a:cubicBezTo>
                <a:lnTo>
                  <a:pt x="191191" y="3015200"/>
                </a:lnTo>
                <a:lnTo>
                  <a:pt x="241710" y="2964797"/>
                </a:lnTo>
                <a:cubicBezTo>
                  <a:pt x="255931" y="2936424"/>
                  <a:pt x="284368" y="2908054"/>
                  <a:pt x="312805" y="2879681"/>
                </a:cubicBezTo>
                <a:cubicBezTo>
                  <a:pt x="355459" y="2822938"/>
                  <a:pt x="398113" y="2766195"/>
                  <a:pt x="426550" y="2709456"/>
                </a:cubicBezTo>
                <a:cubicBezTo>
                  <a:pt x="483425" y="2652713"/>
                  <a:pt x="526079" y="2595970"/>
                  <a:pt x="568736" y="2539227"/>
                </a:cubicBezTo>
                <a:cubicBezTo>
                  <a:pt x="654044" y="2425741"/>
                  <a:pt x="753576" y="2326442"/>
                  <a:pt x="838888" y="2212957"/>
                </a:cubicBezTo>
                <a:cubicBezTo>
                  <a:pt x="1023728" y="2000172"/>
                  <a:pt x="1237001" y="1730648"/>
                  <a:pt x="1507152" y="1588789"/>
                </a:cubicBezTo>
                <a:cubicBezTo>
                  <a:pt x="1848395" y="1418560"/>
                  <a:pt x="2075889" y="1276705"/>
                  <a:pt x="2203854" y="1177406"/>
                </a:cubicBezTo>
                <a:cubicBezTo>
                  <a:pt x="2317599" y="1092294"/>
                  <a:pt x="2346036" y="1049734"/>
                  <a:pt x="2260729" y="1106477"/>
                </a:cubicBezTo>
                <a:cubicBezTo>
                  <a:pt x="2374474" y="1035551"/>
                  <a:pt x="2388694" y="907878"/>
                  <a:pt x="2474002" y="822766"/>
                </a:cubicBezTo>
                <a:cubicBezTo>
                  <a:pt x="2516660" y="780210"/>
                  <a:pt x="2559313" y="751836"/>
                  <a:pt x="2616188" y="723467"/>
                </a:cubicBezTo>
                <a:cubicBezTo>
                  <a:pt x="2658842" y="695093"/>
                  <a:pt x="2715716" y="666724"/>
                  <a:pt x="2758370" y="652537"/>
                </a:cubicBezTo>
                <a:cubicBezTo>
                  <a:pt x="2815244" y="624168"/>
                  <a:pt x="2857902" y="609981"/>
                  <a:pt x="2914773" y="581612"/>
                </a:cubicBezTo>
                <a:cubicBezTo>
                  <a:pt x="2957430" y="553238"/>
                  <a:pt x="3014305" y="539052"/>
                  <a:pt x="3056959" y="510682"/>
                </a:cubicBezTo>
                <a:cubicBezTo>
                  <a:pt x="3071175" y="482312"/>
                  <a:pt x="3142270" y="411383"/>
                  <a:pt x="3170704" y="411383"/>
                </a:cubicBezTo>
                <a:cubicBezTo>
                  <a:pt x="3227578" y="383010"/>
                  <a:pt x="3298669" y="354640"/>
                  <a:pt x="3369764" y="326270"/>
                </a:cubicBezTo>
                <a:cubicBezTo>
                  <a:pt x="3426639" y="312084"/>
                  <a:pt x="3497730" y="283710"/>
                  <a:pt x="3568821" y="255341"/>
                </a:cubicBezTo>
                <a:cubicBezTo>
                  <a:pt x="3625695" y="226968"/>
                  <a:pt x="3696786" y="184411"/>
                  <a:pt x="3753661" y="156042"/>
                </a:cubicBezTo>
                <a:cubicBezTo>
                  <a:pt x="3824752" y="113486"/>
                  <a:pt x="3895843" y="56743"/>
                  <a:pt x="3952717" y="14187"/>
                </a:cubicBezTo>
                <a:cubicBezTo>
                  <a:pt x="3938501" y="42556"/>
                  <a:pt x="3924280" y="70926"/>
                  <a:pt x="3924280" y="70926"/>
                </a:cubicBezTo>
                <a:cubicBezTo>
                  <a:pt x="3995371" y="42556"/>
                  <a:pt x="4023808" y="28370"/>
                  <a:pt x="4080683" y="0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851930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5595046 w 12192000"/>
              <a:gd name="connsiteY0" fmla="*/ 0 h 6858000"/>
              <a:gd name="connsiteX1" fmla="*/ 11759393 w 12192000"/>
              <a:gd name="connsiteY1" fmla="*/ 0 h 6858000"/>
              <a:gd name="connsiteX2" fmla="*/ 11842434 w 12192000"/>
              <a:gd name="connsiteY2" fmla="*/ 68621 h 6858000"/>
              <a:gd name="connsiteX3" fmla="*/ 12020248 w 12192000"/>
              <a:gd name="connsiteY3" fmla="*/ 656389 h 6858000"/>
              <a:gd name="connsiteX4" fmla="*/ 12153836 w 12192000"/>
              <a:gd name="connsiteY4" fmla="*/ 1640537 h 6858000"/>
              <a:gd name="connsiteX5" fmla="*/ 12192000 w 12192000"/>
              <a:gd name="connsiteY5" fmla="*/ 1705002 h 6858000"/>
              <a:gd name="connsiteX6" fmla="*/ 12192000 w 12192000"/>
              <a:gd name="connsiteY6" fmla="*/ 1921313 h 6858000"/>
              <a:gd name="connsiteX7" fmla="*/ 12148638 w 12192000"/>
              <a:gd name="connsiteY7" fmla="*/ 1935416 h 6858000"/>
              <a:gd name="connsiteX8" fmla="*/ 11810153 w 12192000"/>
              <a:gd name="connsiteY8" fmla="*/ 2014440 h 6858000"/>
              <a:gd name="connsiteX9" fmla="*/ 11576715 w 12192000"/>
              <a:gd name="connsiteY9" fmla="*/ 2037855 h 6858000"/>
              <a:gd name="connsiteX10" fmla="*/ 11203214 w 12192000"/>
              <a:gd name="connsiteY10" fmla="*/ 2037855 h 6858000"/>
              <a:gd name="connsiteX11" fmla="*/ 11950216 w 12192000"/>
              <a:gd name="connsiteY11" fmla="*/ 2131514 h 6858000"/>
              <a:gd name="connsiteX12" fmla="*/ 11950216 w 12192000"/>
              <a:gd name="connsiteY12" fmla="*/ 2108099 h 6858000"/>
              <a:gd name="connsiteX13" fmla="*/ 11576715 w 12192000"/>
              <a:gd name="connsiteY13" fmla="*/ 2037855 h 6858000"/>
              <a:gd name="connsiteX14" fmla="*/ 11810153 w 12192000"/>
              <a:gd name="connsiteY14" fmla="*/ 2014440 h 6858000"/>
              <a:gd name="connsiteX15" fmla="*/ 12112574 w 12192000"/>
              <a:gd name="connsiteY15" fmla="*/ 1999212 h 6858000"/>
              <a:gd name="connsiteX16" fmla="*/ 12192000 w 12192000"/>
              <a:gd name="connsiteY16" fmla="*/ 1999763 h 6858000"/>
              <a:gd name="connsiteX17" fmla="*/ 12192000 w 12192000"/>
              <a:gd name="connsiteY17" fmla="*/ 3017134 h 6858000"/>
              <a:gd name="connsiteX18" fmla="*/ 12166329 w 12192000"/>
              <a:gd name="connsiteY18" fmla="*/ 3032464 h 6858000"/>
              <a:gd name="connsiteX19" fmla="*/ 11646747 w 12192000"/>
              <a:gd name="connsiteY19" fmla="*/ 3138345 h 6858000"/>
              <a:gd name="connsiteX20" fmla="*/ 11413309 w 12192000"/>
              <a:gd name="connsiteY20" fmla="*/ 3114930 h 6858000"/>
              <a:gd name="connsiteX21" fmla="*/ 11553371 w 12192000"/>
              <a:gd name="connsiteY21" fmla="*/ 3185174 h 6858000"/>
              <a:gd name="connsiteX22" fmla="*/ 9335710 w 12192000"/>
              <a:gd name="connsiteY22" fmla="*/ 2927613 h 6858000"/>
              <a:gd name="connsiteX23" fmla="*/ 9405741 w 12192000"/>
              <a:gd name="connsiteY23" fmla="*/ 2951027 h 6858000"/>
              <a:gd name="connsiteX24" fmla="*/ 7398173 w 12192000"/>
              <a:gd name="connsiteY24" fmla="*/ 3512980 h 6858000"/>
              <a:gd name="connsiteX25" fmla="*/ 7584924 w 12192000"/>
              <a:gd name="connsiteY25" fmla="*/ 3466150 h 6858000"/>
              <a:gd name="connsiteX26" fmla="*/ 5063793 w 12192000"/>
              <a:gd name="connsiteY26" fmla="*/ 4192005 h 6858000"/>
              <a:gd name="connsiteX27" fmla="*/ 3663164 w 12192000"/>
              <a:gd name="connsiteY27" fmla="*/ 4917861 h 6858000"/>
              <a:gd name="connsiteX28" fmla="*/ 5250543 w 12192000"/>
              <a:gd name="connsiteY28" fmla="*/ 3934444 h 6858000"/>
              <a:gd name="connsiteX29" fmla="*/ 1282096 w 12192000"/>
              <a:gd name="connsiteY29" fmla="*/ 6650547 h 6858000"/>
              <a:gd name="connsiteX30" fmla="*/ 1143537 w 12192000"/>
              <a:gd name="connsiteY30" fmla="*/ 6841797 h 6858000"/>
              <a:gd name="connsiteX31" fmla="*/ 1131710 w 12192000"/>
              <a:gd name="connsiteY31" fmla="*/ 6858000 h 6858000"/>
              <a:gd name="connsiteX32" fmla="*/ 830226 w 12192000"/>
              <a:gd name="connsiteY32" fmla="*/ 6858000 h 6858000"/>
              <a:gd name="connsiteX33" fmla="*/ 1208439 w 12192000"/>
              <a:gd name="connsiteY33" fmla="*/ 6479842 h 6858000"/>
              <a:gd name="connsiteX34" fmla="*/ 3032881 w 12192000"/>
              <a:gd name="connsiteY34" fmla="*/ 4683714 h 6858000"/>
              <a:gd name="connsiteX35" fmla="*/ 516674 w 12192000"/>
              <a:gd name="connsiteY35" fmla="*/ 6688641 h 6858000"/>
              <a:gd name="connsiteX36" fmla="*/ 309101 w 12192000"/>
              <a:gd name="connsiteY36" fmla="*/ 6858000 h 6858000"/>
              <a:gd name="connsiteX37" fmla="*/ 0 w 12192000"/>
              <a:gd name="connsiteY37" fmla="*/ 6858000 h 6858000"/>
              <a:gd name="connsiteX38" fmla="*/ 0 w 12192000"/>
              <a:gd name="connsiteY38" fmla="*/ 6432975 h 6858000"/>
              <a:gd name="connsiteX39" fmla="*/ 12776 w 12192000"/>
              <a:gd name="connsiteY39" fmla="*/ 6419327 h 6858000"/>
              <a:gd name="connsiteX40" fmla="*/ 908594 w 12192000"/>
              <a:gd name="connsiteY40" fmla="*/ 5479813 h 6858000"/>
              <a:gd name="connsiteX41" fmla="*/ 278312 w 12192000"/>
              <a:gd name="connsiteY41" fmla="*/ 5924692 h 6858000"/>
              <a:gd name="connsiteX42" fmla="*/ 301656 w 12192000"/>
              <a:gd name="connsiteY42" fmla="*/ 5924692 h 6858000"/>
              <a:gd name="connsiteX43" fmla="*/ 15694 w 12192000"/>
              <a:gd name="connsiteY43" fmla="*/ 6255790 h 6858000"/>
              <a:gd name="connsiteX44" fmla="*/ 0 w 12192000"/>
              <a:gd name="connsiteY44" fmla="*/ 6274486 h 6858000"/>
              <a:gd name="connsiteX45" fmla="*/ 0 w 12192000"/>
              <a:gd name="connsiteY45" fmla="*/ 5133071 h 6858000"/>
              <a:gd name="connsiteX46" fmla="*/ 177641 w 12192000"/>
              <a:gd name="connsiteY46" fmla="*/ 4901031 h 6858000"/>
              <a:gd name="connsiteX47" fmla="*/ 605125 w 12192000"/>
              <a:gd name="connsiteY47" fmla="*/ 4332494 h 6858000"/>
              <a:gd name="connsiteX48" fmla="*/ 35835 w 12192000"/>
              <a:gd name="connsiteY48" fmla="*/ 4974139 h 6858000"/>
              <a:gd name="connsiteX49" fmla="*/ 0 w 12192000"/>
              <a:gd name="connsiteY49" fmla="*/ 5018063 h 6858000"/>
              <a:gd name="connsiteX50" fmla="*/ 0 w 12192000"/>
              <a:gd name="connsiteY50" fmla="*/ 4832253 h 6858000"/>
              <a:gd name="connsiteX51" fmla="*/ 35575 w 12192000"/>
              <a:gd name="connsiteY51" fmla="*/ 4784555 h 6858000"/>
              <a:gd name="connsiteX52" fmla="*/ 184937 w 12192000"/>
              <a:gd name="connsiteY52" fmla="*/ 4590055 h 6858000"/>
              <a:gd name="connsiteX53" fmla="*/ 9675 w 12192000"/>
              <a:gd name="connsiteY53" fmla="*/ 4768181 h 6858000"/>
              <a:gd name="connsiteX54" fmla="*/ 0 w 12192000"/>
              <a:gd name="connsiteY54" fmla="*/ 4778270 h 6858000"/>
              <a:gd name="connsiteX55" fmla="*/ 0 w 12192000"/>
              <a:gd name="connsiteY55" fmla="*/ 4520946 h 6858000"/>
              <a:gd name="connsiteX56" fmla="*/ 301656 w 12192000"/>
              <a:gd name="connsiteY56" fmla="*/ 4194932 h 6858000"/>
              <a:gd name="connsiteX57" fmla="*/ 2262535 w 12192000"/>
              <a:gd name="connsiteY57" fmla="*/ 2459319 h 6858000"/>
              <a:gd name="connsiteX58" fmla="*/ 95163 w 12192000"/>
              <a:gd name="connsiteY58" fmla="*/ 4107951 h 6858000"/>
              <a:gd name="connsiteX59" fmla="*/ 0 w 12192000"/>
              <a:gd name="connsiteY59" fmla="*/ 4215687 h 6858000"/>
              <a:gd name="connsiteX60" fmla="*/ 0 w 12192000"/>
              <a:gd name="connsiteY60" fmla="*/ 3853495 h 6858000"/>
              <a:gd name="connsiteX61" fmla="*/ 65299 w 12192000"/>
              <a:gd name="connsiteY61" fmla="*/ 3737614 h 6858000"/>
              <a:gd name="connsiteX62" fmla="*/ 324999 w 12192000"/>
              <a:gd name="connsiteY62" fmla="*/ 3325662 h 6858000"/>
              <a:gd name="connsiteX63" fmla="*/ 3709852 w 12192000"/>
              <a:gd name="connsiteY63" fmla="*/ 890536 h 6858000"/>
              <a:gd name="connsiteX64" fmla="*/ 5533815 w 12192000"/>
              <a:gd name="connsiteY64" fmla="*/ 253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5595046" y="0"/>
                </a:moveTo>
                <a:lnTo>
                  <a:pt x="11759393" y="0"/>
                </a:lnTo>
                <a:lnTo>
                  <a:pt x="11842434" y="68621"/>
                </a:lnTo>
                <a:cubicBezTo>
                  <a:pt x="12036206" y="248919"/>
                  <a:pt x="12129672" y="451510"/>
                  <a:pt x="12020248" y="656389"/>
                </a:cubicBezTo>
                <a:cubicBezTo>
                  <a:pt x="11845169" y="978341"/>
                  <a:pt x="12007482" y="1382610"/>
                  <a:pt x="12153836" y="1640537"/>
                </a:cubicBezTo>
                <a:lnTo>
                  <a:pt x="12192000" y="1705002"/>
                </a:lnTo>
                <a:lnTo>
                  <a:pt x="12192000" y="1921313"/>
                </a:lnTo>
                <a:lnTo>
                  <a:pt x="12148638" y="1935416"/>
                </a:lnTo>
                <a:cubicBezTo>
                  <a:pt x="12061099" y="1961757"/>
                  <a:pt x="11938544" y="1991026"/>
                  <a:pt x="11810153" y="2014440"/>
                </a:cubicBezTo>
                <a:cubicBezTo>
                  <a:pt x="11646747" y="2014440"/>
                  <a:pt x="11530028" y="2037855"/>
                  <a:pt x="11576715" y="2037855"/>
                </a:cubicBezTo>
                <a:cubicBezTo>
                  <a:pt x="11436652" y="2061270"/>
                  <a:pt x="11296590" y="2061270"/>
                  <a:pt x="11203214" y="2037855"/>
                </a:cubicBezTo>
                <a:cubicBezTo>
                  <a:pt x="11366621" y="2108099"/>
                  <a:pt x="11810153" y="2178343"/>
                  <a:pt x="11950216" y="2131514"/>
                </a:cubicBezTo>
                <a:cubicBezTo>
                  <a:pt x="11950216" y="2131514"/>
                  <a:pt x="11950216" y="2108099"/>
                  <a:pt x="11950216" y="2108099"/>
                </a:cubicBezTo>
                <a:cubicBezTo>
                  <a:pt x="11833497" y="2178343"/>
                  <a:pt x="11716778" y="2061270"/>
                  <a:pt x="11576715" y="2037855"/>
                </a:cubicBezTo>
                <a:cubicBezTo>
                  <a:pt x="11646747" y="2037855"/>
                  <a:pt x="11740122" y="2014440"/>
                  <a:pt x="11810153" y="2014440"/>
                </a:cubicBezTo>
                <a:cubicBezTo>
                  <a:pt x="11906446" y="2005660"/>
                  <a:pt x="12019153" y="2000172"/>
                  <a:pt x="12112574" y="1999212"/>
                </a:cubicBezTo>
                <a:lnTo>
                  <a:pt x="12192000" y="1999763"/>
                </a:lnTo>
                <a:lnTo>
                  <a:pt x="12192000" y="3017134"/>
                </a:lnTo>
                <a:lnTo>
                  <a:pt x="12166329" y="3032464"/>
                </a:lnTo>
                <a:cubicBezTo>
                  <a:pt x="11954411" y="3147308"/>
                  <a:pt x="11697812" y="3210052"/>
                  <a:pt x="11646747" y="3138345"/>
                </a:cubicBezTo>
                <a:cubicBezTo>
                  <a:pt x="11553371" y="3138345"/>
                  <a:pt x="11483340" y="3138345"/>
                  <a:pt x="11413309" y="3114930"/>
                </a:cubicBezTo>
                <a:cubicBezTo>
                  <a:pt x="11459996" y="3138345"/>
                  <a:pt x="11506684" y="3161760"/>
                  <a:pt x="11553371" y="3185174"/>
                </a:cubicBezTo>
                <a:cubicBezTo>
                  <a:pt x="10806370" y="3068101"/>
                  <a:pt x="10106055" y="2880784"/>
                  <a:pt x="9335710" y="2927613"/>
                </a:cubicBezTo>
                <a:cubicBezTo>
                  <a:pt x="9359053" y="2927613"/>
                  <a:pt x="9382397" y="2951027"/>
                  <a:pt x="9405741" y="2951027"/>
                </a:cubicBezTo>
                <a:cubicBezTo>
                  <a:pt x="8752114" y="2997857"/>
                  <a:pt x="8028456" y="3278833"/>
                  <a:pt x="7398173" y="3512980"/>
                </a:cubicBezTo>
                <a:cubicBezTo>
                  <a:pt x="7468205" y="3512980"/>
                  <a:pt x="7514892" y="3489565"/>
                  <a:pt x="7584924" y="3466150"/>
                </a:cubicBezTo>
                <a:cubicBezTo>
                  <a:pt x="6791234" y="3957859"/>
                  <a:pt x="5904170" y="3793956"/>
                  <a:pt x="5063793" y="4192005"/>
                </a:cubicBezTo>
                <a:cubicBezTo>
                  <a:pt x="4877042" y="4285664"/>
                  <a:pt x="3826571" y="5058349"/>
                  <a:pt x="3663164" y="4917861"/>
                </a:cubicBezTo>
                <a:cubicBezTo>
                  <a:pt x="3593133" y="4847617"/>
                  <a:pt x="5040449" y="4028103"/>
                  <a:pt x="5250543" y="3934444"/>
                </a:cubicBezTo>
                <a:cubicBezTo>
                  <a:pt x="3616476" y="4519811"/>
                  <a:pt x="2355911" y="5292495"/>
                  <a:pt x="1282096" y="6650547"/>
                </a:cubicBezTo>
                <a:cubicBezTo>
                  <a:pt x="1258752" y="6682742"/>
                  <a:pt x="1210605" y="6749693"/>
                  <a:pt x="1143537" y="6841797"/>
                </a:cubicBezTo>
                <a:lnTo>
                  <a:pt x="1131710" y="6858000"/>
                </a:lnTo>
                <a:lnTo>
                  <a:pt x="830226" y="6858000"/>
                </a:lnTo>
                <a:lnTo>
                  <a:pt x="1208439" y="6479842"/>
                </a:lnTo>
                <a:cubicBezTo>
                  <a:pt x="2136060" y="5559569"/>
                  <a:pt x="3002243" y="4745177"/>
                  <a:pt x="3032881" y="4683714"/>
                </a:cubicBezTo>
                <a:cubicBezTo>
                  <a:pt x="2113719" y="5195910"/>
                  <a:pt x="1337537" y="5994936"/>
                  <a:pt x="516674" y="6688641"/>
                </a:cubicBezTo>
                <a:lnTo>
                  <a:pt x="309101" y="6858000"/>
                </a:lnTo>
                <a:lnTo>
                  <a:pt x="0" y="6858000"/>
                </a:lnTo>
                <a:lnTo>
                  <a:pt x="0" y="6432975"/>
                </a:lnTo>
                <a:lnTo>
                  <a:pt x="12776" y="6419327"/>
                </a:lnTo>
                <a:cubicBezTo>
                  <a:pt x="412539" y="5994936"/>
                  <a:pt x="838563" y="5561764"/>
                  <a:pt x="908594" y="5479813"/>
                </a:cubicBezTo>
                <a:cubicBezTo>
                  <a:pt x="675156" y="5526642"/>
                  <a:pt x="465062" y="5713960"/>
                  <a:pt x="278312" y="5924692"/>
                </a:cubicBezTo>
                <a:cubicBezTo>
                  <a:pt x="278312" y="5924692"/>
                  <a:pt x="278312" y="5924692"/>
                  <a:pt x="301656" y="5924692"/>
                </a:cubicBezTo>
                <a:cubicBezTo>
                  <a:pt x="254968" y="5971521"/>
                  <a:pt x="149921" y="6095912"/>
                  <a:pt x="15694" y="6255790"/>
                </a:cubicBezTo>
                <a:lnTo>
                  <a:pt x="0" y="6274486"/>
                </a:lnTo>
                <a:lnTo>
                  <a:pt x="0" y="5133071"/>
                </a:lnTo>
                <a:lnTo>
                  <a:pt x="177641" y="4901031"/>
                </a:lnTo>
                <a:cubicBezTo>
                  <a:pt x="405244" y="4603226"/>
                  <a:pt x="570109" y="4385177"/>
                  <a:pt x="605125" y="4332494"/>
                </a:cubicBezTo>
                <a:cubicBezTo>
                  <a:pt x="524881" y="4391030"/>
                  <a:pt x="303297" y="4648500"/>
                  <a:pt x="35835" y="4974139"/>
                </a:cubicBezTo>
                <a:lnTo>
                  <a:pt x="0" y="5018063"/>
                </a:lnTo>
                <a:lnTo>
                  <a:pt x="0" y="4832253"/>
                </a:lnTo>
                <a:lnTo>
                  <a:pt x="35575" y="4784555"/>
                </a:lnTo>
                <a:cubicBezTo>
                  <a:pt x="109821" y="4685292"/>
                  <a:pt x="163052" y="4615665"/>
                  <a:pt x="184937" y="4590055"/>
                </a:cubicBezTo>
                <a:cubicBezTo>
                  <a:pt x="129495" y="4645665"/>
                  <a:pt x="70771" y="4705299"/>
                  <a:pt x="9675" y="4768181"/>
                </a:cubicBezTo>
                <a:lnTo>
                  <a:pt x="0" y="4778270"/>
                </a:lnTo>
                <a:lnTo>
                  <a:pt x="0" y="4520946"/>
                </a:lnTo>
                <a:lnTo>
                  <a:pt x="301656" y="4194932"/>
                </a:lnTo>
                <a:cubicBezTo>
                  <a:pt x="914430" y="3565663"/>
                  <a:pt x="1585565" y="2997857"/>
                  <a:pt x="2262535" y="2459319"/>
                </a:cubicBezTo>
                <a:cubicBezTo>
                  <a:pt x="1445502" y="2828101"/>
                  <a:pt x="717832" y="3429931"/>
                  <a:pt x="95163" y="4107951"/>
                </a:cubicBezTo>
                <a:lnTo>
                  <a:pt x="0" y="4215687"/>
                </a:lnTo>
                <a:lnTo>
                  <a:pt x="0" y="3853495"/>
                </a:lnTo>
                <a:lnTo>
                  <a:pt x="65299" y="3737614"/>
                </a:lnTo>
                <a:cubicBezTo>
                  <a:pt x="179100" y="3537858"/>
                  <a:pt x="272476" y="3384199"/>
                  <a:pt x="324999" y="3325662"/>
                </a:cubicBezTo>
                <a:cubicBezTo>
                  <a:pt x="1305439" y="2295417"/>
                  <a:pt x="2449286" y="1522732"/>
                  <a:pt x="3709852" y="890536"/>
                </a:cubicBezTo>
                <a:cubicBezTo>
                  <a:pt x="4305119" y="583218"/>
                  <a:pt x="4913517" y="292364"/>
                  <a:pt x="5533815" y="25381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7944543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290350" y="-1"/>
            <a:ext cx="5853650" cy="5143500"/>
          </a:xfrm>
          <a:custGeom>
            <a:avLst/>
            <a:gdLst>
              <a:gd name="connsiteX0" fmla="*/ 1112269 w 7804866"/>
              <a:gd name="connsiteY0" fmla="*/ 0 h 6858000"/>
              <a:gd name="connsiteX1" fmla="*/ 7804866 w 7804866"/>
              <a:gd name="connsiteY1" fmla="*/ 0 h 6858000"/>
              <a:gd name="connsiteX2" fmla="*/ 7804866 w 7804866"/>
              <a:gd name="connsiteY2" fmla="*/ 4853310 h 6858000"/>
              <a:gd name="connsiteX3" fmla="*/ 7652919 w 7804866"/>
              <a:gd name="connsiteY3" fmla="*/ 5096216 h 6858000"/>
              <a:gd name="connsiteX4" fmla="*/ 6589010 w 7804866"/>
              <a:gd name="connsiteY4" fmla="*/ 6569302 h 6858000"/>
              <a:gd name="connsiteX5" fmla="*/ 6364092 w 7804866"/>
              <a:gd name="connsiteY5" fmla="*/ 6858000 h 6858000"/>
              <a:gd name="connsiteX6" fmla="*/ 4314993 w 7804866"/>
              <a:gd name="connsiteY6" fmla="*/ 6858000 h 6858000"/>
              <a:gd name="connsiteX7" fmla="*/ 4305049 w 7804866"/>
              <a:gd name="connsiteY7" fmla="*/ 6817672 h 6858000"/>
              <a:gd name="connsiteX8" fmla="*/ 4355636 w 7804866"/>
              <a:gd name="connsiteY8" fmla="*/ 6658159 h 6858000"/>
              <a:gd name="connsiteX9" fmla="*/ 4711198 w 7804866"/>
              <a:gd name="connsiteY9" fmla="*/ 6213873 h 6858000"/>
              <a:gd name="connsiteX10" fmla="*/ 4466749 w 7804866"/>
              <a:gd name="connsiteY10" fmla="*/ 5169801 h 6858000"/>
              <a:gd name="connsiteX11" fmla="*/ 4400081 w 7804866"/>
              <a:gd name="connsiteY11" fmla="*/ 4914337 h 6858000"/>
              <a:gd name="connsiteX12" fmla="*/ 4400081 w 7804866"/>
              <a:gd name="connsiteY12" fmla="*/ 4681087 h 6858000"/>
              <a:gd name="connsiteX13" fmla="*/ 4966758 w 7804866"/>
              <a:gd name="connsiteY13" fmla="*/ 4047979 h 6858000"/>
              <a:gd name="connsiteX14" fmla="*/ 5433433 w 7804866"/>
              <a:gd name="connsiteY14" fmla="*/ 2815085 h 6858000"/>
              <a:gd name="connsiteX15" fmla="*/ 5666771 w 7804866"/>
              <a:gd name="connsiteY15" fmla="*/ 1260084 h 6858000"/>
              <a:gd name="connsiteX16" fmla="*/ 5322320 w 7804866"/>
              <a:gd name="connsiteY16" fmla="*/ 1460013 h 6858000"/>
              <a:gd name="connsiteX17" fmla="*/ 4900090 w 7804866"/>
              <a:gd name="connsiteY17" fmla="*/ 1559977 h 6858000"/>
              <a:gd name="connsiteX18" fmla="*/ 4733420 w 7804866"/>
              <a:gd name="connsiteY18" fmla="*/ 1848763 h 6858000"/>
              <a:gd name="connsiteX19" fmla="*/ 4588974 w 7804866"/>
              <a:gd name="connsiteY19" fmla="*/ 2226406 h 6858000"/>
              <a:gd name="connsiteX20" fmla="*/ 3177836 w 7804866"/>
              <a:gd name="connsiteY20" fmla="*/ 4081300 h 6858000"/>
              <a:gd name="connsiteX21" fmla="*/ 2511157 w 7804866"/>
              <a:gd name="connsiteY21" fmla="*/ 4969872 h 6858000"/>
              <a:gd name="connsiteX22" fmla="*/ 1555584 w 7804866"/>
              <a:gd name="connsiteY22" fmla="*/ 5403051 h 6858000"/>
              <a:gd name="connsiteX23" fmla="*/ 1600030 w 7804866"/>
              <a:gd name="connsiteY23" fmla="*/ 5325301 h 6858000"/>
              <a:gd name="connsiteX24" fmla="*/ 1388915 w 7804866"/>
              <a:gd name="connsiteY24" fmla="*/ 5403051 h 6858000"/>
              <a:gd name="connsiteX25" fmla="*/ 1488916 w 7804866"/>
              <a:gd name="connsiteY25" fmla="*/ 5236444 h 6858000"/>
              <a:gd name="connsiteX26" fmla="*/ 1333358 w 7804866"/>
              <a:gd name="connsiteY26" fmla="*/ 5391944 h 6858000"/>
              <a:gd name="connsiteX27" fmla="*/ 1744477 w 7804866"/>
              <a:gd name="connsiteY27" fmla="*/ 4869908 h 6858000"/>
              <a:gd name="connsiteX28" fmla="*/ 1333358 w 7804866"/>
              <a:gd name="connsiteY28" fmla="*/ 4869908 h 6858000"/>
              <a:gd name="connsiteX29" fmla="*/ 1477805 w 7804866"/>
              <a:gd name="connsiteY29" fmla="*/ 4292336 h 6858000"/>
              <a:gd name="connsiteX30" fmla="*/ 1311136 w 7804866"/>
              <a:gd name="connsiteY30" fmla="*/ 4447836 h 6858000"/>
              <a:gd name="connsiteX31" fmla="*/ 1300024 w 7804866"/>
              <a:gd name="connsiteY31" fmla="*/ 4314551 h 6858000"/>
              <a:gd name="connsiteX32" fmla="*/ 1655587 w 7804866"/>
              <a:gd name="connsiteY32" fmla="*/ 3948015 h 6858000"/>
              <a:gd name="connsiteX33" fmla="*/ 1088910 w 7804866"/>
              <a:gd name="connsiteY33" fmla="*/ 4370086 h 6858000"/>
              <a:gd name="connsiteX34" fmla="*/ 1377803 w 7804866"/>
              <a:gd name="connsiteY34" fmla="*/ 3825836 h 6858000"/>
              <a:gd name="connsiteX35" fmla="*/ 1000019 w 7804866"/>
              <a:gd name="connsiteY35" fmla="*/ 4170158 h 6858000"/>
              <a:gd name="connsiteX36" fmla="*/ 1266690 w 7804866"/>
              <a:gd name="connsiteY36" fmla="*/ 3770300 h 6858000"/>
              <a:gd name="connsiteX37" fmla="*/ 1111132 w 7804866"/>
              <a:gd name="connsiteY37" fmla="*/ 3792515 h 6858000"/>
              <a:gd name="connsiteX38" fmla="*/ 855571 w 7804866"/>
              <a:gd name="connsiteY38" fmla="*/ 3659229 h 6858000"/>
              <a:gd name="connsiteX39" fmla="*/ 155559 w 7804866"/>
              <a:gd name="connsiteY39" fmla="*/ 3692550 h 6858000"/>
              <a:gd name="connsiteX40" fmla="*/ 77779 w 7804866"/>
              <a:gd name="connsiteY40" fmla="*/ 3170514 h 6858000"/>
              <a:gd name="connsiteX41" fmla="*/ 377785 w 7804866"/>
              <a:gd name="connsiteY41" fmla="*/ 2581835 h 6858000"/>
              <a:gd name="connsiteX42" fmla="*/ 0 w 7804866"/>
              <a:gd name="connsiteY42" fmla="*/ 2759550 h 6858000"/>
              <a:gd name="connsiteX43" fmla="*/ 1052993 w 7804866"/>
              <a:gd name="connsiteY43" fmla="*/ 758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804866" h="6858000">
                <a:moveTo>
                  <a:pt x="1112269" y="0"/>
                </a:moveTo>
                <a:lnTo>
                  <a:pt x="7804866" y="0"/>
                </a:lnTo>
                <a:lnTo>
                  <a:pt x="7804866" y="4853310"/>
                </a:lnTo>
                <a:lnTo>
                  <a:pt x="7652919" y="5096216"/>
                </a:lnTo>
                <a:cubicBezTo>
                  <a:pt x="7325135" y="5602980"/>
                  <a:pt x="6966795" y="6091695"/>
                  <a:pt x="6589010" y="6569302"/>
                </a:cubicBezTo>
                <a:lnTo>
                  <a:pt x="6364092" y="6858000"/>
                </a:lnTo>
                <a:lnTo>
                  <a:pt x="4314993" y="6858000"/>
                </a:lnTo>
                <a:lnTo>
                  <a:pt x="4305049" y="6817672"/>
                </a:lnTo>
                <a:cubicBezTo>
                  <a:pt x="4300426" y="6774263"/>
                  <a:pt x="4313968" y="6724802"/>
                  <a:pt x="4355636" y="6658159"/>
                </a:cubicBezTo>
                <a:cubicBezTo>
                  <a:pt x="4455638" y="6491552"/>
                  <a:pt x="4577862" y="6358266"/>
                  <a:pt x="4711198" y="6213873"/>
                </a:cubicBezTo>
                <a:cubicBezTo>
                  <a:pt x="4322302" y="6069480"/>
                  <a:pt x="4488972" y="5480801"/>
                  <a:pt x="4466749" y="5169801"/>
                </a:cubicBezTo>
                <a:cubicBezTo>
                  <a:pt x="4466749" y="5080944"/>
                  <a:pt x="4444526" y="4992087"/>
                  <a:pt x="4400081" y="4914337"/>
                </a:cubicBezTo>
                <a:cubicBezTo>
                  <a:pt x="4311190" y="4769944"/>
                  <a:pt x="4277856" y="4814372"/>
                  <a:pt x="4400081" y="4681087"/>
                </a:cubicBezTo>
                <a:cubicBezTo>
                  <a:pt x="4588974" y="4470051"/>
                  <a:pt x="4788977" y="4270122"/>
                  <a:pt x="4966758" y="4047979"/>
                </a:cubicBezTo>
                <a:cubicBezTo>
                  <a:pt x="5277875" y="3681443"/>
                  <a:pt x="5355654" y="3270479"/>
                  <a:pt x="5433433" y="2815085"/>
                </a:cubicBezTo>
                <a:cubicBezTo>
                  <a:pt x="5533435" y="2293049"/>
                  <a:pt x="5711216" y="1804335"/>
                  <a:pt x="5666771" y="1260084"/>
                </a:cubicBezTo>
                <a:cubicBezTo>
                  <a:pt x="5555658" y="1326727"/>
                  <a:pt x="5444544" y="1415584"/>
                  <a:pt x="5322320" y="1460013"/>
                </a:cubicBezTo>
                <a:cubicBezTo>
                  <a:pt x="5188984" y="1504442"/>
                  <a:pt x="5033426" y="1526656"/>
                  <a:pt x="4900090" y="1559977"/>
                </a:cubicBezTo>
                <a:cubicBezTo>
                  <a:pt x="5022314" y="1737692"/>
                  <a:pt x="4911202" y="1782120"/>
                  <a:pt x="4733420" y="1848763"/>
                </a:cubicBezTo>
                <a:cubicBezTo>
                  <a:pt x="4522306" y="1937620"/>
                  <a:pt x="4355636" y="2070906"/>
                  <a:pt x="4588974" y="2226406"/>
                </a:cubicBezTo>
                <a:cubicBezTo>
                  <a:pt x="4111187" y="2837300"/>
                  <a:pt x="3644512" y="3459300"/>
                  <a:pt x="3177836" y="4081300"/>
                </a:cubicBezTo>
                <a:cubicBezTo>
                  <a:pt x="2966721" y="4370086"/>
                  <a:pt x="2766718" y="4725515"/>
                  <a:pt x="2511157" y="4969872"/>
                </a:cubicBezTo>
                <a:cubicBezTo>
                  <a:pt x="2266708" y="5203123"/>
                  <a:pt x="1866702" y="5347515"/>
                  <a:pt x="1555584" y="5403051"/>
                </a:cubicBezTo>
                <a:cubicBezTo>
                  <a:pt x="1566696" y="5380837"/>
                  <a:pt x="1588918" y="5347515"/>
                  <a:pt x="1600030" y="5325301"/>
                </a:cubicBezTo>
                <a:cubicBezTo>
                  <a:pt x="1533362" y="5380837"/>
                  <a:pt x="1477805" y="5436373"/>
                  <a:pt x="1388915" y="5403051"/>
                </a:cubicBezTo>
                <a:cubicBezTo>
                  <a:pt x="1422249" y="5347515"/>
                  <a:pt x="1455582" y="5291980"/>
                  <a:pt x="1488916" y="5236444"/>
                </a:cubicBezTo>
                <a:cubicBezTo>
                  <a:pt x="1466694" y="5225337"/>
                  <a:pt x="1355581" y="5369730"/>
                  <a:pt x="1333358" y="5391944"/>
                </a:cubicBezTo>
                <a:cubicBezTo>
                  <a:pt x="1433360" y="5192015"/>
                  <a:pt x="1611141" y="5047623"/>
                  <a:pt x="1744477" y="4869908"/>
                </a:cubicBezTo>
                <a:cubicBezTo>
                  <a:pt x="1633364" y="4925444"/>
                  <a:pt x="1366692" y="5092051"/>
                  <a:pt x="1333358" y="4869908"/>
                </a:cubicBezTo>
                <a:cubicBezTo>
                  <a:pt x="1311136" y="4669979"/>
                  <a:pt x="1422249" y="4470051"/>
                  <a:pt x="1477805" y="4292336"/>
                </a:cubicBezTo>
                <a:cubicBezTo>
                  <a:pt x="1444471" y="4325658"/>
                  <a:pt x="1366692" y="4458944"/>
                  <a:pt x="1311136" y="4447836"/>
                </a:cubicBezTo>
                <a:cubicBezTo>
                  <a:pt x="1255579" y="4436729"/>
                  <a:pt x="1277801" y="4336765"/>
                  <a:pt x="1300024" y="4314551"/>
                </a:cubicBezTo>
                <a:cubicBezTo>
                  <a:pt x="1388915" y="4170158"/>
                  <a:pt x="1544474" y="4070193"/>
                  <a:pt x="1655587" y="3948015"/>
                </a:cubicBezTo>
                <a:cubicBezTo>
                  <a:pt x="1500028" y="3814729"/>
                  <a:pt x="1277801" y="4414515"/>
                  <a:pt x="1088910" y="4370086"/>
                </a:cubicBezTo>
                <a:cubicBezTo>
                  <a:pt x="1177800" y="4181265"/>
                  <a:pt x="1266690" y="4003550"/>
                  <a:pt x="1377803" y="3825836"/>
                </a:cubicBezTo>
                <a:cubicBezTo>
                  <a:pt x="1244467" y="3648122"/>
                  <a:pt x="1122243" y="4236801"/>
                  <a:pt x="1000019" y="4170158"/>
                </a:cubicBezTo>
                <a:cubicBezTo>
                  <a:pt x="1088910" y="4036872"/>
                  <a:pt x="1177800" y="3903586"/>
                  <a:pt x="1266690" y="3770300"/>
                </a:cubicBezTo>
                <a:cubicBezTo>
                  <a:pt x="1233356" y="3759193"/>
                  <a:pt x="1155577" y="3803622"/>
                  <a:pt x="1111132" y="3792515"/>
                </a:cubicBezTo>
                <a:cubicBezTo>
                  <a:pt x="1011130" y="3781407"/>
                  <a:pt x="944462" y="3692550"/>
                  <a:pt x="855571" y="3659229"/>
                </a:cubicBezTo>
                <a:cubicBezTo>
                  <a:pt x="633345" y="3592586"/>
                  <a:pt x="377785" y="3770300"/>
                  <a:pt x="155559" y="3692550"/>
                </a:cubicBezTo>
                <a:cubicBezTo>
                  <a:pt x="-33334" y="3625907"/>
                  <a:pt x="44445" y="3303800"/>
                  <a:pt x="77779" y="3170514"/>
                </a:cubicBezTo>
                <a:cubicBezTo>
                  <a:pt x="100003" y="3081657"/>
                  <a:pt x="388896" y="2592942"/>
                  <a:pt x="377785" y="2581835"/>
                </a:cubicBezTo>
                <a:cubicBezTo>
                  <a:pt x="255560" y="2637371"/>
                  <a:pt x="122225" y="2704014"/>
                  <a:pt x="0" y="2759550"/>
                </a:cubicBezTo>
                <a:cubicBezTo>
                  <a:pt x="0" y="1797393"/>
                  <a:pt x="456910" y="866735"/>
                  <a:pt x="1052993" y="75855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5747662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6176962" y="-4763"/>
            <a:ext cx="2967038" cy="1515666"/>
          </a:xfrm>
          <a:custGeom>
            <a:avLst/>
            <a:gdLst>
              <a:gd name="connsiteX0" fmla="*/ 0 w 3956050"/>
              <a:gd name="connsiteY0" fmla="*/ 0 h 2020888"/>
              <a:gd name="connsiteX1" fmla="*/ 3956050 w 3956050"/>
              <a:gd name="connsiteY1" fmla="*/ 0 h 2020888"/>
              <a:gd name="connsiteX2" fmla="*/ 3956050 w 3956050"/>
              <a:gd name="connsiteY2" fmla="*/ 2020888 h 2020888"/>
              <a:gd name="connsiteX3" fmla="*/ 0 w 3956050"/>
              <a:gd name="connsiteY3" fmla="*/ 2020888 h 202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6050" h="2020888">
                <a:moveTo>
                  <a:pt x="0" y="0"/>
                </a:moveTo>
                <a:lnTo>
                  <a:pt x="3956050" y="0"/>
                </a:lnTo>
                <a:lnTo>
                  <a:pt x="3956050" y="2020888"/>
                </a:lnTo>
                <a:lnTo>
                  <a:pt x="0" y="202088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7"/>
          </p:nvPr>
        </p:nvSpPr>
        <p:spPr>
          <a:xfrm>
            <a:off x="3088481" y="-4763"/>
            <a:ext cx="2971800" cy="1515666"/>
          </a:xfrm>
          <a:custGeom>
            <a:avLst/>
            <a:gdLst>
              <a:gd name="connsiteX0" fmla="*/ 0 w 3962400"/>
              <a:gd name="connsiteY0" fmla="*/ 0 h 2020888"/>
              <a:gd name="connsiteX1" fmla="*/ 3962400 w 3962400"/>
              <a:gd name="connsiteY1" fmla="*/ 0 h 2020888"/>
              <a:gd name="connsiteX2" fmla="*/ 3962400 w 3962400"/>
              <a:gd name="connsiteY2" fmla="*/ 2020888 h 2020888"/>
              <a:gd name="connsiteX3" fmla="*/ 0 w 3962400"/>
              <a:gd name="connsiteY3" fmla="*/ 2020888 h 202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2020888">
                <a:moveTo>
                  <a:pt x="0" y="0"/>
                </a:moveTo>
                <a:lnTo>
                  <a:pt x="3962400" y="0"/>
                </a:lnTo>
                <a:lnTo>
                  <a:pt x="3962400" y="2020888"/>
                </a:lnTo>
                <a:lnTo>
                  <a:pt x="0" y="202088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4762" y="-4763"/>
            <a:ext cx="2967038" cy="1515666"/>
          </a:xfrm>
          <a:custGeom>
            <a:avLst/>
            <a:gdLst>
              <a:gd name="connsiteX0" fmla="*/ 0 w 3956050"/>
              <a:gd name="connsiteY0" fmla="*/ 0 h 2020888"/>
              <a:gd name="connsiteX1" fmla="*/ 3956050 w 3956050"/>
              <a:gd name="connsiteY1" fmla="*/ 0 h 2020888"/>
              <a:gd name="connsiteX2" fmla="*/ 3956050 w 3956050"/>
              <a:gd name="connsiteY2" fmla="*/ 2020888 h 2020888"/>
              <a:gd name="connsiteX3" fmla="*/ 0 w 3956050"/>
              <a:gd name="connsiteY3" fmla="*/ 2020888 h 202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6050" h="2020888">
                <a:moveTo>
                  <a:pt x="0" y="0"/>
                </a:moveTo>
                <a:lnTo>
                  <a:pt x="3956050" y="0"/>
                </a:lnTo>
                <a:lnTo>
                  <a:pt x="3956050" y="2020888"/>
                </a:lnTo>
                <a:lnTo>
                  <a:pt x="0" y="202088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9"/>
          </p:nvPr>
        </p:nvSpPr>
        <p:spPr>
          <a:xfrm>
            <a:off x="4763" y="1616869"/>
            <a:ext cx="2201466" cy="1516856"/>
          </a:xfrm>
          <a:custGeom>
            <a:avLst/>
            <a:gdLst>
              <a:gd name="connsiteX0" fmla="*/ 0 w 2935288"/>
              <a:gd name="connsiteY0" fmla="*/ 0 h 2022475"/>
              <a:gd name="connsiteX1" fmla="*/ 2935288 w 2935288"/>
              <a:gd name="connsiteY1" fmla="*/ 0 h 2022475"/>
              <a:gd name="connsiteX2" fmla="*/ 2935288 w 2935288"/>
              <a:gd name="connsiteY2" fmla="*/ 2022475 h 2022475"/>
              <a:gd name="connsiteX3" fmla="*/ 0 w 2935288"/>
              <a:gd name="connsiteY3" fmla="*/ 2022475 h 202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5288" h="2022475">
                <a:moveTo>
                  <a:pt x="0" y="0"/>
                </a:moveTo>
                <a:lnTo>
                  <a:pt x="2935288" y="0"/>
                </a:lnTo>
                <a:lnTo>
                  <a:pt x="2935288" y="2022475"/>
                </a:lnTo>
                <a:lnTo>
                  <a:pt x="0" y="2022475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0"/>
          </p:nvPr>
        </p:nvSpPr>
        <p:spPr>
          <a:xfrm>
            <a:off x="2316957" y="1616869"/>
            <a:ext cx="2202656" cy="1516856"/>
          </a:xfrm>
          <a:custGeom>
            <a:avLst/>
            <a:gdLst>
              <a:gd name="connsiteX0" fmla="*/ 0 w 2936875"/>
              <a:gd name="connsiteY0" fmla="*/ 0 h 2022475"/>
              <a:gd name="connsiteX1" fmla="*/ 2936875 w 2936875"/>
              <a:gd name="connsiteY1" fmla="*/ 0 h 2022475"/>
              <a:gd name="connsiteX2" fmla="*/ 2936875 w 2936875"/>
              <a:gd name="connsiteY2" fmla="*/ 2022475 h 2022475"/>
              <a:gd name="connsiteX3" fmla="*/ 0 w 2936875"/>
              <a:gd name="connsiteY3" fmla="*/ 2022475 h 202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6875" h="2022475">
                <a:moveTo>
                  <a:pt x="0" y="0"/>
                </a:moveTo>
                <a:lnTo>
                  <a:pt x="2936875" y="0"/>
                </a:lnTo>
                <a:lnTo>
                  <a:pt x="2936875" y="2022475"/>
                </a:lnTo>
                <a:lnTo>
                  <a:pt x="0" y="2022475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1"/>
          </p:nvPr>
        </p:nvSpPr>
        <p:spPr>
          <a:xfrm>
            <a:off x="4630341" y="1616869"/>
            <a:ext cx="2201466" cy="1516856"/>
          </a:xfrm>
          <a:custGeom>
            <a:avLst/>
            <a:gdLst>
              <a:gd name="connsiteX0" fmla="*/ 0 w 2935288"/>
              <a:gd name="connsiteY0" fmla="*/ 0 h 2022475"/>
              <a:gd name="connsiteX1" fmla="*/ 2935288 w 2935288"/>
              <a:gd name="connsiteY1" fmla="*/ 0 h 2022475"/>
              <a:gd name="connsiteX2" fmla="*/ 2935288 w 2935288"/>
              <a:gd name="connsiteY2" fmla="*/ 2022475 h 2022475"/>
              <a:gd name="connsiteX3" fmla="*/ 0 w 2935288"/>
              <a:gd name="connsiteY3" fmla="*/ 2022475 h 202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5288" h="2022475">
                <a:moveTo>
                  <a:pt x="0" y="0"/>
                </a:moveTo>
                <a:lnTo>
                  <a:pt x="2935288" y="0"/>
                </a:lnTo>
                <a:lnTo>
                  <a:pt x="2935288" y="2022475"/>
                </a:lnTo>
                <a:lnTo>
                  <a:pt x="0" y="2022475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2"/>
          </p:nvPr>
        </p:nvSpPr>
        <p:spPr>
          <a:xfrm>
            <a:off x="6942535" y="1616869"/>
            <a:ext cx="2201466" cy="1516856"/>
          </a:xfrm>
          <a:custGeom>
            <a:avLst/>
            <a:gdLst>
              <a:gd name="connsiteX0" fmla="*/ 0 w 2935288"/>
              <a:gd name="connsiteY0" fmla="*/ 0 h 2022475"/>
              <a:gd name="connsiteX1" fmla="*/ 2935288 w 2935288"/>
              <a:gd name="connsiteY1" fmla="*/ 0 h 2022475"/>
              <a:gd name="connsiteX2" fmla="*/ 2935288 w 2935288"/>
              <a:gd name="connsiteY2" fmla="*/ 2022475 h 2022475"/>
              <a:gd name="connsiteX3" fmla="*/ 0 w 2935288"/>
              <a:gd name="connsiteY3" fmla="*/ 2022475 h 202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5288" h="2022475">
                <a:moveTo>
                  <a:pt x="0" y="0"/>
                </a:moveTo>
                <a:lnTo>
                  <a:pt x="2935288" y="0"/>
                </a:lnTo>
                <a:lnTo>
                  <a:pt x="2935288" y="2022475"/>
                </a:lnTo>
                <a:lnTo>
                  <a:pt x="0" y="2022475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5292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3" grpId="0" animBg="1"/>
      <p:bldP spid="22" grpId="0" animBg="1"/>
      <p:bldP spid="21" grpId="0" animBg="1"/>
      <p:bldP spid="20" grpId="0" animBg="1"/>
      <p:bldP spid="19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4487092" y="-1"/>
            <a:ext cx="4656908" cy="5143501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5390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r>
              <a:rPr lang="id-ID" dirty="0"/>
              <a:t>MOON - Prresentation Template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2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16166" y="690186"/>
            <a:ext cx="3400651" cy="3564972"/>
          </a:xfrm>
          <a:custGeom>
            <a:avLst/>
            <a:gdLst>
              <a:gd name="connsiteX0" fmla="*/ 1644723 w 4534201"/>
              <a:gd name="connsiteY0" fmla="*/ 4752650 h 4753296"/>
              <a:gd name="connsiteX1" fmla="*/ 1659866 w 4534201"/>
              <a:gd name="connsiteY1" fmla="*/ 4753296 h 4753296"/>
              <a:gd name="connsiteX2" fmla="*/ 1643477 w 4534201"/>
              <a:gd name="connsiteY2" fmla="*/ 4752768 h 4753296"/>
              <a:gd name="connsiteX3" fmla="*/ 1666491 w 4534201"/>
              <a:gd name="connsiteY3" fmla="*/ 4752213 h 4753296"/>
              <a:gd name="connsiteX4" fmla="*/ 1666497 w 4534201"/>
              <a:gd name="connsiteY4" fmla="*/ 4752217 h 4753296"/>
              <a:gd name="connsiteX5" fmla="*/ 1659866 w 4534201"/>
              <a:gd name="connsiteY5" fmla="*/ 4753296 h 4753296"/>
              <a:gd name="connsiteX6" fmla="*/ 2394011 w 4534201"/>
              <a:gd name="connsiteY6" fmla="*/ 435 h 4753296"/>
              <a:gd name="connsiteX7" fmla="*/ 2569692 w 4534201"/>
              <a:gd name="connsiteY7" fmla="*/ 17341 h 4753296"/>
              <a:gd name="connsiteX8" fmla="*/ 2381711 w 4534201"/>
              <a:gd name="connsiteY8" fmla="*/ 2798775 h 4753296"/>
              <a:gd name="connsiteX9" fmla="*/ 2799028 w 4534201"/>
              <a:gd name="connsiteY9" fmla="*/ 2073347 h 4753296"/>
              <a:gd name="connsiteX10" fmla="*/ 3182508 w 4534201"/>
              <a:gd name="connsiteY10" fmla="*/ 1862860 h 4753296"/>
              <a:gd name="connsiteX11" fmla="*/ 3329132 w 4534201"/>
              <a:gd name="connsiteY11" fmla="*/ 2084623 h 4753296"/>
              <a:gd name="connsiteX12" fmla="*/ 3058440 w 4534201"/>
              <a:gd name="connsiteY12" fmla="*/ 2716084 h 4753296"/>
              <a:gd name="connsiteX13" fmla="*/ 3483276 w 4534201"/>
              <a:gd name="connsiteY13" fmla="*/ 2069588 h 4753296"/>
              <a:gd name="connsiteX14" fmla="*/ 3701333 w 4534201"/>
              <a:gd name="connsiteY14" fmla="*/ 2141004 h 4753296"/>
              <a:gd name="connsiteX15" fmla="*/ 3945708 w 4534201"/>
              <a:gd name="connsiteY15" fmla="*/ 1648615 h 4753296"/>
              <a:gd name="connsiteX16" fmla="*/ 4088573 w 4534201"/>
              <a:gd name="connsiteY16" fmla="*/ 1652373 h 4753296"/>
              <a:gd name="connsiteX17" fmla="*/ 4314150 w 4534201"/>
              <a:gd name="connsiteY17" fmla="*/ 983326 h 4753296"/>
              <a:gd name="connsiteX18" fmla="*/ 4472053 w 4534201"/>
              <a:gd name="connsiteY18" fmla="*/ 363141 h 4753296"/>
              <a:gd name="connsiteX19" fmla="*/ 4509649 w 4534201"/>
              <a:gd name="connsiteY19" fmla="*/ 660078 h 4753296"/>
              <a:gd name="connsiteX20" fmla="*/ 3539670 w 4534201"/>
              <a:gd name="connsiteY20" fmla="*/ 3246060 h 4753296"/>
              <a:gd name="connsiteX21" fmla="*/ 1821206 w 4534201"/>
              <a:gd name="connsiteY21" fmla="*/ 4726913 h 4753296"/>
              <a:gd name="connsiteX22" fmla="*/ 1666491 w 4534201"/>
              <a:gd name="connsiteY22" fmla="*/ 4752213 h 4753296"/>
              <a:gd name="connsiteX23" fmla="*/ 1665682 w 4534201"/>
              <a:gd name="connsiteY23" fmla="*/ 4751711 h 4753296"/>
              <a:gd name="connsiteX24" fmla="*/ 1652817 w 4534201"/>
              <a:gd name="connsiteY24" fmla="*/ 4751887 h 4753296"/>
              <a:gd name="connsiteX25" fmla="*/ 1644723 w 4534201"/>
              <a:gd name="connsiteY25" fmla="*/ 4752650 h 4753296"/>
              <a:gd name="connsiteX26" fmla="*/ 1493274 w 4534201"/>
              <a:gd name="connsiteY26" fmla="*/ 4746190 h 4753296"/>
              <a:gd name="connsiteX27" fmla="*/ 1757616 w 4534201"/>
              <a:gd name="connsiteY27" fmla="*/ 1543371 h 4753296"/>
              <a:gd name="connsiteX28" fmla="*/ 1396694 w 4534201"/>
              <a:gd name="connsiteY28" fmla="*/ 1998173 h 4753296"/>
              <a:gd name="connsiteX29" fmla="*/ 930502 w 4534201"/>
              <a:gd name="connsiteY29" fmla="*/ 2787499 h 4753296"/>
              <a:gd name="connsiteX30" fmla="*/ 607176 w 4534201"/>
              <a:gd name="connsiteY30" fmla="*/ 3415201 h 4753296"/>
              <a:gd name="connsiteX31" fmla="*/ 580859 w 4534201"/>
              <a:gd name="connsiteY31" fmla="*/ 3043090 h 4753296"/>
              <a:gd name="connsiteX32" fmla="*/ 475590 w 4534201"/>
              <a:gd name="connsiteY32" fmla="*/ 3189679 h 4753296"/>
              <a:gd name="connsiteX33" fmla="*/ 535744 w 4534201"/>
              <a:gd name="connsiteY33" fmla="*/ 2539425 h 4753296"/>
              <a:gd name="connsiteX34" fmla="*/ 336485 w 4534201"/>
              <a:gd name="connsiteY34" fmla="*/ 2783740 h 4753296"/>
              <a:gd name="connsiteX35" fmla="*/ 287610 w 4534201"/>
              <a:gd name="connsiteY35" fmla="*/ 2452975 h 4753296"/>
              <a:gd name="connsiteX36" fmla="*/ 144745 w 4534201"/>
              <a:gd name="connsiteY36" fmla="*/ 2742395 h 4753296"/>
              <a:gd name="connsiteX37" fmla="*/ 137225 w 4534201"/>
              <a:gd name="connsiteY37" fmla="*/ 2648427 h 4753296"/>
              <a:gd name="connsiteX38" fmla="*/ 276331 w 4534201"/>
              <a:gd name="connsiteY38" fmla="*/ 2197384 h 4753296"/>
              <a:gd name="connsiteX39" fmla="*/ 422956 w 4534201"/>
              <a:gd name="connsiteY39" fmla="*/ 1941793 h 4753296"/>
              <a:gd name="connsiteX40" fmla="*/ 321446 w 4534201"/>
              <a:gd name="connsiteY40" fmla="*/ 1941793 h 4753296"/>
              <a:gd name="connsiteX41" fmla="*/ 1879 w 4534201"/>
              <a:gd name="connsiteY41" fmla="*/ 2569495 h 4753296"/>
              <a:gd name="connsiteX42" fmla="*/ 77072 w 4534201"/>
              <a:gd name="connsiteY42" fmla="*/ 2182349 h 4753296"/>
              <a:gd name="connsiteX43" fmla="*/ 471830 w 4534201"/>
              <a:gd name="connsiteY43" fmla="*/ 1460680 h 4753296"/>
              <a:gd name="connsiteX44" fmla="*/ 287610 w 4534201"/>
              <a:gd name="connsiteY44" fmla="*/ 1750099 h 4753296"/>
              <a:gd name="connsiteX45" fmla="*/ 1283905 w 4534201"/>
              <a:gd name="connsiteY45" fmla="*/ 438315 h 4753296"/>
              <a:gd name="connsiteX46" fmla="*/ 2394011 w 4534201"/>
              <a:gd name="connsiteY46" fmla="*/ 435 h 475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534201" h="4753296">
                <a:moveTo>
                  <a:pt x="1644723" y="4752650"/>
                </a:moveTo>
                <a:lnTo>
                  <a:pt x="1659866" y="4753296"/>
                </a:lnTo>
                <a:cubicBezTo>
                  <a:pt x="1647648" y="4753296"/>
                  <a:pt x="1643418" y="4753061"/>
                  <a:pt x="1643477" y="4752768"/>
                </a:cubicBezTo>
                <a:close/>
                <a:moveTo>
                  <a:pt x="1666491" y="4752213"/>
                </a:moveTo>
                <a:lnTo>
                  <a:pt x="1666497" y="4752217"/>
                </a:lnTo>
                <a:cubicBezTo>
                  <a:pt x="1665682" y="4752474"/>
                  <a:pt x="1663626" y="4752826"/>
                  <a:pt x="1659866" y="4753296"/>
                </a:cubicBezTo>
                <a:close/>
                <a:moveTo>
                  <a:pt x="2394011" y="435"/>
                </a:moveTo>
                <a:cubicBezTo>
                  <a:pt x="2452321" y="1954"/>
                  <a:pt x="2510948" y="7475"/>
                  <a:pt x="2569692" y="17341"/>
                </a:cubicBezTo>
                <a:cubicBezTo>
                  <a:pt x="4050977" y="269174"/>
                  <a:pt x="2693759" y="2118451"/>
                  <a:pt x="2381711" y="2798775"/>
                </a:cubicBezTo>
                <a:cubicBezTo>
                  <a:pt x="2539615" y="2569495"/>
                  <a:pt x="2674961" y="2325180"/>
                  <a:pt x="2799028" y="2073347"/>
                </a:cubicBezTo>
                <a:cubicBezTo>
                  <a:pt x="2960691" y="2261282"/>
                  <a:pt x="3039642" y="1983138"/>
                  <a:pt x="3182508" y="1862860"/>
                </a:cubicBezTo>
                <a:cubicBezTo>
                  <a:pt x="3460718" y="1629821"/>
                  <a:pt x="3329132" y="2084623"/>
                  <a:pt x="3329132" y="2084623"/>
                </a:cubicBezTo>
                <a:cubicBezTo>
                  <a:pt x="3246421" y="2283834"/>
                  <a:pt x="3096037" y="2501838"/>
                  <a:pt x="3058440" y="2716084"/>
                </a:cubicBezTo>
                <a:cubicBezTo>
                  <a:pt x="3141152" y="2753671"/>
                  <a:pt x="3430642" y="2129727"/>
                  <a:pt x="3483276" y="2069588"/>
                </a:cubicBezTo>
                <a:cubicBezTo>
                  <a:pt x="3603584" y="1919241"/>
                  <a:pt x="3603584" y="2156038"/>
                  <a:pt x="3701333" y="2141004"/>
                </a:cubicBezTo>
                <a:cubicBezTo>
                  <a:pt x="3847958" y="2110934"/>
                  <a:pt x="3795324" y="1663649"/>
                  <a:pt x="3945708" y="1648615"/>
                </a:cubicBezTo>
                <a:cubicBezTo>
                  <a:pt x="4062256" y="1633580"/>
                  <a:pt x="3983304" y="1874136"/>
                  <a:pt x="4088573" y="1652373"/>
                </a:cubicBezTo>
                <a:cubicBezTo>
                  <a:pt x="4190082" y="1438128"/>
                  <a:pt x="4257755" y="1212606"/>
                  <a:pt x="4314150" y="983326"/>
                </a:cubicBezTo>
                <a:cubicBezTo>
                  <a:pt x="4344226" y="851772"/>
                  <a:pt x="4359265" y="408246"/>
                  <a:pt x="4472053" y="363141"/>
                </a:cubicBezTo>
                <a:cubicBezTo>
                  <a:pt x="4584841" y="318037"/>
                  <a:pt x="4509649" y="656319"/>
                  <a:pt x="4509649" y="660078"/>
                </a:cubicBezTo>
                <a:cubicBezTo>
                  <a:pt x="4355505" y="1565923"/>
                  <a:pt x="4009621" y="2456734"/>
                  <a:pt x="3539670" y="3246060"/>
                </a:cubicBezTo>
                <a:cubicBezTo>
                  <a:pt x="3134337" y="3919101"/>
                  <a:pt x="2610049" y="4562410"/>
                  <a:pt x="1821206" y="4726913"/>
                </a:cubicBezTo>
                <a:lnTo>
                  <a:pt x="1666491" y="4752213"/>
                </a:lnTo>
                <a:lnTo>
                  <a:pt x="1665682" y="4751711"/>
                </a:lnTo>
                <a:cubicBezTo>
                  <a:pt x="1663274" y="4751534"/>
                  <a:pt x="1657752" y="4751652"/>
                  <a:pt x="1652817" y="4751887"/>
                </a:cubicBezTo>
                <a:lnTo>
                  <a:pt x="1644723" y="4752650"/>
                </a:lnTo>
                <a:lnTo>
                  <a:pt x="1493274" y="4746190"/>
                </a:lnTo>
                <a:cubicBezTo>
                  <a:pt x="-126384" y="4600643"/>
                  <a:pt x="1364267" y="2260695"/>
                  <a:pt x="1757616" y="1543371"/>
                </a:cubicBezTo>
                <a:cubicBezTo>
                  <a:pt x="1626030" y="1599752"/>
                  <a:pt x="1475645" y="1885412"/>
                  <a:pt x="1396694" y="1998173"/>
                </a:cubicBezTo>
                <a:cubicBezTo>
                  <a:pt x="1223752" y="2250006"/>
                  <a:pt x="1073367" y="2516873"/>
                  <a:pt x="930502" y="2787499"/>
                </a:cubicBezTo>
                <a:cubicBezTo>
                  <a:pt x="821474" y="2994227"/>
                  <a:pt x="723724" y="3208473"/>
                  <a:pt x="607176" y="3415201"/>
                </a:cubicBezTo>
                <a:cubicBezTo>
                  <a:pt x="513186" y="3591860"/>
                  <a:pt x="573340" y="3091953"/>
                  <a:pt x="580859" y="3043090"/>
                </a:cubicBezTo>
                <a:cubicBezTo>
                  <a:pt x="535744" y="3088195"/>
                  <a:pt x="494388" y="3125782"/>
                  <a:pt x="475590" y="3189679"/>
                </a:cubicBezTo>
                <a:cubicBezTo>
                  <a:pt x="310167" y="3103229"/>
                  <a:pt x="490629" y="2655945"/>
                  <a:pt x="535744" y="2539425"/>
                </a:cubicBezTo>
                <a:cubicBezTo>
                  <a:pt x="513186" y="2554460"/>
                  <a:pt x="396638" y="2896501"/>
                  <a:pt x="336485" y="2783740"/>
                </a:cubicBezTo>
                <a:cubicBezTo>
                  <a:pt x="257533" y="2625875"/>
                  <a:pt x="483109" y="2550701"/>
                  <a:pt x="287610" y="2452975"/>
                </a:cubicBezTo>
                <a:cubicBezTo>
                  <a:pt x="238735" y="2550701"/>
                  <a:pt x="193619" y="2644669"/>
                  <a:pt x="144745" y="2742395"/>
                </a:cubicBezTo>
                <a:cubicBezTo>
                  <a:pt x="148504" y="2704808"/>
                  <a:pt x="186100" y="2670979"/>
                  <a:pt x="137225" y="2648427"/>
                </a:cubicBezTo>
                <a:cubicBezTo>
                  <a:pt x="-16919" y="2573253"/>
                  <a:pt x="212418" y="2310145"/>
                  <a:pt x="276331" y="2197384"/>
                </a:cubicBezTo>
                <a:cubicBezTo>
                  <a:pt x="325206" y="2110934"/>
                  <a:pt x="374081" y="2028243"/>
                  <a:pt x="422956" y="1941793"/>
                </a:cubicBezTo>
                <a:cubicBezTo>
                  <a:pt x="509426" y="1795204"/>
                  <a:pt x="400398" y="1813997"/>
                  <a:pt x="321446" y="1941793"/>
                </a:cubicBezTo>
                <a:cubicBezTo>
                  <a:pt x="197379" y="2141004"/>
                  <a:pt x="103389" y="2359008"/>
                  <a:pt x="1879" y="2569495"/>
                </a:cubicBezTo>
                <a:cubicBezTo>
                  <a:pt x="24437" y="2377801"/>
                  <a:pt x="-50755" y="2415388"/>
                  <a:pt x="77072" y="2182349"/>
                </a:cubicBezTo>
                <a:cubicBezTo>
                  <a:pt x="114668" y="2114693"/>
                  <a:pt x="505667" y="1479473"/>
                  <a:pt x="471830" y="1460680"/>
                </a:cubicBezTo>
                <a:cubicBezTo>
                  <a:pt x="456792" y="1486991"/>
                  <a:pt x="302648" y="1753858"/>
                  <a:pt x="287610" y="1750099"/>
                </a:cubicBezTo>
                <a:cubicBezTo>
                  <a:pt x="411677" y="1246434"/>
                  <a:pt x="896666" y="761563"/>
                  <a:pt x="1283905" y="438315"/>
                </a:cubicBezTo>
                <a:cubicBezTo>
                  <a:pt x="1593133" y="175207"/>
                  <a:pt x="1985836" y="-10203"/>
                  <a:pt x="2394011" y="435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201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0" y="-3728"/>
            <a:ext cx="9144000" cy="5147228"/>
          </a:xfrm>
          <a:custGeom>
            <a:avLst/>
            <a:gdLst>
              <a:gd name="connsiteX0" fmla="*/ 3406775 w 6813550"/>
              <a:gd name="connsiteY0" fmla="*/ 0 h 3835400"/>
              <a:gd name="connsiteX1" fmla="*/ 6813550 w 6813550"/>
              <a:gd name="connsiteY1" fmla="*/ 0 h 3835400"/>
              <a:gd name="connsiteX2" fmla="*/ 3406775 w 6813550"/>
              <a:gd name="connsiteY2" fmla="*/ 3835400 h 3835400"/>
              <a:gd name="connsiteX3" fmla="*/ 0 w 6813550"/>
              <a:gd name="connsiteY3" fmla="*/ 3835400 h 383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3550" h="3835400">
                <a:moveTo>
                  <a:pt x="3406775" y="0"/>
                </a:moveTo>
                <a:lnTo>
                  <a:pt x="6813550" y="0"/>
                </a:lnTo>
                <a:lnTo>
                  <a:pt x="3406775" y="3835400"/>
                </a:lnTo>
                <a:lnTo>
                  <a:pt x="0" y="38354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690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-3728"/>
            <a:ext cx="9144000" cy="5147228"/>
          </a:xfrm>
          <a:custGeom>
            <a:avLst/>
            <a:gdLst>
              <a:gd name="connsiteX0" fmla="*/ 0 w 12192000"/>
              <a:gd name="connsiteY0" fmla="*/ 0 h 6862971"/>
              <a:gd name="connsiteX1" fmla="*/ 6096000 w 12192000"/>
              <a:gd name="connsiteY1" fmla="*/ 0 h 6862971"/>
              <a:gd name="connsiteX2" fmla="*/ 12192000 w 12192000"/>
              <a:gd name="connsiteY2" fmla="*/ 6862971 h 6862971"/>
              <a:gd name="connsiteX3" fmla="*/ 6096000 w 12192000"/>
              <a:gd name="connsiteY3" fmla="*/ 6862971 h 686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62971">
                <a:moveTo>
                  <a:pt x="0" y="0"/>
                </a:moveTo>
                <a:lnTo>
                  <a:pt x="6096000" y="0"/>
                </a:lnTo>
                <a:lnTo>
                  <a:pt x="12192000" y="6862971"/>
                </a:lnTo>
                <a:lnTo>
                  <a:pt x="6096000" y="6862971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0349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5182505" y="550890"/>
            <a:ext cx="1008304" cy="1163591"/>
          </a:xfrm>
          <a:custGeom>
            <a:avLst/>
            <a:gdLst>
              <a:gd name="connsiteX0" fmla="*/ 672203 w 1344405"/>
              <a:gd name="connsiteY0" fmla="*/ 0 h 1551454"/>
              <a:gd name="connsiteX1" fmla="*/ 1344405 w 1344405"/>
              <a:gd name="connsiteY1" fmla="*/ 388572 h 1551454"/>
              <a:gd name="connsiteX2" fmla="*/ 1344405 w 1344405"/>
              <a:gd name="connsiteY2" fmla="*/ 1162881 h 1551454"/>
              <a:gd name="connsiteX3" fmla="*/ 672203 w 1344405"/>
              <a:gd name="connsiteY3" fmla="*/ 1551454 h 1551454"/>
              <a:gd name="connsiteX4" fmla="*/ 0 w 1344405"/>
              <a:gd name="connsiteY4" fmla="*/ 1162881 h 1551454"/>
              <a:gd name="connsiteX5" fmla="*/ 0 w 1344405"/>
              <a:gd name="connsiteY5" fmla="*/ 388572 h 155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4405" h="1551454">
                <a:moveTo>
                  <a:pt x="672203" y="0"/>
                </a:moveTo>
                <a:lnTo>
                  <a:pt x="1344405" y="388572"/>
                </a:lnTo>
                <a:lnTo>
                  <a:pt x="1344405" y="1162881"/>
                </a:lnTo>
                <a:lnTo>
                  <a:pt x="672203" y="1551454"/>
                </a:lnTo>
                <a:lnTo>
                  <a:pt x="0" y="1162881"/>
                </a:lnTo>
                <a:lnTo>
                  <a:pt x="0" y="388572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589010" y="1916566"/>
            <a:ext cx="1097647" cy="1269951"/>
          </a:xfrm>
          <a:custGeom>
            <a:avLst/>
            <a:gdLst>
              <a:gd name="connsiteX0" fmla="*/ 731765 w 1463529"/>
              <a:gd name="connsiteY0" fmla="*/ 0 h 1693268"/>
              <a:gd name="connsiteX1" fmla="*/ 1463529 w 1463529"/>
              <a:gd name="connsiteY1" fmla="*/ 422608 h 1693268"/>
              <a:gd name="connsiteX2" fmla="*/ 1463529 w 1463529"/>
              <a:gd name="connsiteY2" fmla="*/ 1270660 h 1693268"/>
              <a:gd name="connsiteX3" fmla="*/ 731765 w 1463529"/>
              <a:gd name="connsiteY3" fmla="*/ 1693268 h 1693268"/>
              <a:gd name="connsiteX4" fmla="*/ 0 w 1463529"/>
              <a:gd name="connsiteY4" fmla="*/ 1270660 h 1693268"/>
              <a:gd name="connsiteX5" fmla="*/ 0 w 1463529"/>
              <a:gd name="connsiteY5" fmla="*/ 422608 h 169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3529" h="1693268">
                <a:moveTo>
                  <a:pt x="731765" y="0"/>
                </a:moveTo>
                <a:lnTo>
                  <a:pt x="1463529" y="422608"/>
                </a:lnTo>
                <a:lnTo>
                  <a:pt x="1463529" y="1270660"/>
                </a:lnTo>
                <a:lnTo>
                  <a:pt x="731765" y="1693268"/>
                </a:lnTo>
                <a:lnTo>
                  <a:pt x="0" y="1270660"/>
                </a:lnTo>
                <a:lnTo>
                  <a:pt x="0" y="42260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5627095" y="1084824"/>
            <a:ext cx="2539904" cy="2933438"/>
          </a:xfrm>
          <a:custGeom>
            <a:avLst/>
            <a:gdLst>
              <a:gd name="connsiteX0" fmla="*/ 1693270 w 3386539"/>
              <a:gd name="connsiteY0" fmla="*/ 0 h 3911251"/>
              <a:gd name="connsiteX1" fmla="*/ 3386539 w 3386539"/>
              <a:gd name="connsiteY1" fmla="*/ 981358 h 3911251"/>
              <a:gd name="connsiteX2" fmla="*/ 3386539 w 3386539"/>
              <a:gd name="connsiteY2" fmla="*/ 2929893 h 3911251"/>
              <a:gd name="connsiteX3" fmla="*/ 1693270 w 3386539"/>
              <a:gd name="connsiteY3" fmla="*/ 3911251 h 3911251"/>
              <a:gd name="connsiteX4" fmla="*/ 0 w 3386539"/>
              <a:gd name="connsiteY4" fmla="*/ 2929893 h 3911251"/>
              <a:gd name="connsiteX5" fmla="*/ 0 w 3386539"/>
              <a:gd name="connsiteY5" fmla="*/ 981358 h 391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6539" h="3911251">
                <a:moveTo>
                  <a:pt x="1693270" y="0"/>
                </a:moveTo>
                <a:lnTo>
                  <a:pt x="3386539" y="981358"/>
                </a:lnTo>
                <a:lnTo>
                  <a:pt x="3386539" y="2929893"/>
                </a:lnTo>
                <a:lnTo>
                  <a:pt x="1693270" y="3911251"/>
                </a:lnTo>
                <a:lnTo>
                  <a:pt x="0" y="2929893"/>
                </a:lnTo>
                <a:lnTo>
                  <a:pt x="0" y="98135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7301219" y="374330"/>
            <a:ext cx="1233789" cy="1425239"/>
          </a:xfrm>
          <a:custGeom>
            <a:avLst/>
            <a:gdLst>
              <a:gd name="connsiteX0" fmla="*/ 825362 w 1645052"/>
              <a:gd name="connsiteY0" fmla="*/ 0 h 1900318"/>
              <a:gd name="connsiteX1" fmla="*/ 1645052 w 1645052"/>
              <a:gd name="connsiteY1" fmla="*/ 476498 h 1900318"/>
              <a:gd name="connsiteX2" fmla="*/ 1645052 w 1645052"/>
              <a:gd name="connsiteY2" fmla="*/ 1423820 h 1900318"/>
              <a:gd name="connsiteX3" fmla="*/ 825362 w 1645052"/>
              <a:gd name="connsiteY3" fmla="*/ 1900318 h 1900318"/>
              <a:gd name="connsiteX4" fmla="*/ 0 w 1645052"/>
              <a:gd name="connsiteY4" fmla="*/ 1423820 h 1900318"/>
              <a:gd name="connsiteX5" fmla="*/ 0 w 1645052"/>
              <a:gd name="connsiteY5" fmla="*/ 476498 h 190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5052" h="1900318">
                <a:moveTo>
                  <a:pt x="825362" y="0"/>
                </a:moveTo>
                <a:lnTo>
                  <a:pt x="1645052" y="476498"/>
                </a:lnTo>
                <a:lnTo>
                  <a:pt x="1645052" y="1423820"/>
                </a:lnTo>
                <a:lnTo>
                  <a:pt x="825362" y="1900318"/>
                </a:lnTo>
                <a:lnTo>
                  <a:pt x="0" y="1423820"/>
                </a:lnTo>
                <a:lnTo>
                  <a:pt x="0" y="47649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2"/>
          </p:nvPr>
        </p:nvSpPr>
        <p:spPr>
          <a:xfrm>
            <a:off x="7184222" y="2858926"/>
            <a:ext cx="1654979" cy="1910245"/>
          </a:xfrm>
          <a:custGeom>
            <a:avLst/>
            <a:gdLst>
              <a:gd name="connsiteX0" fmla="*/ 1103320 w 2206639"/>
              <a:gd name="connsiteY0" fmla="*/ 0 h 2546993"/>
              <a:gd name="connsiteX1" fmla="*/ 2206639 w 2206639"/>
              <a:gd name="connsiteY1" fmla="*/ 638166 h 2546993"/>
              <a:gd name="connsiteX2" fmla="*/ 2206639 w 2206639"/>
              <a:gd name="connsiteY2" fmla="*/ 1908827 h 2546993"/>
              <a:gd name="connsiteX3" fmla="*/ 1103320 w 2206639"/>
              <a:gd name="connsiteY3" fmla="*/ 2546993 h 2546993"/>
              <a:gd name="connsiteX4" fmla="*/ 0 w 2206639"/>
              <a:gd name="connsiteY4" fmla="*/ 1908827 h 2546993"/>
              <a:gd name="connsiteX5" fmla="*/ 0 w 2206639"/>
              <a:gd name="connsiteY5" fmla="*/ 638166 h 254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6639" h="2546993">
                <a:moveTo>
                  <a:pt x="1103320" y="0"/>
                </a:moveTo>
                <a:lnTo>
                  <a:pt x="2206639" y="638166"/>
                </a:lnTo>
                <a:lnTo>
                  <a:pt x="2206639" y="1908827"/>
                </a:lnTo>
                <a:lnTo>
                  <a:pt x="1103320" y="2546993"/>
                </a:lnTo>
                <a:lnTo>
                  <a:pt x="0" y="1908827"/>
                </a:lnTo>
                <a:lnTo>
                  <a:pt x="0" y="63816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3"/>
          </p:nvPr>
        </p:nvSpPr>
        <p:spPr>
          <a:xfrm>
            <a:off x="5686656" y="3767250"/>
            <a:ext cx="872162" cy="1001921"/>
          </a:xfrm>
          <a:custGeom>
            <a:avLst/>
            <a:gdLst>
              <a:gd name="connsiteX0" fmla="*/ 578605 w 1162882"/>
              <a:gd name="connsiteY0" fmla="*/ 0 h 1335895"/>
              <a:gd name="connsiteX1" fmla="*/ 1162882 w 1162882"/>
              <a:gd name="connsiteY1" fmla="*/ 329010 h 1335895"/>
              <a:gd name="connsiteX2" fmla="*/ 1162882 w 1162882"/>
              <a:gd name="connsiteY2" fmla="*/ 1001212 h 1335895"/>
              <a:gd name="connsiteX3" fmla="*/ 578605 w 1162882"/>
              <a:gd name="connsiteY3" fmla="*/ 1335895 h 1335895"/>
              <a:gd name="connsiteX4" fmla="*/ 0 w 1162882"/>
              <a:gd name="connsiteY4" fmla="*/ 1001212 h 1335895"/>
              <a:gd name="connsiteX5" fmla="*/ 0 w 1162882"/>
              <a:gd name="connsiteY5" fmla="*/ 329010 h 1335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882" h="1335895">
                <a:moveTo>
                  <a:pt x="578605" y="0"/>
                </a:moveTo>
                <a:lnTo>
                  <a:pt x="1162882" y="329010"/>
                </a:lnTo>
                <a:lnTo>
                  <a:pt x="1162882" y="1001212"/>
                </a:lnTo>
                <a:lnTo>
                  <a:pt x="578605" y="1335895"/>
                </a:lnTo>
                <a:lnTo>
                  <a:pt x="0" y="1001212"/>
                </a:lnTo>
                <a:lnTo>
                  <a:pt x="0" y="32901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599555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6" grpId="0" animBg="1"/>
      <p:bldP spid="19" grpId="0" animBg="1"/>
      <p:bldP spid="20" grpId="0" animBg="1"/>
      <p:bldP spid="15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62" y="4762"/>
            <a:ext cx="4202133" cy="5133975"/>
          </a:xfrm>
          <a:custGeom>
            <a:avLst/>
            <a:gdLst>
              <a:gd name="connsiteX0" fmla="*/ 0 w 5602844"/>
              <a:gd name="connsiteY0" fmla="*/ 3679825 h 6845300"/>
              <a:gd name="connsiteX1" fmla="*/ 3167063 w 5602844"/>
              <a:gd name="connsiteY1" fmla="*/ 6845300 h 6845300"/>
              <a:gd name="connsiteX2" fmla="*/ 846138 w 5602844"/>
              <a:gd name="connsiteY2" fmla="*/ 6845300 h 6845300"/>
              <a:gd name="connsiteX3" fmla="*/ 0 w 5602844"/>
              <a:gd name="connsiteY3" fmla="*/ 5992813 h 6845300"/>
              <a:gd name="connsiteX4" fmla="*/ 0 w 5602844"/>
              <a:gd name="connsiteY4" fmla="*/ 1273175 h 6845300"/>
              <a:gd name="connsiteX5" fmla="*/ 3670474 w 5602844"/>
              <a:gd name="connsiteY5" fmla="*/ 4941001 h 6845300"/>
              <a:gd name="connsiteX6" fmla="*/ 3670474 w 5602844"/>
              <a:gd name="connsiteY6" fmla="*/ 6094321 h 6845300"/>
              <a:gd name="connsiteX7" fmla="*/ 3093398 w 5602844"/>
              <a:gd name="connsiteY7" fmla="*/ 6335713 h 6845300"/>
              <a:gd name="connsiteX8" fmla="*/ 2509611 w 5602844"/>
              <a:gd name="connsiteY8" fmla="*/ 6094321 h 6845300"/>
              <a:gd name="connsiteX9" fmla="*/ 0 w 5602844"/>
              <a:gd name="connsiteY9" fmla="*/ 3586520 h 6845300"/>
              <a:gd name="connsiteX10" fmla="*/ 0 w 5602844"/>
              <a:gd name="connsiteY10" fmla="*/ 1273175 h 6845300"/>
              <a:gd name="connsiteX11" fmla="*/ 1235075 w 5602844"/>
              <a:gd name="connsiteY11" fmla="*/ 0 h 6845300"/>
              <a:gd name="connsiteX12" fmla="*/ 3549643 w 5602844"/>
              <a:gd name="connsiteY12" fmla="*/ 0 h 6845300"/>
              <a:gd name="connsiteX13" fmla="*/ 4985345 w 5602844"/>
              <a:gd name="connsiteY13" fmla="*/ 1434573 h 6845300"/>
              <a:gd name="connsiteX14" fmla="*/ 4985345 w 5602844"/>
              <a:gd name="connsiteY14" fmla="*/ 2594298 h 6845300"/>
              <a:gd name="connsiteX15" fmla="*/ 4401672 w 5602844"/>
              <a:gd name="connsiteY15" fmla="*/ 2828925 h 6845300"/>
              <a:gd name="connsiteX16" fmla="*/ 3824707 w 5602844"/>
              <a:gd name="connsiteY16" fmla="*/ 2594298 h 6845300"/>
              <a:gd name="connsiteX17" fmla="*/ 1235075 w 5602844"/>
              <a:gd name="connsiteY17" fmla="*/ 0 h 6845300"/>
              <a:gd name="connsiteX18" fmla="*/ 0 w 5602844"/>
              <a:gd name="connsiteY18" fmla="*/ 0 h 6845300"/>
              <a:gd name="connsiteX19" fmla="*/ 1133650 w 5602844"/>
              <a:gd name="connsiteY19" fmla="*/ 0 h 6845300"/>
              <a:gd name="connsiteX20" fmla="*/ 5366388 w 5602844"/>
              <a:gd name="connsiteY20" fmla="*/ 4223413 h 6845300"/>
              <a:gd name="connsiteX21" fmla="*/ 5366388 w 5602844"/>
              <a:gd name="connsiteY21" fmla="*/ 5383175 h 6845300"/>
              <a:gd name="connsiteX22" fmla="*/ 4782793 w 5602844"/>
              <a:gd name="connsiteY22" fmla="*/ 5624513 h 6845300"/>
              <a:gd name="connsiteX23" fmla="*/ 4205907 w 5602844"/>
              <a:gd name="connsiteY23" fmla="*/ 5383175 h 6845300"/>
              <a:gd name="connsiteX24" fmla="*/ 0 w 5602844"/>
              <a:gd name="connsiteY24" fmla="*/ 1179874 h 6845300"/>
              <a:gd name="connsiteX25" fmla="*/ 0 w 5602844"/>
              <a:gd name="connsiteY25" fmla="*/ 0 h 684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02844" h="6845300">
                <a:moveTo>
                  <a:pt x="0" y="3679825"/>
                </a:moveTo>
                <a:lnTo>
                  <a:pt x="3167063" y="6845300"/>
                </a:lnTo>
                <a:lnTo>
                  <a:pt x="846138" y="6845300"/>
                </a:lnTo>
                <a:lnTo>
                  <a:pt x="0" y="5992813"/>
                </a:lnTo>
                <a:close/>
                <a:moveTo>
                  <a:pt x="0" y="1273175"/>
                </a:moveTo>
                <a:cubicBezTo>
                  <a:pt x="0" y="1273175"/>
                  <a:pt x="0" y="1273175"/>
                  <a:pt x="3670474" y="4941001"/>
                </a:cubicBezTo>
                <a:cubicBezTo>
                  <a:pt x="3992563" y="5262857"/>
                  <a:pt x="3992563" y="5779169"/>
                  <a:pt x="3670474" y="6094321"/>
                </a:cubicBezTo>
                <a:cubicBezTo>
                  <a:pt x="3509429" y="6255249"/>
                  <a:pt x="3301414" y="6335713"/>
                  <a:pt x="3093398" y="6335713"/>
                </a:cubicBezTo>
                <a:cubicBezTo>
                  <a:pt x="2878672" y="6335713"/>
                  <a:pt x="2670656" y="6255249"/>
                  <a:pt x="2509611" y="6094321"/>
                </a:cubicBezTo>
                <a:cubicBezTo>
                  <a:pt x="2509611" y="6094321"/>
                  <a:pt x="2509611" y="6094321"/>
                  <a:pt x="0" y="3586520"/>
                </a:cubicBezTo>
                <a:cubicBezTo>
                  <a:pt x="0" y="3586520"/>
                  <a:pt x="0" y="3586520"/>
                  <a:pt x="0" y="1273175"/>
                </a:cubicBezTo>
                <a:close/>
                <a:moveTo>
                  <a:pt x="1235075" y="0"/>
                </a:moveTo>
                <a:cubicBezTo>
                  <a:pt x="1235075" y="0"/>
                  <a:pt x="1235075" y="0"/>
                  <a:pt x="3549643" y="0"/>
                </a:cubicBezTo>
                <a:cubicBezTo>
                  <a:pt x="3549643" y="0"/>
                  <a:pt x="3549643" y="0"/>
                  <a:pt x="4985345" y="1434573"/>
                </a:cubicBezTo>
                <a:cubicBezTo>
                  <a:pt x="5300663" y="1756347"/>
                  <a:pt x="5300663" y="2272525"/>
                  <a:pt x="4985345" y="2594298"/>
                </a:cubicBezTo>
                <a:cubicBezTo>
                  <a:pt x="4824332" y="2755185"/>
                  <a:pt x="4609647" y="2828925"/>
                  <a:pt x="4401672" y="2828925"/>
                </a:cubicBezTo>
                <a:cubicBezTo>
                  <a:pt x="4193696" y="2828925"/>
                  <a:pt x="3985720" y="2755185"/>
                  <a:pt x="3824707" y="2594298"/>
                </a:cubicBezTo>
                <a:cubicBezTo>
                  <a:pt x="3824707" y="2594298"/>
                  <a:pt x="3824707" y="2594298"/>
                  <a:pt x="1235075" y="0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1133650" y="0"/>
                </a:cubicBezTo>
                <a:cubicBezTo>
                  <a:pt x="1133650" y="0"/>
                  <a:pt x="1133650" y="0"/>
                  <a:pt x="5366388" y="4223413"/>
                </a:cubicBezTo>
                <a:cubicBezTo>
                  <a:pt x="5681663" y="4545197"/>
                  <a:pt x="5681663" y="5061392"/>
                  <a:pt x="5366388" y="5383175"/>
                </a:cubicBezTo>
                <a:cubicBezTo>
                  <a:pt x="5205396" y="5544067"/>
                  <a:pt x="4990741" y="5624513"/>
                  <a:pt x="4782793" y="5624513"/>
                </a:cubicBezTo>
                <a:cubicBezTo>
                  <a:pt x="4574846" y="5624513"/>
                  <a:pt x="4366898" y="5544067"/>
                  <a:pt x="4205907" y="5383175"/>
                </a:cubicBezTo>
                <a:cubicBezTo>
                  <a:pt x="4205907" y="5383175"/>
                  <a:pt x="4205907" y="5383175"/>
                  <a:pt x="0" y="1179874"/>
                </a:cubicBezTo>
                <a:cubicBezTo>
                  <a:pt x="0" y="1179874"/>
                  <a:pt x="0" y="1179874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762959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941867" y="4762"/>
            <a:ext cx="4202133" cy="5133975"/>
          </a:xfrm>
          <a:custGeom>
            <a:avLst/>
            <a:gdLst>
              <a:gd name="connsiteX0" fmla="*/ 5602844 w 5602844"/>
              <a:gd name="connsiteY0" fmla="*/ 3679825 h 6845300"/>
              <a:gd name="connsiteX1" fmla="*/ 5602844 w 5602844"/>
              <a:gd name="connsiteY1" fmla="*/ 5992813 h 6845300"/>
              <a:gd name="connsiteX2" fmla="*/ 4756706 w 5602844"/>
              <a:gd name="connsiteY2" fmla="*/ 6845300 h 6845300"/>
              <a:gd name="connsiteX3" fmla="*/ 2435781 w 5602844"/>
              <a:gd name="connsiteY3" fmla="*/ 6845300 h 6845300"/>
              <a:gd name="connsiteX4" fmla="*/ 5602844 w 5602844"/>
              <a:gd name="connsiteY4" fmla="*/ 1273175 h 6845300"/>
              <a:gd name="connsiteX5" fmla="*/ 5602844 w 5602844"/>
              <a:gd name="connsiteY5" fmla="*/ 3586520 h 6845300"/>
              <a:gd name="connsiteX6" fmla="*/ 3093233 w 5602844"/>
              <a:gd name="connsiteY6" fmla="*/ 6094321 h 6845300"/>
              <a:gd name="connsiteX7" fmla="*/ 2509446 w 5602844"/>
              <a:gd name="connsiteY7" fmla="*/ 6335713 h 6845300"/>
              <a:gd name="connsiteX8" fmla="*/ 1932370 w 5602844"/>
              <a:gd name="connsiteY8" fmla="*/ 6094321 h 6845300"/>
              <a:gd name="connsiteX9" fmla="*/ 1932370 w 5602844"/>
              <a:gd name="connsiteY9" fmla="*/ 4941001 h 6845300"/>
              <a:gd name="connsiteX10" fmla="*/ 5602844 w 5602844"/>
              <a:gd name="connsiteY10" fmla="*/ 1273175 h 6845300"/>
              <a:gd name="connsiteX11" fmla="*/ 4469194 w 5602844"/>
              <a:gd name="connsiteY11" fmla="*/ 0 h 6845300"/>
              <a:gd name="connsiteX12" fmla="*/ 5602844 w 5602844"/>
              <a:gd name="connsiteY12" fmla="*/ 0 h 6845300"/>
              <a:gd name="connsiteX13" fmla="*/ 5602844 w 5602844"/>
              <a:gd name="connsiteY13" fmla="*/ 1179874 h 6845300"/>
              <a:gd name="connsiteX14" fmla="*/ 1396937 w 5602844"/>
              <a:gd name="connsiteY14" fmla="*/ 5383175 h 6845300"/>
              <a:gd name="connsiteX15" fmla="*/ 820051 w 5602844"/>
              <a:gd name="connsiteY15" fmla="*/ 5624513 h 6845300"/>
              <a:gd name="connsiteX16" fmla="*/ 236456 w 5602844"/>
              <a:gd name="connsiteY16" fmla="*/ 5383175 h 6845300"/>
              <a:gd name="connsiteX17" fmla="*/ 236456 w 5602844"/>
              <a:gd name="connsiteY17" fmla="*/ 4223413 h 6845300"/>
              <a:gd name="connsiteX18" fmla="*/ 4469194 w 5602844"/>
              <a:gd name="connsiteY18" fmla="*/ 0 h 6845300"/>
              <a:gd name="connsiteX19" fmla="*/ 2053201 w 5602844"/>
              <a:gd name="connsiteY19" fmla="*/ 0 h 6845300"/>
              <a:gd name="connsiteX20" fmla="*/ 4367769 w 5602844"/>
              <a:gd name="connsiteY20" fmla="*/ 0 h 6845300"/>
              <a:gd name="connsiteX21" fmla="*/ 1778137 w 5602844"/>
              <a:gd name="connsiteY21" fmla="*/ 2594298 h 6845300"/>
              <a:gd name="connsiteX22" fmla="*/ 1201172 w 5602844"/>
              <a:gd name="connsiteY22" fmla="*/ 2828925 h 6845300"/>
              <a:gd name="connsiteX23" fmla="*/ 617499 w 5602844"/>
              <a:gd name="connsiteY23" fmla="*/ 2594298 h 6845300"/>
              <a:gd name="connsiteX24" fmla="*/ 617499 w 5602844"/>
              <a:gd name="connsiteY24" fmla="*/ 1434573 h 6845300"/>
              <a:gd name="connsiteX25" fmla="*/ 2053201 w 5602844"/>
              <a:gd name="connsiteY25" fmla="*/ 0 h 684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02844" h="6845300">
                <a:moveTo>
                  <a:pt x="5602844" y="3679825"/>
                </a:moveTo>
                <a:lnTo>
                  <a:pt x="5602844" y="5992813"/>
                </a:lnTo>
                <a:lnTo>
                  <a:pt x="4756706" y="6845300"/>
                </a:lnTo>
                <a:lnTo>
                  <a:pt x="2435781" y="6845300"/>
                </a:lnTo>
                <a:close/>
                <a:moveTo>
                  <a:pt x="5602844" y="1273175"/>
                </a:moveTo>
                <a:cubicBezTo>
                  <a:pt x="5602844" y="3586520"/>
                  <a:pt x="5602844" y="3586520"/>
                  <a:pt x="5602844" y="3586520"/>
                </a:cubicBezTo>
                <a:cubicBezTo>
                  <a:pt x="3093233" y="6094321"/>
                  <a:pt x="3093233" y="6094321"/>
                  <a:pt x="3093233" y="6094321"/>
                </a:cubicBezTo>
                <a:cubicBezTo>
                  <a:pt x="2932188" y="6255249"/>
                  <a:pt x="2724172" y="6335713"/>
                  <a:pt x="2509446" y="6335713"/>
                </a:cubicBezTo>
                <a:cubicBezTo>
                  <a:pt x="2301430" y="6335713"/>
                  <a:pt x="2093415" y="6255249"/>
                  <a:pt x="1932370" y="6094321"/>
                </a:cubicBezTo>
                <a:cubicBezTo>
                  <a:pt x="1610281" y="5779169"/>
                  <a:pt x="1610281" y="5262857"/>
                  <a:pt x="1932370" y="4941001"/>
                </a:cubicBezTo>
                <a:cubicBezTo>
                  <a:pt x="5602844" y="1273175"/>
                  <a:pt x="5602844" y="1273175"/>
                  <a:pt x="5602844" y="1273175"/>
                </a:cubicBezTo>
                <a:close/>
                <a:moveTo>
                  <a:pt x="4469194" y="0"/>
                </a:moveTo>
                <a:cubicBezTo>
                  <a:pt x="5602844" y="0"/>
                  <a:pt x="5602844" y="0"/>
                  <a:pt x="5602844" y="0"/>
                </a:cubicBezTo>
                <a:cubicBezTo>
                  <a:pt x="5602844" y="1179874"/>
                  <a:pt x="5602844" y="1179874"/>
                  <a:pt x="5602844" y="1179874"/>
                </a:cubicBezTo>
                <a:cubicBezTo>
                  <a:pt x="1396937" y="5383175"/>
                  <a:pt x="1396937" y="5383175"/>
                  <a:pt x="1396937" y="5383175"/>
                </a:cubicBezTo>
                <a:cubicBezTo>
                  <a:pt x="1235946" y="5544067"/>
                  <a:pt x="1027998" y="5624513"/>
                  <a:pt x="820051" y="5624513"/>
                </a:cubicBezTo>
                <a:cubicBezTo>
                  <a:pt x="612103" y="5624513"/>
                  <a:pt x="397448" y="5544067"/>
                  <a:pt x="236456" y="5383175"/>
                </a:cubicBezTo>
                <a:cubicBezTo>
                  <a:pt x="-78819" y="5061392"/>
                  <a:pt x="-78819" y="4545197"/>
                  <a:pt x="236456" y="4223413"/>
                </a:cubicBezTo>
                <a:cubicBezTo>
                  <a:pt x="4469194" y="0"/>
                  <a:pt x="4469194" y="0"/>
                  <a:pt x="4469194" y="0"/>
                </a:cubicBezTo>
                <a:close/>
                <a:moveTo>
                  <a:pt x="2053201" y="0"/>
                </a:moveTo>
                <a:cubicBezTo>
                  <a:pt x="4367769" y="0"/>
                  <a:pt x="4367769" y="0"/>
                  <a:pt x="4367769" y="0"/>
                </a:cubicBezTo>
                <a:cubicBezTo>
                  <a:pt x="1778137" y="2594298"/>
                  <a:pt x="1778137" y="2594298"/>
                  <a:pt x="1778137" y="2594298"/>
                </a:cubicBezTo>
                <a:cubicBezTo>
                  <a:pt x="1617124" y="2755185"/>
                  <a:pt x="1409148" y="2828925"/>
                  <a:pt x="1201172" y="2828925"/>
                </a:cubicBezTo>
                <a:cubicBezTo>
                  <a:pt x="993197" y="2828925"/>
                  <a:pt x="778512" y="2755185"/>
                  <a:pt x="617499" y="2594298"/>
                </a:cubicBezTo>
                <a:cubicBezTo>
                  <a:pt x="302181" y="2272525"/>
                  <a:pt x="302181" y="1756347"/>
                  <a:pt x="617499" y="1434573"/>
                </a:cubicBezTo>
                <a:cubicBezTo>
                  <a:pt x="2053201" y="0"/>
                  <a:pt x="2053201" y="0"/>
                  <a:pt x="2053201" y="0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1905406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-1" y="2572415"/>
            <a:ext cx="1854780" cy="2572416"/>
          </a:xfrm>
          <a:custGeom>
            <a:avLst/>
            <a:gdLst>
              <a:gd name="connsiteX0" fmla="*/ 0 w 2473040"/>
              <a:gd name="connsiteY0" fmla="*/ 0 h 3429888"/>
              <a:gd name="connsiteX1" fmla="*/ 1254976 w 2473040"/>
              <a:gd name="connsiteY1" fmla="*/ 0 h 3429888"/>
              <a:gd name="connsiteX2" fmla="*/ 2473040 w 2473040"/>
              <a:gd name="connsiteY2" fmla="*/ 3429888 h 3429888"/>
              <a:gd name="connsiteX3" fmla="*/ 14197 w 2473040"/>
              <a:gd name="connsiteY3" fmla="*/ 3429888 h 3429888"/>
              <a:gd name="connsiteX4" fmla="*/ 0 w 2473040"/>
              <a:gd name="connsiteY4" fmla="*/ 3390138 h 342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3040" h="3429888">
                <a:moveTo>
                  <a:pt x="0" y="0"/>
                </a:moveTo>
                <a:lnTo>
                  <a:pt x="1254976" y="0"/>
                </a:lnTo>
                <a:lnTo>
                  <a:pt x="2473040" y="3429888"/>
                </a:lnTo>
                <a:lnTo>
                  <a:pt x="14197" y="3429888"/>
                </a:lnTo>
                <a:lnTo>
                  <a:pt x="0" y="339013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941232" y="2572415"/>
            <a:ext cx="2751292" cy="2572416"/>
          </a:xfrm>
          <a:custGeom>
            <a:avLst/>
            <a:gdLst>
              <a:gd name="connsiteX0" fmla="*/ 0 w 3668389"/>
              <a:gd name="connsiteY0" fmla="*/ 0 h 3429888"/>
              <a:gd name="connsiteX1" fmla="*/ 2453164 w 3668389"/>
              <a:gd name="connsiteY1" fmla="*/ 0 h 3429888"/>
              <a:gd name="connsiteX2" fmla="*/ 3668389 w 3668389"/>
              <a:gd name="connsiteY2" fmla="*/ 3429888 h 3429888"/>
              <a:gd name="connsiteX3" fmla="*/ 1218064 w 3668389"/>
              <a:gd name="connsiteY3" fmla="*/ 3429888 h 342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8">
                <a:moveTo>
                  <a:pt x="0" y="0"/>
                </a:moveTo>
                <a:lnTo>
                  <a:pt x="2453164" y="0"/>
                </a:lnTo>
                <a:lnTo>
                  <a:pt x="3668389" y="3429888"/>
                </a:lnTo>
                <a:lnTo>
                  <a:pt x="1218064" y="342988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2781105" y="2572415"/>
            <a:ext cx="2751292" cy="2572416"/>
          </a:xfrm>
          <a:custGeom>
            <a:avLst/>
            <a:gdLst>
              <a:gd name="connsiteX0" fmla="*/ 0 w 3668389"/>
              <a:gd name="connsiteY0" fmla="*/ 0 h 3429888"/>
              <a:gd name="connsiteX1" fmla="*/ 2458843 w 3668389"/>
              <a:gd name="connsiteY1" fmla="*/ 0 h 3429888"/>
              <a:gd name="connsiteX2" fmla="*/ 3668389 w 3668389"/>
              <a:gd name="connsiteY2" fmla="*/ 3429888 h 3429888"/>
              <a:gd name="connsiteX3" fmla="*/ 1215225 w 3668389"/>
              <a:gd name="connsiteY3" fmla="*/ 3429888 h 342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8">
                <a:moveTo>
                  <a:pt x="0" y="0"/>
                </a:moveTo>
                <a:lnTo>
                  <a:pt x="2458843" y="0"/>
                </a:lnTo>
                <a:lnTo>
                  <a:pt x="3668389" y="3429888"/>
                </a:lnTo>
                <a:lnTo>
                  <a:pt x="1215225" y="342988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1873945" y="-1"/>
            <a:ext cx="2751292" cy="2572416"/>
          </a:xfrm>
          <a:custGeom>
            <a:avLst/>
            <a:gdLst>
              <a:gd name="connsiteX0" fmla="*/ 0 w 3668389"/>
              <a:gd name="connsiteY0" fmla="*/ 0 h 3429888"/>
              <a:gd name="connsiteX1" fmla="*/ 2453164 w 3668389"/>
              <a:gd name="connsiteY1" fmla="*/ 0 h 3429888"/>
              <a:gd name="connsiteX2" fmla="*/ 3668389 w 3668389"/>
              <a:gd name="connsiteY2" fmla="*/ 3429888 h 3429888"/>
              <a:gd name="connsiteX3" fmla="*/ 1209546 w 3668389"/>
              <a:gd name="connsiteY3" fmla="*/ 3429888 h 342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8">
                <a:moveTo>
                  <a:pt x="0" y="0"/>
                </a:moveTo>
                <a:lnTo>
                  <a:pt x="2453164" y="0"/>
                </a:lnTo>
                <a:lnTo>
                  <a:pt x="3668389" y="3429888"/>
                </a:lnTo>
                <a:lnTo>
                  <a:pt x="1209546" y="342988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29813" y="-1"/>
            <a:ext cx="2751292" cy="2572416"/>
          </a:xfrm>
          <a:custGeom>
            <a:avLst/>
            <a:gdLst>
              <a:gd name="connsiteX0" fmla="*/ 0 w 3668389"/>
              <a:gd name="connsiteY0" fmla="*/ 0 h 3429888"/>
              <a:gd name="connsiteX1" fmla="*/ 2458843 w 3668389"/>
              <a:gd name="connsiteY1" fmla="*/ 0 h 3429888"/>
              <a:gd name="connsiteX2" fmla="*/ 3668389 w 3668389"/>
              <a:gd name="connsiteY2" fmla="*/ 3429888 h 3429888"/>
              <a:gd name="connsiteX3" fmla="*/ 1215225 w 3668389"/>
              <a:gd name="connsiteY3" fmla="*/ 3429888 h 342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8">
                <a:moveTo>
                  <a:pt x="0" y="0"/>
                </a:moveTo>
                <a:lnTo>
                  <a:pt x="2458843" y="0"/>
                </a:lnTo>
                <a:lnTo>
                  <a:pt x="3668389" y="3429888"/>
                </a:lnTo>
                <a:lnTo>
                  <a:pt x="1215225" y="342988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8"/>
          </p:nvPr>
        </p:nvSpPr>
        <p:spPr>
          <a:xfrm>
            <a:off x="1" y="-2"/>
            <a:ext cx="941231" cy="2572416"/>
          </a:xfrm>
          <a:custGeom>
            <a:avLst/>
            <a:gdLst>
              <a:gd name="connsiteX0" fmla="*/ 0 w 1254975"/>
              <a:gd name="connsiteY0" fmla="*/ 0 h 3429888"/>
              <a:gd name="connsiteX1" fmla="*/ 39750 w 1254975"/>
              <a:gd name="connsiteY1" fmla="*/ 0 h 3429888"/>
              <a:gd name="connsiteX2" fmla="*/ 1254975 w 1254975"/>
              <a:gd name="connsiteY2" fmla="*/ 3429888 h 3429888"/>
              <a:gd name="connsiteX3" fmla="*/ 0 w 1254975"/>
              <a:gd name="connsiteY3" fmla="*/ 3429888 h 342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975" h="3429888">
                <a:moveTo>
                  <a:pt x="0" y="0"/>
                </a:moveTo>
                <a:lnTo>
                  <a:pt x="39750" y="0"/>
                </a:lnTo>
                <a:lnTo>
                  <a:pt x="1254975" y="3429888"/>
                </a:lnTo>
                <a:lnTo>
                  <a:pt x="0" y="342988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7879737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17" grpId="0" animBg="1"/>
      <p:bldP spid="18" grpId="0" animBg="1"/>
      <p:bldP spid="20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1854780" cy="2572415"/>
          </a:xfrm>
          <a:custGeom>
            <a:avLst/>
            <a:gdLst>
              <a:gd name="connsiteX0" fmla="*/ 14197 w 2473040"/>
              <a:gd name="connsiteY0" fmla="*/ 0 h 3429886"/>
              <a:gd name="connsiteX1" fmla="*/ 2473040 w 2473040"/>
              <a:gd name="connsiteY1" fmla="*/ 0 h 3429886"/>
              <a:gd name="connsiteX2" fmla="*/ 1254976 w 2473040"/>
              <a:gd name="connsiteY2" fmla="*/ 3429886 h 3429886"/>
              <a:gd name="connsiteX3" fmla="*/ 0 w 2473040"/>
              <a:gd name="connsiteY3" fmla="*/ 3429886 h 3429886"/>
              <a:gd name="connsiteX4" fmla="*/ 0 w 2473040"/>
              <a:gd name="connsiteY4" fmla="*/ 39750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3040" h="3429886">
                <a:moveTo>
                  <a:pt x="14197" y="0"/>
                </a:moveTo>
                <a:lnTo>
                  <a:pt x="2473040" y="0"/>
                </a:lnTo>
                <a:lnTo>
                  <a:pt x="1254976" y="3429886"/>
                </a:lnTo>
                <a:lnTo>
                  <a:pt x="0" y="3429886"/>
                </a:lnTo>
                <a:lnTo>
                  <a:pt x="0" y="3975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29813" y="2572415"/>
            <a:ext cx="2751292" cy="2572415"/>
          </a:xfrm>
          <a:custGeom>
            <a:avLst/>
            <a:gdLst>
              <a:gd name="connsiteX0" fmla="*/ 1215225 w 3668389"/>
              <a:gd name="connsiteY0" fmla="*/ 0 h 3429886"/>
              <a:gd name="connsiteX1" fmla="*/ 3668389 w 3668389"/>
              <a:gd name="connsiteY1" fmla="*/ 0 h 3429886"/>
              <a:gd name="connsiteX2" fmla="*/ 2458843 w 3668389"/>
              <a:gd name="connsiteY2" fmla="*/ 3429886 h 3429886"/>
              <a:gd name="connsiteX3" fmla="*/ 0 w 3668389"/>
              <a:gd name="connsiteY3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6">
                <a:moveTo>
                  <a:pt x="1215225" y="0"/>
                </a:moveTo>
                <a:lnTo>
                  <a:pt x="3668389" y="0"/>
                </a:lnTo>
                <a:lnTo>
                  <a:pt x="2458843" y="3429886"/>
                </a:lnTo>
                <a:lnTo>
                  <a:pt x="0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1873945" y="2572415"/>
            <a:ext cx="2751292" cy="2572415"/>
          </a:xfrm>
          <a:custGeom>
            <a:avLst/>
            <a:gdLst>
              <a:gd name="connsiteX0" fmla="*/ 1209546 w 3668389"/>
              <a:gd name="connsiteY0" fmla="*/ 0 h 3429886"/>
              <a:gd name="connsiteX1" fmla="*/ 3668389 w 3668389"/>
              <a:gd name="connsiteY1" fmla="*/ 0 h 3429886"/>
              <a:gd name="connsiteX2" fmla="*/ 2453164 w 3668389"/>
              <a:gd name="connsiteY2" fmla="*/ 3429886 h 3429886"/>
              <a:gd name="connsiteX3" fmla="*/ 0 w 3668389"/>
              <a:gd name="connsiteY3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6">
                <a:moveTo>
                  <a:pt x="1209546" y="0"/>
                </a:moveTo>
                <a:lnTo>
                  <a:pt x="3668389" y="0"/>
                </a:lnTo>
                <a:lnTo>
                  <a:pt x="2453164" y="3429886"/>
                </a:lnTo>
                <a:lnTo>
                  <a:pt x="0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2781105" y="1"/>
            <a:ext cx="2751292" cy="2572415"/>
          </a:xfrm>
          <a:custGeom>
            <a:avLst/>
            <a:gdLst>
              <a:gd name="connsiteX0" fmla="*/ 1215225 w 3668389"/>
              <a:gd name="connsiteY0" fmla="*/ 0 h 3429886"/>
              <a:gd name="connsiteX1" fmla="*/ 3668389 w 3668389"/>
              <a:gd name="connsiteY1" fmla="*/ 0 h 3429886"/>
              <a:gd name="connsiteX2" fmla="*/ 2458843 w 3668389"/>
              <a:gd name="connsiteY2" fmla="*/ 3429886 h 3429886"/>
              <a:gd name="connsiteX3" fmla="*/ 0 w 3668389"/>
              <a:gd name="connsiteY3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6">
                <a:moveTo>
                  <a:pt x="1215225" y="0"/>
                </a:moveTo>
                <a:lnTo>
                  <a:pt x="3668389" y="0"/>
                </a:lnTo>
                <a:lnTo>
                  <a:pt x="2458843" y="3429886"/>
                </a:lnTo>
                <a:lnTo>
                  <a:pt x="0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941232" y="1"/>
            <a:ext cx="2751292" cy="2572415"/>
          </a:xfrm>
          <a:custGeom>
            <a:avLst/>
            <a:gdLst>
              <a:gd name="connsiteX0" fmla="*/ 1218064 w 3668389"/>
              <a:gd name="connsiteY0" fmla="*/ 0 h 3429886"/>
              <a:gd name="connsiteX1" fmla="*/ 3668389 w 3668389"/>
              <a:gd name="connsiteY1" fmla="*/ 0 h 3429886"/>
              <a:gd name="connsiteX2" fmla="*/ 2453164 w 3668389"/>
              <a:gd name="connsiteY2" fmla="*/ 3429886 h 3429886"/>
              <a:gd name="connsiteX3" fmla="*/ 0 w 3668389"/>
              <a:gd name="connsiteY3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6">
                <a:moveTo>
                  <a:pt x="1218064" y="0"/>
                </a:moveTo>
                <a:lnTo>
                  <a:pt x="3668389" y="0"/>
                </a:lnTo>
                <a:lnTo>
                  <a:pt x="2453164" y="3429886"/>
                </a:lnTo>
                <a:lnTo>
                  <a:pt x="0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1" y="2572414"/>
            <a:ext cx="941231" cy="2572415"/>
          </a:xfrm>
          <a:custGeom>
            <a:avLst/>
            <a:gdLst>
              <a:gd name="connsiteX0" fmla="*/ 0 w 1254975"/>
              <a:gd name="connsiteY0" fmla="*/ 0 h 3429886"/>
              <a:gd name="connsiteX1" fmla="*/ 1254975 w 1254975"/>
              <a:gd name="connsiteY1" fmla="*/ 0 h 3429886"/>
              <a:gd name="connsiteX2" fmla="*/ 39750 w 1254975"/>
              <a:gd name="connsiteY2" fmla="*/ 3429886 h 3429886"/>
              <a:gd name="connsiteX3" fmla="*/ 0 w 1254975"/>
              <a:gd name="connsiteY3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975" h="3429886">
                <a:moveTo>
                  <a:pt x="0" y="0"/>
                </a:moveTo>
                <a:lnTo>
                  <a:pt x="1254975" y="0"/>
                </a:lnTo>
                <a:lnTo>
                  <a:pt x="39750" y="3429886"/>
                </a:lnTo>
                <a:lnTo>
                  <a:pt x="0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7408934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16" grpId="0" animBg="1"/>
      <p:bldP spid="17" grpId="0" animBg="1"/>
      <p:bldP spid="19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7289219" y="1"/>
            <a:ext cx="1854780" cy="2572415"/>
          </a:xfrm>
          <a:custGeom>
            <a:avLst/>
            <a:gdLst>
              <a:gd name="connsiteX0" fmla="*/ 0 w 2473040"/>
              <a:gd name="connsiteY0" fmla="*/ 0 h 3429886"/>
              <a:gd name="connsiteX1" fmla="*/ 2458843 w 2473040"/>
              <a:gd name="connsiteY1" fmla="*/ 0 h 3429886"/>
              <a:gd name="connsiteX2" fmla="*/ 2473040 w 2473040"/>
              <a:gd name="connsiteY2" fmla="*/ 39750 h 3429886"/>
              <a:gd name="connsiteX3" fmla="*/ 2473040 w 2473040"/>
              <a:gd name="connsiteY3" fmla="*/ 3429886 h 3429886"/>
              <a:gd name="connsiteX4" fmla="*/ 1218064 w 2473040"/>
              <a:gd name="connsiteY4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3040" h="3429886">
                <a:moveTo>
                  <a:pt x="0" y="0"/>
                </a:moveTo>
                <a:lnTo>
                  <a:pt x="2458843" y="0"/>
                </a:lnTo>
                <a:lnTo>
                  <a:pt x="2473040" y="39750"/>
                </a:lnTo>
                <a:lnTo>
                  <a:pt x="2473040" y="3429886"/>
                </a:lnTo>
                <a:lnTo>
                  <a:pt x="1218064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518763" y="2572415"/>
            <a:ext cx="2751292" cy="2572415"/>
          </a:xfrm>
          <a:custGeom>
            <a:avLst/>
            <a:gdLst>
              <a:gd name="connsiteX0" fmla="*/ 0 w 3668389"/>
              <a:gd name="connsiteY0" fmla="*/ 0 h 3429886"/>
              <a:gd name="connsiteX1" fmla="*/ 2458843 w 3668389"/>
              <a:gd name="connsiteY1" fmla="*/ 0 h 3429886"/>
              <a:gd name="connsiteX2" fmla="*/ 3668389 w 3668389"/>
              <a:gd name="connsiteY2" fmla="*/ 3429886 h 3429886"/>
              <a:gd name="connsiteX3" fmla="*/ 1215225 w 3668389"/>
              <a:gd name="connsiteY3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6">
                <a:moveTo>
                  <a:pt x="0" y="0"/>
                </a:moveTo>
                <a:lnTo>
                  <a:pt x="2458843" y="0"/>
                </a:lnTo>
                <a:lnTo>
                  <a:pt x="3668389" y="3429886"/>
                </a:lnTo>
                <a:lnTo>
                  <a:pt x="1215225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6362895" y="2572415"/>
            <a:ext cx="2751292" cy="2572415"/>
          </a:xfrm>
          <a:custGeom>
            <a:avLst/>
            <a:gdLst>
              <a:gd name="connsiteX0" fmla="*/ 0 w 3668389"/>
              <a:gd name="connsiteY0" fmla="*/ 0 h 3429886"/>
              <a:gd name="connsiteX1" fmla="*/ 2453164 w 3668389"/>
              <a:gd name="connsiteY1" fmla="*/ 0 h 3429886"/>
              <a:gd name="connsiteX2" fmla="*/ 3668389 w 3668389"/>
              <a:gd name="connsiteY2" fmla="*/ 3429886 h 3429886"/>
              <a:gd name="connsiteX3" fmla="*/ 1209546 w 3668389"/>
              <a:gd name="connsiteY3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6">
                <a:moveTo>
                  <a:pt x="0" y="0"/>
                </a:moveTo>
                <a:lnTo>
                  <a:pt x="2453164" y="0"/>
                </a:lnTo>
                <a:lnTo>
                  <a:pt x="3668389" y="3429886"/>
                </a:lnTo>
                <a:lnTo>
                  <a:pt x="1209546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3611604" y="1"/>
            <a:ext cx="2751292" cy="2572415"/>
          </a:xfrm>
          <a:custGeom>
            <a:avLst/>
            <a:gdLst>
              <a:gd name="connsiteX0" fmla="*/ 0 w 3668389"/>
              <a:gd name="connsiteY0" fmla="*/ 0 h 3429886"/>
              <a:gd name="connsiteX1" fmla="*/ 2453164 w 3668389"/>
              <a:gd name="connsiteY1" fmla="*/ 0 h 3429886"/>
              <a:gd name="connsiteX2" fmla="*/ 3668389 w 3668389"/>
              <a:gd name="connsiteY2" fmla="*/ 3429886 h 3429886"/>
              <a:gd name="connsiteX3" fmla="*/ 1209546 w 3668389"/>
              <a:gd name="connsiteY3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6">
                <a:moveTo>
                  <a:pt x="0" y="0"/>
                </a:moveTo>
                <a:lnTo>
                  <a:pt x="2453164" y="0"/>
                </a:lnTo>
                <a:lnTo>
                  <a:pt x="3668389" y="3429886"/>
                </a:lnTo>
                <a:lnTo>
                  <a:pt x="1209546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5451477" y="1"/>
            <a:ext cx="2751292" cy="2572415"/>
          </a:xfrm>
          <a:custGeom>
            <a:avLst/>
            <a:gdLst>
              <a:gd name="connsiteX0" fmla="*/ 0 w 3668389"/>
              <a:gd name="connsiteY0" fmla="*/ 0 h 3429886"/>
              <a:gd name="connsiteX1" fmla="*/ 2450325 w 3668389"/>
              <a:gd name="connsiteY1" fmla="*/ 0 h 3429886"/>
              <a:gd name="connsiteX2" fmla="*/ 3668389 w 3668389"/>
              <a:gd name="connsiteY2" fmla="*/ 3429886 h 3429886"/>
              <a:gd name="connsiteX3" fmla="*/ 1215225 w 3668389"/>
              <a:gd name="connsiteY3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6">
                <a:moveTo>
                  <a:pt x="0" y="0"/>
                </a:moveTo>
                <a:lnTo>
                  <a:pt x="2450325" y="0"/>
                </a:lnTo>
                <a:lnTo>
                  <a:pt x="3668389" y="3429886"/>
                </a:lnTo>
                <a:lnTo>
                  <a:pt x="1215225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8"/>
          </p:nvPr>
        </p:nvSpPr>
        <p:spPr>
          <a:xfrm>
            <a:off x="8202769" y="2572414"/>
            <a:ext cx="941231" cy="2572415"/>
          </a:xfrm>
          <a:custGeom>
            <a:avLst/>
            <a:gdLst>
              <a:gd name="connsiteX0" fmla="*/ 0 w 1254975"/>
              <a:gd name="connsiteY0" fmla="*/ 0 h 3429886"/>
              <a:gd name="connsiteX1" fmla="*/ 1254975 w 1254975"/>
              <a:gd name="connsiteY1" fmla="*/ 0 h 3429886"/>
              <a:gd name="connsiteX2" fmla="*/ 1254975 w 1254975"/>
              <a:gd name="connsiteY2" fmla="*/ 3429886 h 3429886"/>
              <a:gd name="connsiteX3" fmla="*/ 1215225 w 1254975"/>
              <a:gd name="connsiteY3" fmla="*/ 3429886 h 342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975" h="3429886">
                <a:moveTo>
                  <a:pt x="0" y="0"/>
                </a:moveTo>
                <a:lnTo>
                  <a:pt x="1254975" y="0"/>
                </a:lnTo>
                <a:lnTo>
                  <a:pt x="1254975" y="3429886"/>
                </a:lnTo>
                <a:lnTo>
                  <a:pt x="1215225" y="342988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8847688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16" grpId="0" animBg="1"/>
      <p:bldP spid="17" grpId="0" animBg="1"/>
      <p:bldP spid="22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289219" y="2572416"/>
            <a:ext cx="1854780" cy="2572415"/>
          </a:xfrm>
          <a:custGeom>
            <a:avLst/>
            <a:gdLst>
              <a:gd name="connsiteX0" fmla="*/ 1218064 w 2473040"/>
              <a:gd name="connsiteY0" fmla="*/ 0 h 3429887"/>
              <a:gd name="connsiteX1" fmla="*/ 2473040 w 2473040"/>
              <a:gd name="connsiteY1" fmla="*/ 0 h 3429887"/>
              <a:gd name="connsiteX2" fmla="*/ 2473040 w 2473040"/>
              <a:gd name="connsiteY2" fmla="*/ 3390137 h 3429887"/>
              <a:gd name="connsiteX3" fmla="*/ 2458843 w 2473040"/>
              <a:gd name="connsiteY3" fmla="*/ 3429887 h 3429887"/>
              <a:gd name="connsiteX4" fmla="*/ 0 w 2473040"/>
              <a:gd name="connsiteY4" fmla="*/ 3429887 h 3429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3040" h="3429887">
                <a:moveTo>
                  <a:pt x="1218064" y="0"/>
                </a:moveTo>
                <a:lnTo>
                  <a:pt x="2473040" y="0"/>
                </a:lnTo>
                <a:lnTo>
                  <a:pt x="2473040" y="3390137"/>
                </a:lnTo>
                <a:lnTo>
                  <a:pt x="2458843" y="3429887"/>
                </a:lnTo>
                <a:lnTo>
                  <a:pt x="0" y="3429887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3611604" y="2572416"/>
            <a:ext cx="2751292" cy="2572415"/>
          </a:xfrm>
          <a:custGeom>
            <a:avLst/>
            <a:gdLst>
              <a:gd name="connsiteX0" fmla="*/ 1209546 w 3668389"/>
              <a:gd name="connsiteY0" fmla="*/ 0 h 3429887"/>
              <a:gd name="connsiteX1" fmla="*/ 3668389 w 3668389"/>
              <a:gd name="connsiteY1" fmla="*/ 0 h 3429887"/>
              <a:gd name="connsiteX2" fmla="*/ 2453164 w 3668389"/>
              <a:gd name="connsiteY2" fmla="*/ 3429887 h 3429887"/>
              <a:gd name="connsiteX3" fmla="*/ 0 w 3668389"/>
              <a:gd name="connsiteY3" fmla="*/ 3429887 h 3429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7">
                <a:moveTo>
                  <a:pt x="1209546" y="0"/>
                </a:moveTo>
                <a:lnTo>
                  <a:pt x="3668389" y="0"/>
                </a:lnTo>
                <a:lnTo>
                  <a:pt x="2453164" y="3429887"/>
                </a:lnTo>
                <a:lnTo>
                  <a:pt x="0" y="3429887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5451477" y="2572416"/>
            <a:ext cx="2751292" cy="2572415"/>
          </a:xfrm>
          <a:custGeom>
            <a:avLst/>
            <a:gdLst>
              <a:gd name="connsiteX0" fmla="*/ 1215225 w 3668389"/>
              <a:gd name="connsiteY0" fmla="*/ 0 h 3429887"/>
              <a:gd name="connsiteX1" fmla="*/ 3668389 w 3668389"/>
              <a:gd name="connsiteY1" fmla="*/ 0 h 3429887"/>
              <a:gd name="connsiteX2" fmla="*/ 2450325 w 3668389"/>
              <a:gd name="connsiteY2" fmla="*/ 3429887 h 3429887"/>
              <a:gd name="connsiteX3" fmla="*/ 0 w 3668389"/>
              <a:gd name="connsiteY3" fmla="*/ 3429887 h 3429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7">
                <a:moveTo>
                  <a:pt x="1215225" y="0"/>
                </a:moveTo>
                <a:lnTo>
                  <a:pt x="3668389" y="0"/>
                </a:lnTo>
                <a:lnTo>
                  <a:pt x="2450325" y="3429887"/>
                </a:lnTo>
                <a:lnTo>
                  <a:pt x="0" y="3429887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4518763" y="1"/>
            <a:ext cx="2751292" cy="2572415"/>
          </a:xfrm>
          <a:custGeom>
            <a:avLst/>
            <a:gdLst>
              <a:gd name="connsiteX0" fmla="*/ 1215225 w 3668389"/>
              <a:gd name="connsiteY0" fmla="*/ 0 h 3429887"/>
              <a:gd name="connsiteX1" fmla="*/ 3668389 w 3668389"/>
              <a:gd name="connsiteY1" fmla="*/ 0 h 3429887"/>
              <a:gd name="connsiteX2" fmla="*/ 2458843 w 3668389"/>
              <a:gd name="connsiteY2" fmla="*/ 3429887 h 3429887"/>
              <a:gd name="connsiteX3" fmla="*/ 0 w 3668389"/>
              <a:gd name="connsiteY3" fmla="*/ 3429887 h 3429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7">
                <a:moveTo>
                  <a:pt x="1215225" y="0"/>
                </a:moveTo>
                <a:lnTo>
                  <a:pt x="3668389" y="0"/>
                </a:lnTo>
                <a:lnTo>
                  <a:pt x="2458843" y="3429887"/>
                </a:lnTo>
                <a:lnTo>
                  <a:pt x="0" y="3429887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6362895" y="1"/>
            <a:ext cx="2751292" cy="2572415"/>
          </a:xfrm>
          <a:custGeom>
            <a:avLst/>
            <a:gdLst>
              <a:gd name="connsiteX0" fmla="*/ 1209546 w 3668389"/>
              <a:gd name="connsiteY0" fmla="*/ 0 h 3429887"/>
              <a:gd name="connsiteX1" fmla="*/ 3668389 w 3668389"/>
              <a:gd name="connsiteY1" fmla="*/ 0 h 3429887"/>
              <a:gd name="connsiteX2" fmla="*/ 2453164 w 3668389"/>
              <a:gd name="connsiteY2" fmla="*/ 3429887 h 3429887"/>
              <a:gd name="connsiteX3" fmla="*/ 0 w 3668389"/>
              <a:gd name="connsiteY3" fmla="*/ 3429887 h 3429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389" h="3429887">
                <a:moveTo>
                  <a:pt x="1209546" y="0"/>
                </a:moveTo>
                <a:lnTo>
                  <a:pt x="3668389" y="0"/>
                </a:lnTo>
                <a:lnTo>
                  <a:pt x="2453164" y="3429887"/>
                </a:lnTo>
                <a:lnTo>
                  <a:pt x="0" y="3429887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8202769" y="1"/>
            <a:ext cx="941231" cy="2572415"/>
          </a:xfrm>
          <a:custGeom>
            <a:avLst/>
            <a:gdLst>
              <a:gd name="connsiteX0" fmla="*/ 1215225 w 1254975"/>
              <a:gd name="connsiteY0" fmla="*/ 0 h 3429887"/>
              <a:gd name="connsiteX1" fmla="*/ 1254975 w 1254975"/>
              <a:gd name="connsiteY1" fmla="*/ 0 h 3429887"/>
              <a:gd name="connsiteX2" fmla="*/ 1254975 w 1254975"/>
              <a:gd name="connsiteY2" fmla="*/ 3429887 h 3429887"/>
              <a:gd name="connsiteX3" fmla="*/ 0 w 1254975"/>
              <a:gd name="connsiteY3" fmla="*/ 3429887 h 3429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975" h="3429887">
                <a:moveTo>
                  <a:pt x="1215225" y="0"/>
                </a:moveTo>
                <a:lnTo>
                  <a:pt x="1254975" y="0"/>
                </a:lnTo>
                <a:lnTo>
                  <a:pt x="1254975" y="3429887"/>
                </a:lnTo>
                <a:lnTo>
                  <a:pt x="0" y="3429887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1681378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20" grpId="0" animBg="1"/>
      <p:bldP spid="16" grpId="0" animBg="1"/>
      <p:bldP spid="17" grpId="0" animBg="1"/>
      <p:bldP spid="1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3640" y="442912"/>
            <a:ext cx="3013985" cy="4700588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3909972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43400" cy="5143500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4424707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2471738" y="1012372"/>
            <a:ext cx="2114550" cy="4131128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86288" y="1012372"/>
            <a:ext cx="2114550" cy="4131128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5429" y="283030"/>
            <a:ext cx="8251031" cy="380999"/>
          </a:xfrm>
          <a:noFill/>
        </p:spPr>
        <p:txBody>
          <a:bodyPr>
            <a:normAutofit/>
          </a:bodyPr>
          <a:lstStyle>
            <a:lvl1pPr algn="ctr">
              <a:defRPr sz="270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5429" y="631373"/>
            <a:ext cx="8251031" cy="228600"/>
          </a:xfrm>
          <a:noFill/>
        </p:spPr>
        <p:txBody>
          <a:bodyPr>
            <a:noAutofit/>
          </a:bodyPr>
          <a:lstStyle>
            <a:lvl1pPr algn="ctr">
              <a:defRPr sz="135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17481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5429" y="283030"/>
            <a:ext cx="8251031" cy="380999"/>
          </a:xfrm>
          <a:noFill/>
        </p:spPr>
        <p:txBody>
          <a:bodyPr>
            <a:normAutofit/>
          </a:bodyPr>
          <a:lstStyle>
            <a:lvl1pPr algn="ctr">
              <a:defRPr sz="270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5429" y="631373"/>
            <a:ext cx="8251031" cy="228600"/>
          </a:xfrm>
          <a:noFill/>
        </p:spPr>
        <p:txBody>
          <a:bodyPr>
            <a:noAutofit/>
          </a:bodyPr>
          <a:lstStyle>
            <a:lvl1pPr algn="ctr">
              <a:defRPr sz="135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r>
              <a:rPr lang="id-ID" dirty="0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1615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uiExpand="1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69097" y="1076323"/>
            <a:ext cx="4219895" cy="3015854"/>
          </a:xfrm>
          <a:custGeom>
            <a:avLst/>
            <a:gdLst>
              <a:gd name="connsiteX0" fmla="*/ 4158026 w 5626527"/>
              <a:gd name="connsiteY0" fmla="*/ 1192213 h 4021138"/>
              <a:gd name="connsiteX1" fmla="*/ 5495575 w 5626527"/>
              <a:gd name="connsiteY1" fmla="*/ 1192213 h 4021138"/>
              <a:gd name="connsiteX2" fmla="*/ 5576332 w 5626527"/>
              <a:gd name="connsiteY2" fmla="*/ 1247776 h 4021138"/>
              <a:gd name="connsiteX3" fmla="*/ 5556143 w 5626527"/>
              <a:gd name="connsiteY3" fmla="*/ 1338696 h 4021138"/>
              <a:gd name="connsiteX4" fmla="*/ 3239407 w 5626527"/>
              <a:gd name="connsiteY4" fmla="*/ 3773344 h 4021138"/>
              <a:gd name="connsiteX5" fmla="*/ 3178839 w 5626527"/>
              <a:gd name="connsiteY5" fmla="*/ 3803651 h 4021138"/>
              <a:gd name="connsiteX6" fmla="*/ 3128365 w 5626527"/>
              <a:gd name="connsiteY6" fmla="*/ 3788498 h 4021138"/>
              <a:gd name="connsiteX7" fmla="*/ 3098081 w 5626527"/>
              <a:gd name="connsiteY7" fmla="*/ 3682424 h 4021138"/>
              <a:gd name="connsiteX8" fmla="*/ 4077268 w 5626527"/>
              <a:gd name="connsiteY8" fmla="*/ 1247776 h 4021138"/>
              <a:gd name="connsiteX9" fmla="*/ 4158026 w 5626527"/>
              <a:gd name="connsiteY9" fmla="*/ 1192213 h 4021138"/>
              <a:gd name="connsiteX10" fmla="*/ 1810128 w 5626527"/>
              <a:gd name="connsiteY10" fmla="*/ 1192213 h 4021138"/>
              <a:gd name="connsiteX11" fmla="*/ 3879502 w 5626527"/>
              <a:gd name="connsiteY11" fmla="*/ 1192213 h 4021138"/>
              <a:gd name="connsiteX12" fmla="*/ 3950163 w 5626527"/>
              <a:gd name="connsiteY12" fmla="*/ 1232626 h 4021138"/>
              <a:gd name="connsiteX13" fmla="*/ 3960258 w 5626527"/>
              <a:gd name="connsiteY13" fmla="*/ 1313453 h 4021138"/>
              <a:gd name="connsiteX14" fmla="*/ 2890240 w 5626527"/>
              <a:gd name="connsiteY14" fmla="*/ 3970622 h 4021138"/>
              <a:gd name="connsiteX15" fmla="*/ 2809484 w 5626527"/>
              <a:gd name="connsiteY15" fmla="*/ 4021138 h 4021138"/>
              <a:gd name="connsiteX16" fmla="*/ 2728728 w 5626527"/>
              <a:gd name="connsiteY16" fmla="*/ 3965570 h 4021138"/>
              <a:gd name="connsiteX17" fmla="*/ 1729372 w 5626527"/>
              <a:gd name="connsiteY17" fmla="*/ 1308401 h 4021138"/>
              <a:gd name="connsiteX18" fmla="*/ 1739466 w 5626527"/>
              <a:gd name="connsiteY18" fmla="*/ 1232626 h 4021138"/>
              <a:gd name="connsiteX19" fmla="*/ 1810128 w 5626527"/>
              <a:gd name="connsiteY19" fmla="*/ 1192213 h 4021138"/>
              <a:gd name="connsiteX20" fmla="*/ 114675 w 5626527"/>
              <a:gd name="connsiteY20" fmla="*/ 1192213 h 4021138"/>
              <a:gd name="connsiteX21" fmla="*/ 1532913 w 5626527"/>
              <a:gd name="connsiteY21" fmla="*/ 1192213 h 4021138"/>
              <a:gd name="connsiteX22" fmla="*/ 1613667 w 5626527"/>
              <a:gd name="connsiteY22" fmla="*/ 1247779 h 4021138"/>
              <a:gd name="connsiteX23" fmla="*/ 2542336 w 5626527"/>
              <a:gd name="connsiteY23" fmla="*/ 3712869 h 4021138"/>
              <a:gd name="connsiteX24" fmla="*/ 2507006 w 5626527"/>
              <a:gd name="connsiteY24" fmla="*/ 3813897 h 4021138"/>
              <a:gd name="connsiteX25" fmla="*/ 2461582 w 5626527"/>
              <a:gd name="connsiteY25" fmla="*/ 3829051 h 4021138"/>
              <a:gd name="connsiteX26" fmla="*/ 2401017 w 5626527"/>
              <a:gd name="connsiteY26" fmla="*/ 3803794 h 4021138"/>
              <a:gd name="connsiteX27" fmla="*/ 54110 w 5626527"/>
              <a:gd name="connsiteY27" fmla="*/ 1338704 h 4021138"/>
              <a:gd name="connsiteX28" fmla="*/ 38969 w 5626527"/>
              <a:gd name="connsiteY28" fmla="*/ 1247779 h 4021138"/>
              <a:gd name="connsiteX29" fmla="*/ 114675 w 5626527"/>
              <a:gd name="connsiteY29" fmla="*/ 1192213 h 4021138"/>
              <a:gd name="connsiteX30" fmla="*/ 4919106 w 5626527"/>
              <a:gd name="connsiteY30" fmla="*/ 90488 h 4021138"/>
              <a:gd name="connsiteX31" fmla="*/ 4989778 w 5626527"/>
              <a:gd name="connsiteY31" fmla="*/ 125871 h 4021138"/>
              <a:gd name="connsiteX32" fmla="*/ 5610685 w 5626527"/>
              <a:gd name="connsiteY32" fmla="*/ 970010 h 4021138"/>
              <a:gd name="connsiteX33" fmla="*/ 5615733 w 5626527"/>
              <a:gd name="connsiteY33" fmla="*/ 1060995 h 4021138"/>
              <a:gd name="connsiteX34" fmla="*/ 5540013 w 5626527"/>
              <a:gd name="connsiteY34" fmla="*/ 1106488 h 4021138"/>
              <a:gd name="connsiteX35" fmla="*/ 4318392 w 5626527"/>
              <a:gd name="connsiteY35" fmla="*/ 1106488 h 4021138"/>
              <a:gd name="connsiteX36" fmla="*/ 4242671 w 5626527"/>
              <a:gd name="connsiteY36" fmla="*/ 1060995 h 4021138"/>
              <a:gd name="connsiteX37" fmla="*/ 4247719 w 5626527"/>
              <a:gd name="connsiteY37" fmla="*/ 975065 h 4021138"/>
              <a:gd name="connsiteX38" fmla="*/ 4848434 w 5626527"/>
              <a:gd name="connsiteY38" fmla="*/ 125871 h 4021138"/>
              <a:gd name="connsiteX39" fmla="*/ 4919106 w 5626527"/>
              <a:gd name="connsiteY39" fmla="*/ 90488 h 4021138"/>
              <a:gd name="connsiteX40" fmla="*/ 770626 w 5626527"/>
              <a:gd name="connsiteY40" fmla="*/ 85725 h 4021138"/>
              <a:gd name="connsiteX41" fmla="*/ 836213 w 5626527"/>
              <a:gd name="connsiteY41" fmla="*/ 121098 h 4021138"/>
              <a:gd name="connsiteX42" fmla="*/ 1441638 w 5626527"/>
              <a:gd name="connsiteY42" fmla="*/ 975103 h 4021138"/>
              <a:gd name="connsiteX43" fmla="*/ 1451729 w 5626527"/>
              <a:gd name="connsiteY43" fmla="*/ 1061008 h 4021138"/>
              <a:gd name="connsiteX44" fmla="*/ 1371005 w 5626527"/>
              <a:gd name="connsiteY44" fmla="*/ 1106488 h 4021138"/>
              <a:gd name="connsiteX45" fmla="*/ 84478 w 5626527"/>
              <a:gd name="connsiteY45" fmla="*/ 1106488 h 4021138"/>
              <a:gd name="connsiteX46" fmla="*/ 8800 w 5626527"/>
              <a:gd name="connsiteY46" fmla="*/ 1061008 h 4021138"/>
              <a:gd name="connsiteX47" fmla="*/ 18890 w 5626527"/>
              <a:gd name="connsiteY47" fmla="*/ 970049 h 4021138"/>
              <a:gd name="connsiteX48" fmla="*/ 699993 w 5626527"/>
              <a:gd name="connsiteY48" fmla="*/ 116045 h 4021138"/>
              <a:gd name="connsiteX49" fmla="*/ 770626 w 5626527"/>
              <a:gd name="connsiteY49" fmla="*/ 85725 h 4021138"/>
              <a:gd name="connsiteX50" fmla="*/ 2809121 w 5626527"/>
              <a:gd name="connsiteY50" fmla="*/ 50800 h 4021138"/>
              <a:gd name="connsiteX51" fmla="*/ 2864632 w 5626527"/>
              <a:gd name="connsiteY51" fmla="*/ 76056 h 4021138"/>
              <a:gd name="connsiteX52" fmla="*/ 3803264 w 5626527"/>
              <a:gd name="connsiteY52" fmla="*/ 960005 h 4021138"/>
              <a:gd name="connsiteX53" fmla="*/ 3828496 w 5626527"/>
              <a:gd name="connsiteY53" fmla="*/ 1055976 h 4021138"/>
              <a:gd name="connsiteX54" fmla="*/ 3747754 w 5626527"/>
              <a:gd name="connsiteY54" fmla="*/ 1106488 h 4021138"/>
              <a:gd name="connsiteX55" fmla="*/ 1931046 w 5626527"/>
              <a:gd name="connsiteY55" fmla="*/ 1106488 h 4021138"/>
              <a:gd name="connsiteX56" fmla="*/ 1850303 w 5626527"/>
              <a:gd name="connsiteY56" fmla="*/ 1055976 h 4021138"/>
              <a:gd name="connsiteX57" fmla="*/ 1870489 w 5626527"/>
              <a:gd name="connsiteY57" fmla="*/ 960005 h 4021138"/>
              <a:gd name="connsiteX58" fmla="*/ 2748564 w 5626527"/>
              <a:gd name="connsiteY58" fmla="*/ 76056 h 4021138"/>
              <a:gd name="connsiteX59" fmla="*/ 2809121 w 5626527"/>
              <a:gd name="connsiteY59" fmla="*/ 50800 h 4021138"/>
              <a:gd name="connsiteX60" fmla="*/ 3127724 w 5626527"/>
              <a:gd name="connsiteY60" fmla="*/ 0 h 4021138"/>
              <a:gd name="connsiteX61" fmla="*/ 4671693 w 5626527"/>
              <a:gd name="connsiteY61" fmla="*/ 0 h 4021138"/>
              <a:gd name="connsiteX62" fmla="*/ 4747378 w 5626527"/>
              <a:gd name="connsiteY62" fmla="*/ 45498 h 4021138"/>
              <a:gd name="connsiteX63" fmla="*/ 4742333 w 5626527"/>
              <a:gd name="connsiteY63" fmla="*/ 136494 h 4021138"/>
              <a:gd name="connsiteX64" fmla="*/ 4121717 w 5626527"/>
              <a:gd name="connsiteY64" fmla="*/ 1006012 h 4021138"/>
              <a:gd name="connsiteX65" fmla="*/ 4061170 w 5626527"/>
              <a:gd name="connsiteY65" fmla="*/ 1041400 h 4021138"/>
              <a:gd name="connsiteX66" fmla="*/ 4051078 w 5626527"/>
              <a:gd name="connsiteY66" fmla="*/ 1041400 h 4021138"/>
              <a:gd name="connsiteX67" fmla="*/ 3990530 w 5626527"/>
              <a:gd name="connsiteY67" fmla="*/ 1021178 h 4021138"/>
              <a:gd name="connsiteX68" fmla="*/ 3072222 w 5626527"/>
              <a:gd name="connsiteY68" fmla="*/ 146605 h 4021138"/>
              <a:gd name="connsiteX69" fmla="*/ 3052039 w 5626527"/>
              <a:gd name="connsiteY69" fmla="*/ 55609 h 4021138"/>
              <a:gd name="connsiteX70" fmla="*/ 3127724 w 5626527"/>
              <a:gd name="connsiteY70" fmla="*/ 0 h 4021138"/>
              <a:gd name="connsiteX71" fmla="*/ 1022727 w 5626527"/>
              <a:gd name="connsiteY71" fmla="*/ 0 h 4021138"/>
              <a:gd name="connsiteX72" fmla="*/ 2496506 w 5626527"/>
              <a:gd name="connsiteY72" fmla="*/ 0 h 4021138"/>
              <a:gd name="connsiteX73" fmla="*/ 2577261 w 5626527"/>
              <a:gd name="connsiteY73" fmla="*/ 55609 h 4021138"/>
              <a:gd name="connsiteX74" fmla="*/ 2557072 w 5626527"/>
              <a:gd name="connsiteY74" fmla="*/ 146605 h 4021138"/>
              <a:gd name="connsiteX75" fmla="*/ 1699049 w 5626527"/>
              <a:gd name="connsiteY75" fmla="*/ 1011068 h 4021138"/>
              <a:gd name="connsiteX76" fmla="*/ 1638483 w 5626527"/>
              <a:gd name="connsiteY76" fmla="*/ 1041400 h 4021138"/>
              <a:gd name="connsiteX77" fmla="*/ 1633436 w 5626527"/>
              <a:gd name="connsiteY77" fmla="*/ 1036345 h 4021138"/>
              <a:gd name="connsiteX78" fmla="*/ 1567823 w 5626527"/>
              <a:gd name="connsiteY78" fmla="*/ 1000957 h 4021138"/>
              <a:gd name="connsiteX79" fmla="*/ 952066 w 5626527"/>
              <a:gd name="connsiteY79" fmla="*/ 136494 h 4021138"/>
              <a:gd name="connsiteX80" fmla="*/ 947019 w 5626527"/>
              <a:gd name="connsiteY80" fmla="*/ 45498 h 4021138"/>
              <a:gd name="connsiteX81" fmla="*/ 1022727 w 5626527"/>
              <a:gd name="connsiteY81" fmla="*/ 0 h 402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626527" h="4021138">
                <a:moveTo>
                  <a:pt x="4158026" y="1192213"/>
                </a:moveTo>
                <a:cubicBezTo>
                  <a:pt x="5495575" y="1192213"/>
                  <a:pt x="5495575" y="1192213"/>
                  <a:pt x="5495575" y="1192213"/>
                </a:cubicBezTo>
                <a:cubicBezTo>
                  <a:pt x="5530906" y="1192213"/>
                  <a:pt x="5561190" y="1212418"/>
                  <a:pt x="5576332" y="1247776"/>
                </a:cubicBezTo>
                <a:cubicBezTo>
                  <a:pt x="5586427" y="1278082"/>
                  <a:pt x="5581380" y="1313440"/>
                  <a:pt x="5556143" y="1338696"/>
                </a:cubicBezTo>
                <a:cubicBezTo>
                  <a:pt x="3239407" y="3773344"/>
                  <a:pt x="3239407" y="3773344"/>
                  <a:pt x="3239407" y="3773344"/>
                </a:cubicBezTo>
                <a:cubicBezTo>
                  <a:pt x="3224265" y="3793549"/>
                  <a:pt x="3199028" y="3803651"/>
                  <a:pt x="3178839" y="3803651"/>
                </a:cubicBezTo>
                <a:cubicBezTo>
                  <a:pt x="3158649" y="3803651"/>
                  <a:pt x="3143507" y="3798600"/>
                  <a:pt x="3128365" y="3788498"/>
                </a:cubicBezTo>
                <a:cubicBezTo>
                  <a:pt x="3098081" y="3763242"/>
                  <a:pt x="3082939" y="3722833"/>
                  <a:pt x="3098081" y="3682424"/>
                </a:cubicBezTo>
                <a:cubicBezTo>
                  <a:pt x="4077268" y="1247776"/>
                  <a:pt x="4077268" y="1247776"/>
                  <a:pt x="4077268" y="1247776"/>
                </a:cubicBezTo>
                <a:cubicBezTo>
                  <a:pt x="4092410" y="1212418"/>
                  <a:pt x="4122694" y="1192213"/>
                  <a:pt x="4158026" y="1192213"/>
                </a:cubicBezTo>
                <a:close/>
                <a:moveTo>
                  <a:pt x="1810128" y="1192213"/>
                </a:moveTo>
                <a:cubicBezTo>
                  <a:pt x="3879502" y="1192213"/>
                  <a:pt x="3879502" y="1192213"/>
                  <a:pt x="3879502" y="1192213"/>
                </a:cubicBezTo>
                <a:cubicBezTo>
                  <a:pt x="3909785" y="1192213"/>
                  <a:pt x="3935021" y="1207368"/>
                  <a:pt x="3950163" y="1232626"/>
                </a:cubicBezTo>
                <a:cubicBezTo>
                  <a:pt x="3965305" y="1252833"/>
                  <a:pt x="3970352" y="1283143"/>
                  <a:pt x="3960258" y="1313453"/>
                </a:cubicBezTo>
                <a:cubicBezTo>
                  <a:pt x="2890240" y="3970622"/>
                  <a:pt x="2890240" y="3970622"/>
                  <a:pt x="2890240" y="3970622"/>
                </a:cubicBezTo>
                <a:cubicBezTo>
                  <a:pt x="2875098" y="4000932"/>
                  <a:pt x="2844815" y="4021138"/>
                  <a:pt x="2809484" y="4021138"/>
                </a:cubicBezTo>
                <a:cubicBezTo>
                  <a:pt x="2774153" y="4021138"/>
                  <a:pt x="2743870" y="4000932"/>
                  <a:pt x="2728728" y="3965570"/>
                </a:cubicBezTo>
                <a:cubicBezTo>
                  <a:pt x="1729372" y="1308401"/>
                  <a:pt x="1729372" y="1308401"/>
                  <a:pt x="1729372" y="1308401"/>
                </a:cubicBezTo>
                <a:cubicBezTo>
                  <a:pt x="1719277" y="1283143"/>
                  <a:pt x="1719277" y="1252833"/>
                  <a:pt x="1739466" y="1232626"/>
                </a:cubicBezTo>
                <a:cubicBezTo>
                  <a:pt x="1754608" y="1207368"/>
                  <a:pt x="1779844" y="1192213"/>
                  <a:pt x="1810128" y="1192213"/>
                </a:cubicBezTo>
                <a:close/>
                <a:moveTo>
                  <a:pt x="114675" y="1192213"/>
                </a:moveTo>
                <a:cubicBezTo>
                  <a:pt x="1532913" y="1192213"/>
                  <a:pt x="1532913" y="1192213"/>
                  <a:pt x="1532913" y="1192213"/>
                </a:cubicBezTo>
                <a:cubicBezTo>
                  <a:pt x="1568243" y="1192213"/>
                  <a:pt x="1603573" y="1217470"/>
                  <a:pt x="1613667" y="1247779"/>
                </a:cubicBezTo>
                <a:cubicBezTo>
                  <a:pt x="2542336" y="3712869"/>
                  <a:pt x="2542336" y="3712869"/>
                  <a:pt x="2542336" y="3712869"/>
                </a:cubicBezTo>
                <a:cubicBezTo>
                  <a:pt x="2557477" y="3753280"/>
                  <a:pt x="2542336" y="3793691"/>
                  <a:pt x="2507006" y="3813897"/>
                </a:cubicBezTo>
                <a:cubicBezTo>
                  <a:pt x="2491865" y="3824000"/>
                  <a:pt x="2476723" y="3829051"/>
                  <a:pt x="2461582" y="3829051"/>
                </a:cubicBezTo>
                <a:cubicBezTo>
                  <a:pt x="2441394" y="3829051"/>
                  <a:pt x="2416158" y="3818948"/>
                  <a:pt x="2401017" y="3803794"/>
                </a:cubicBezTo>
                <a:cubicBezTo>
                  <a:pt x="54110" y="1338704"/>
                  <a:pt x="54110" y="1338704"/>
                  <a:pt x="54110" y="1338704"/>
                </a:cubicBezTo>
                <a:cubicBezTo>
                  <a:pt x="28874" y="1313447"/>
                  <a:pt x="23827" y="1278087"/>
                  <a:pt x="38969" y="1247779"/>
                </a:cubicBezTo>
                <a:cubicBezTo>
                  <a:pt x="49063" y="1212419"/>
                  <a:pt x="84393" y="1192213"/>
                  <a:pt x="114675" y="1192213"/>
                </a:cubicBezTo>
                <a:close/>
                <a:moveTo>
                  <a:pt x="4919106" y="90488"/>
                </a:moveTo>
                <a:cubicBezTo>
                  <a:pt x="4949394" y="90488"/>
                  <a:pt x="4974634" y="105653"/>
                  <a:pt x="4989778" y="125871"/>
                </a:cubicBezTo>
                <a:cubicBezTo>
                  <a:pt x="5610685" y="970010"/>
                  <a:pt x="5610685" y="970010"/>
                  <a:pt x="5610685" y="970010"/>
                </a:cubicBezTo>
                <a:cubicBezTo>
                  <a:pt x="5630877" y="995284"/>
                  <a:pt x="5630877" y="1030667"/>
                  <a:pt x="5615733" y="1060995"/>
                </a:cubicBezTo>
                <a:cubicBezTo>
                  <a:pt x="5600589" y="1091324"/>
                  <a:pt x="5575349" y="1106488"/>
                  <a:pt x="5540013" y="1106488"/>
                </a:cubicBezTo>
                <a:lnTo>
                  <a:pt x="4318392" y="1106488"/>
                </a:lnTo>
                <a:cubicBezTo>
                  <a:pt x="4288104" y="1106488"/>
                  <a:pt x="4257815" y="1091324"/>
                  <a:pt x="4242671" y="1060995"/>
                </a:cubicBezTo>
                <a:cubicBezTo>
                  <a:pt x="4227527" y="1035722"/>
                  <a:pt x="4232575" y="1000339"/>
                  <a:pt x="4247719" y="975065"/>
                </a:cubicBezTo>
                <a:cubicBezTo>
                  <a:pt x="4848434" y="125871"/>
                  <a:pt x="4848434" y="125871"/>
                  <a:pt x="4848434" y="125871"/>
                </a:cubicBezTo>
                <a:cubicBezTo>
                  <a:pt x="4868626" y="105653"/>
                  <a:pt x="4893866" y="90488"/>
                  <a:pt x="4919106" y="90488"/>
                </a:cubicBezTo>
                <a:close/>
                <a:moveTo>
                  <a:pt x="770626" y="85725"/>
                </a:moveTo>
                <a:cubicBezTo>
                  <a:pt x="795852" y="85725"/>
                  <a:pt x="821078" y="100885"/>
                  <a:pt x="836213" y="121098"/>
                </a:cubicBezTo>
                <a:cubicBezTo>
                  <a:pt x="1441638" y="975103"/>
                  <a:pt x="1441638" y="975103"/>
                  <a:pt x="1441638" y="975103"/>
                </a:cubicBezTo>
                <a:cubicBezTo>
                  <a:pt x="1461819" y="1000369"/>
                  <a:pt x="1466864" y="1035742"/>
                  <a:pt x="1451729" y="1061008"/>
                </a:cubicBezTo>
                <a:cubicBezTo>
                  <a:pt x="1436593" y="1091328"/>
                  <a:pt x="1406322" y="1106488"/>
                  <a:pt x="1371005" y="1106488"/>
                </a:cubicBezTo>
                <a:lnTo>
                  <a:pt x="84478" y="1106488"/>
                </a:lnTo>
                <a:cubicBezTo>
                  <a:pt x="54207" y="1106488"/>
                  <a:pt x="23935" y="1091328"/>
                  <a:pt x="8800" y="1061008"/>
                </a:cubicBezTo>
                <a:cubicBezTo>
                  <a:pt x="-6336" y="1030689"/>
                  <a:pt x="-1291" y="995316"/>
                  <a:pt x="18890" y="970049"/>
                </a:cubicBezTo>
                <a:cubicBezTo>
                  <a:pt x="699993" y="116045"/>
                  <a:pt x="699993" y="116045"/>
                  <a:pt x="699993" y="116045"/>
                </a:cubicBezTo>
                <a:cubicBezTo>
                  <a:pt x="715129" y="95832"/>
                  <a:pt x="740355" y="85725"/>
                  <a:pt x="770626" y="85725"/>
                </a:cubicBezTo>
                <a:close/>
                <a:moveTo>
                  <a:pt x="2809121" y="50800"/>
                </a:moveTo>
                <a:cubicBezTo>
                  <a:pt x="2829307" y="50800"/>
                  <a:pt x="2849493" y="60902"/>
                  <a:pt x="2864632" y="76056"/>
                </a:cubicBezTo>
                <a:cubicBezTo>
                  <a:pt x="3803264" y="960005"/>
                  <a:pt x="3803264" y="960005"/>
                  <a:pt x="3803264" y="960005"/>
                </a:cubicBezTo>
                <a:cubicBezTo>
                  <a:pt x="3833543" y="985261"/>
                  <a:pt x="3838589" y="1020618"/>
                  <a:pt x="3828496" y="1055976"/>
                </a:cubicBezTo>
                <a:cubicBezTo>
                  <a:pt x="3813357" y="1086283"/>
                  <a:pt x="3783079" y="1106488"/>
                  <a:pt x="3747754" y="1106488"/>
                </a:cubicBezTo>
                <a:lnTo>
                  <a:pt x="1931046" y="1106488"/>
                </a:lnTo>
                <a:cubicBezTo>
                  <a:pt x="1895721" y="1106488"/>
                  <a:pt x="1865443" y="1086283"/>
                  <a:pt x="1850303" y="1055976"/>
                </a:cubicBezTo>
                <a:cubicBezTo>
                  <a:pt x="1835164" y="1025670"/>
                  <a:pt x="1845257" y="985261"/>
                  <a:pt x="1870489" y="960005"/>
                </a:cubicBezTo>
                <a:cubicBezTo>
                  <a:pt x="2748564" y="76056"/>
                  <a:pt x="2748564" y="76056"/>
                  <a:pt x="2748564" y="76056"/>
                </a:cubicBezTo>
                <a:cubicBezTo>
                  <a:pt x="2763704" y="60902"/>
                  <a:pt x="2783889" y="50800"/>
                  <a:pt x="2809121" y="50800"/>
                </a:cubicBezTo>
                <a:close/>
                <a:moveTo>
                  <a:pt x="3127724" y="0"/>
                </a:moveTo>
                <a:cubicBezTo>
                  <a:pt x="4671693" y="0"/>
                  <a:pt x="4671693" y="0"/>
                  <a:pt x="4671693" y="0"/>
                </a:cubicBezTo>
                <a:cubicBezTo>
                  <a:pt x="4701967" y="0"/>
                  <a:pt x="4732241" y="20221"/>
                  <a:pt x="4747378" y="45498"/>
                </a:cubicBezTo>
                <a:cubicBezTo>
                  <a:pt x="4762515" y="75830"/>
                  <a:pt x="4757470" y="111217"/>
                  <a:pt x="4742333" y="136494"/>
                </a:cubicBezTo>
                <a:cubicBezTo>
                  <a:pt x="4121717" y="1006012"/>
                  <a:pt x="4121717" y="1006012"/>
                  <a:pt x="4121717" y="1006012"/>
                </a:cubicBezTo>
                <a:cubicBezTo>
                  <a:pt x="4106580" y="1026234"/>
                  <a:pt x="4086398" y="1041400"/>
                  <a:pt x="4061170" y="1041400"/>
                </a:cubicBezTo>
                <a:cubicBezTo>
                  <a:pt x="4056124" y="1041400"/>
                  <a:pt x="4056124" y="1041400"/>
                  <a:pt x="4051078" y="1041400"/>
                </a:cubicBezTo>
                <a:cubicBezTo>
                  <a:pt x="4030896" y="1041400"/>
                  <a:pt x="4010713" y="1036345"/>
                  <a:pt x="3990530" y="1021178"/>
                </a:cubicBezTo>
                <a:cubicBezTo>
                  <a:pt x="3072222" y="146605"/>
                  <a:pt x="3072222" y="146605"/>
                  <a:pt x="3072222" y="146605"/>
                </a:cubicBezTo>
                <a:cubicBezTo>
                  <a:pt x="3046993" y="126384"/>
                  <a:pt x="3036902" y="85941"/>
                  <a:pt x="3052039" y="55609"/>
                </a:cubicBezTo>
                <a:cubicBezTo>
                  <a:pt x="3062130" y="20221"/>
                  <a:pt x="3092404" y="0"/>
                  <a:pt x="3127724" y="0"/>
                </a:cubicBezTo>
                <a:close/>
                <a:moveTo>
                  <a:pt x="1022727" y="0"/>
                </a:moveTo>
                <a:cubicBezTo>
                  <a:pt x="2496506" y="0"/>
                  <a:pt x="2496506" y="0"/>
                  <a:pt x="2496506" y="0"/>
                </a:cubicBezTo>
                <a:cubicBezTo>
                  <a:pt x="2531836" y="0"/>
                  <a:pt x="2562119" y="20222"/>
                  <a:pt x="2577261" y="55609"/>
                </a:cubicBezTo>
                <a:cubicBezTo>
                  <a:pt x="2592402" y="85941"/>
                  <a:pt x="2582308" y="121328"/>
                  <a:pt x="2557072" y="146605"/>
                </a:cubicBezTo>
                <a:cubicBezTo>
                  <a:pt x="1699049" y="1011068"/>
                  <a:pt x="1699049" y="1011068"/>
                  <a:pt x="1699049" y="1011068"/>
                </a:cubicBezTo>
                <a:cubicBezTo>
                  <a:pt x="1683908" y="1031289"/>
                  <a:pt x="1663719" y="1041400"/>
                  <a:pt x="1638483" y="1041400"/>
                </a:cubicBezTo>
                <a:cubicBezTo>
                  <a:pt x="1638483" y="1041400"/>
                  <a:pt x="1633436" y="1036345"/>
                  <a:pt x="1633436" y="1036345"/>
                </a:cubicBezTo>
                <a:cubicBezTo>
                  <a:pt x="1608200" y="1036345"/>
                  <a:pt x="1582964" y="1021178"/>
                  <a:pt x="1567823" y="1000957"/>
                </a:cubicBezTo>
                <a:cubicBezTo>
                  <a:pt x="952066" y="136494"/>
                  <a:pt x="952066" y="136494"/>
                  <a:pt x="952066" y="136494"/>
                </a:cubicBezTo>
                <a:cubicBezTo>
                  <a:pt x="936924" y="111217"/>
                  <a:pt x="931877" y="75830"/>
                  <a:pt x="947019" y="45498"/>
                </a:cubicBezTo>
                <a:cubicBezTo>
                  <a:pt x="962160" y="20222"/>
                  <a:pt x="992443" y="0"/>
                  <a:pt x="1022727" y="0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1119728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r>
              <a:rPr lang="id-ID" dirty="0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259202" y="1768085"/>
            <a:ext cx="2086205" cy="13286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8590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5429" y="283030"/>
            <a:ext cx="8251031" cy="380999"/>
          </a:xfrm>
          <a:noFill/>
        </p:spPr>
        <p:txBody>
          <a:bodyPr>
            <a:normAutofit/>
          </a:bodyPr>
          <a:lstStyle>
            <a:lvl1pPr algn="ctr">
              <a:defRPr sz="270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5429" y="631373"/>
            <a:ext cx="8251031" cy="228600"/>
          </a:xfrm>
          <a:noFill/>
        </p:spPr>
        <p:txBody>
          <a:bodyPr>
            <a:noAutofit/>
          </a:bodyPr>
          <a:lstStyle>
            <a:lvl1pPr algn="ctr">
              <a:defRPr sz="135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259202" y="2084608"/>
            <a:ext cx="2086205" cy="13286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7818613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259202" y="2970873"/>
            <a:ext cx="2086205" cy="13286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259202" y="755934"/>
            <a:ext cx="2086205" cy="13286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1360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5429" y="283030"/>
            <a:ext cx="8251031" cy="380999"/>
          </a:xfrm>
          <a:noFill/>
        </p:spPr>
        <p:txBody>
          <a:bodyPr>
            <a:normAutofit/>
          </a:bodyPr>
          <a:lstStyle>
            <a:lvl1pPr algn="ctr">
              <a:defRPr sz="270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5429" y="631373"/>
            <a:ext cx="8251031" cy="228600"/>
          </a:xfrm>
          <a:noFill/>
        </p:spPr>
        <p:txBody>
          <a:bodyPr>
            <a:noAutofit/>
          </a:bodyPr>
          <a:lstStyle>
            <a:lvl1pPr algn="ctr">
              <a:defRPr sz="135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r>
              <a:rPr lang="id-ID" dirty="0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35429" y="1012372"/>
            <a:ext cx="5304073" cy="2571809"/>
          </a:xfrm>
          <a:custGeom>
            <a:avLst/>
            <a:gdLst>
              <a:gd name="connsiteX0" fmla="*/ 0 w 7072097"/>
              <a:gd name="connsiteY0" fmla="*/ 0 h 3429079"/>
              <a:gd name="connsiteX1" fmla="*/ 3658085 w 7072097"/>
              <a:gd name="connsiteY1" fmla="*/ 0 h 3429079"/>
              <a:gd name="connsiteX2" fmla="*/ 7072097 w 7072097"/>
              <a:gd name="connsiteY2" fmla="*/ 3429079 h 3429079"/>
              <a:gd name="connsiteX3" fmla="*/ 0 w 7072097"/>
              <a:gd name="connsiteY3" fmla="*/ 3429079 h 342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097" h="3429079">
                <a:moveTo>
                  <a:pt x="0" y="0"/>
                </a:moveTo>
                <a:lnTo>
                  <a:pt x="3658085" y="0"/>
                </a:lnTo>
                <a:lnTo>
                  <a:pt x="7072097" y="3429079"/>
                </a:lnTo>
                <a:lnTo>
                  <a:pt x="0" y="3429079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382387" y="1012372"/>
            <a:ext cx="5304073" cy="2571809"/>
          </a:xfrm>
          <a:custGeom>
            <a:avLst/>
            <a:gdLst>
              <a:gd name="connsiteX0" fmla="*/ 0 w 7072097"/>
              <a:gd name="connsiteY0" fmla="*/ 0 h 3429079"/>
              <a:gd name="connsiteX1" fmla="*/ 7072097 w 7072097"/>
              <a:gd name="connsiteY1" fmla="*/ 0 h 3429079"/>
              <a:gd name="connsiteX2" fmla="*/ 7072097 w 7072097"/>
              <a:gd name="connsiteY2" fmla="*/ 3429079 h 3429079"/>
              <a:gd name="connsiteX3" fmla="*/ 3414012 w 7072097"/>
              <a:gd name="connsiteY3" fmla="*/ 3429079 h 342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097" h="3429079">
                <a:moveTo>
                  <a:pt x="0" y="0"/>
                </a:moveTo>
                <a:lnTo>
                  <a:pt x="7072097" y="0"/>
                </a:lnTo>
                <a:lnTo>
                  <a:pt x="7072097" y="3429079"/>
                </a:lnTo>
                <a:lnTo>
                  <a:pt x="3414012" y="3429079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1409660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  <p:bldP spid="14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5429" y="283030"/>
            <a:ext cx="8251031" cy="380999"/>
          </a:xfrm>
          <a:noFill/>
        </p:spPr>
        <p:txBody>
          <a:bodyPr>
            <a:normAutofit/>
          </a:bodyPr>
          <a:lstStyle>
            <a:lvl1pPr algn="ctr">
              <a:defRPr sz="270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5429" y="631373"/>
            <a:ext cx="8251031" cy="228600"/>
          </a:xfrm>
          <a:noFill/>
        </p:spPr>
        <p:txBody>
          <a:bodyPr>
            <a:noAutofit/>
          </a:bodyPr>
          <a:lstStyle>
            <a:lvl1pPr algn="ctr">
              <a:defRPr sz="135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r>
              <a:rPr lang="id-ID" dirty="0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35429" y="1012372"/>
            <a:ext cx="4038098" cy="257180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48362" y="1012372"/>
            <a:ext cx="4038098" cy="257180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880890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  <p:bldP spid="14" grpId="0" animBg="1"/>
      <p:bldP spid="13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5429" y="283030"/>
            <a:ext cx="8251031" cy="380999"/>
          </a:xfrm>
          <a:noFill/>
        </p:spPr>
        <p:txBody>
          <a:bodyPr>
            <a:normAutofit/>
          </a:bodyPr>
          <a:lstStyle>
            <a:lvl1pPr algn="ctr">
              <a:defRPr sz="270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5429" y="631373"/>
            <a:ext cx="8251031" cy="228600"/>
          </a:xfrm>
          <a:noFill/>
        </p:spPr>
        <p:txBody>
          <a:bodyPr>
            <a:noAutofit/>
          </a:bodyPr>
          <a:lstStyle>
            <a:lvl1pPr algn="ctr">
              <a:defRPr sz="135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r>
              <a:rPr lang="id-ID" dirty="0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431007" y="1006079"/>
            <a:ext cx="3755231" cy="2574132"/>
          </a:xfrm>
          <a:custGeom>
            <a:avLst/>
            <a:gdLst>
              <a:gd name="connsiteX0" fmla="*/ 0 w 5006975"/>
              <a:gd name="connsiteY0" fmla="*/ 0 h 3432176"/>
              <a:gd name="connsiteX1" fmla="*/ 1597025 w 5006975"/>
              <a:gd name="connsiteY1" fmla="*/ 0 h 3432176"/>
              <a:gd name="connsiteX2" fmla="*/ 5006975 w 5006975"/>
              <a:gd name="connsiteY2" fmla="*/ 3432176 h 3432176"/>
              <a:gd name="connsiteX3" fmla="*/ 0 w 5006975"/>
              <a:gd name="connsiteY3" fmla="*/ 3432176 h 343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6975" h="3432176">
                <a:moveTo>
                  <a:pt x="0" y="0"/>
                </a:moveTo>
                <a:lnTo>
                  <a:pt x="1597025" y="0"/>
                </a:lnTo>
                <a:lnTo>
                  <a:pt x="5006975" y="3432176"/>
                </a:lnTo>
                <a:lnTo>
                  <a:pt x="0" y="343217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763316" y="1006079"/>
            <a:ext cx="5591175" cy="2574132"/>
          </a:xfrm>
          <a:custGeom>
            <a:avLst/>
            <a:gdLst>
              <a:gd name="connsiteX0" fmla="*/ 0 w 7454900"/>
              <a:gd name="connsiteY0" fmla="*/ 0 h 3432176"/>
              <a:gd name="connsiteX1" fmla="*/ 4037013 w 7454900"/>
              <a:gd name="connsiteY1" fmla="*/ 0 h 3432176"/>
              <a:gd name="connsiteX2" fmla="*/ 7454900 w 7454900"/>
              <a:gd name="connsiteY2" fmla="*/ 3432176 h 3432176"/>
              <a:gd name="connsiteX3" fmla="*/ 3416300 w 7454900"/>
              <a:gd name="connsiteY3" fmla="*/ 3432176 h 343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4900" h="3432176">
                <a:moveTo>
                  <a:pt x="0" y="0"/>
                </a:moveTo>
                <a:lnTo>
                  <a:pt x="4037013" y="0"/>
                </a:lnTo>
                <a:lnTo>
                  <a:pt x="7454900" y="3432176"/>
                </a:lnTo>
                <a:lnTo>
                  <a:pt x="3416300" y="343217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4930379" y="1006079"/>
            <a:ext cx="3756422" cy="2574132"/>
          </a:xfrm>
          <a:custGeom>
            <a:avLst/>
            <a:gdLst>
              <a:gd name="connsiteX0" fmla="*/ 0 w 5008563"/>
              <a:gd name="connsiteY0" fmla="*/ 0 h 3432176"/>
              <a:gd name="connsiteX1" fmla="*/ 5008563 w 5008563"/>
              <a:gd name="connsiteY1" fmla="*/ 0 h 3432176"/>
              <a:gd name="connsiteX2" fmla="*/ 5008563 w 5008563"/>
              <a:gd name="connsiteY2" fmla="*/ 3432176 h 3432176"/>
              <a:gd name="connsiteX3" fmla="*/ 3409950 w 5008563"/>
              <a:gd name="connsiteY3" fmla="*/ 3432176 h 343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8563" h="3432176">
                <a:moveTo>
                  <a:pt x="0" y="0"/>
                </a:moveTo>
                <a:lnTo>
                  <a:pt x="5008563" y="0"/>
                </a:lnTo>
                <a:lnTo>
                  <a:pt x="5008563" y="3432176"/>
                </a:lnTo>
                <a:lnTo>
                  <a:pt x="3409950" y="3432176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7504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  <p:bldP spid="19" grpId="0" animBg="1"/>
      <p:bldP spid="18" grpId="0" animBg="1"/>
      <p:bldP spid="17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5429" y="283030"/>
            <a:ext cx="8251031" cy="380999"/>
          </a:xfrm>
          <a:noFill/>
        </p:spPr>
        <p:txBody>
          <a:bodyPr>
            <a:normAutofit/>
          </a:bodyPr>
          <a:lstStyle>
            <a:lvl1pPr algn="ctr">
              <a:defRPr sz="270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5429" y="631373"/>
            <a:ext cx="8251031" cy="228600"/>
          </a:xfrm>
          <a:noFill/>
        </p:spPr>
        <p:txBody>
          <a:bodyPr>
            <a:noAutofit/>
          </a:bodyPr>
          <a:lstStyle>
            <a:lvl1pPr algn="ctr">
              <a:defRPr sz="135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r>
              <a:rPr lang="id-ID" dirty="0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43640" y="1344041"/>
            <a:ext cx="1469577" cy="1469577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846384" y="1344041"/>
            <a:ext cx="1469577" cy="1469577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849129" y="1344041"/>
            <a:ext cx="1469577" cy="1469577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851874" y="1344041"/>
            <a:ext cx="1469577" cy="1469577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4830392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r>
              <a:rPr lang="id-ID" dirty="0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95943" y="0"/>
            <a:ext cx="2100035" cy="2884715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397024" y="0"/>
            <a:ext cx="2100035" cy="2884715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598105" y="0"/>
            <a:ext cx="2100035" cy="2884715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799187" y="0"/>
            <a:ext cx="2100035" cy="2884715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8978389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95943" y="2427514"/>
            <a:ext cx="2100035" cy="2715986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397024" y="2427514"/>
            <a:ext cx="2100035" cy="2715986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598105" y="2427514"/>
            <a:ext cx="2100035" cy="2715986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799187" y="2427514"/>
            <a:ext cx="2100035" cy="2715986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5429" y="283030"/>
            <a:ext cx="8251031" cy="380999"/>
          </a:xfrm>
          <a:noFill/>
        </p:spPr>
        <p:txBody>
          <a:bodyPr>
            <a:normAutofit/>
          </a:bodyPr>
          <a:lstStyle>
            <a:lvl1pPr algn="ctr">
              <a:defRPr sz="270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5429" y="631373"/>
            <a:ext cx="8251031" cy="228600"/>
          </a:xfrm>
          <a:noFill/>
        </p:spPr>
        <p:txBody>
          <a:bodyPr>
            <a:noAutofit/>
          </a:bodyPr>
          <a:lstStyle>
            <a:lvl1pPr algn="ctr">
              <a:defRPr sz="135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97157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9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5429" y="283030"/>
            <a:ext cx="8251031" cy="380999"/>
          </a:xfrm>
          <a:noFill/>
        </p:spPr>
        <p:txBody>
          <a:bodyPr>
            <a:normAutofit/>
          </a:bodyPr>
          <a:lstStyle>
            <a:lvl1pPr algn="ctr">
              <a:defRPr sz="270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5429" y="631373"/>
            <a:ext cx="8251031" cy="228600"/>
          </a:xfrm>
          <a:noFill/>
        </p:spPr>
        <p:txBody>
          <a:bodyPr>
            <a:noAutofit/>
          </a:bodyPr>
          <a:lstStyle>
            <a:lvl1pPr algn="ctr">
              <a:defRPr sz="135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r>
              <a:rPr lang="id-ID" dirty="0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35429" y="1148097"/>
            <a:ext cx="1254584" cy="1254584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3226252" y="1148097"/>
            <a:ext cx="1254584" cy="1254584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017074" y="1148097"/>
            <a:ext cx="1254584" cy="1254584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5429" y="2957680"/>
            <a:ext cx="1254584" cy="1254584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3226252" y="2957680"/>
            <a:ext cx="1254584" cy="1254584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6017074" y="2957680"/>
            <a:ext cx="1254584" cy="1254584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0133083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720430" y="0"/>
            <a:ext cx="5081438" cy="4600136"/>
          </a:xfrm>
          <a:custGeom>
            <a:avLst/>
            <a:gdLst>
              <a:gd name="connsiteX0" fmla="*/ 5183251 w 6775250"/>
              <a:gd name="connsiteY0" fmla="*/ 0 h 6133514"/>
              <a:gd name="connsiteX1" fmla="*/ 6775250 w 6775250"/>
              <a:gd name="connsiteY1" fmla="*/ 0 h 6133514"/>
              <a:gd name="connsiteX2" fmla="*/ 6775250 w 6775250"/>
              <a:gd name="connsiteY2" fmla="*/ 3827183 h 6133514"/>
              <a:gd name="connsiteX3" fmla="*/ 5979250 w 6775250"/>
              <a:gd name="connsiteY3" fmla="*/ 4624818 h 6133514"/>
              <a:gd name="connsiteX4" fmla="*/ 5183251 w 6775250"/>
              <a:gd name="connsiteY4" fmla="*/ 3827183 h 6133514"/>
              <a:gd name="connsiteX5" fmla="*/ 5183251 w 6775250"/>
              <a:gd name="connsiteY5" fmla="*/ 0 h 6133514"/>
              <a:gd name="connsiteX6" fmla="*/ 3455501 w 6775250"/>
              <a:gd name="connsiteY6" fmla="*/ 0 h 6133514"/>
              <a:gd name="connsiteX7" fmla="*/ 5050585 w 6775250"/>
              <a:gd name="connsiteY7" fmla="*/ 0 h 6133514"/>
              <a:gd name="connsiteX8" fmla="*/ 5050585 w 6775250"/>
              <a:gd name="connsiteY8" fmla="*/ 5335718 h 6133514"/>
              <a:gd name="connsiteX9" fmla="*/ 4253043 w 6775250"/>
              <a:gd name="connsiteY9" fmla="*/ 6133514 h 6133514"/>
              <a:gd name="connsiteX10" fmla="*/ 3455501 w 6775250"/>
              <a:gd name="connsiteY10" fmla="*/ 5335718 h 6133514"/>
              <a:gd name="connsiteX11" fmla="*/ 3455501 w 6775250"/>
              <a:gd name="connsiteY11" fmla="*/ 0 h 6133514"/>
              <a:gd name="connsiteX12" fmla="*/ 1724665 w 6775250"/>
              <a:gd name="connsiteY12" fmla="*/ 0 h 6133514"/>
              <a:gd name="connsiteX13" fmla="*/ 3316664 w 6775250"/>
              <a:gd name="connsiteY13" fmla="*/ 0 h 6133514"/>
              <a:gd name="connsiteX14" fmla="*/ 3316664 w 6775250"/>
              <a:gd name="connsiteY14" fmla="*/ 4098565 h 6133514"/>
              <a:gd name="connsiteX15" fmla="*/ 2520664 w 6775250"/>
              <a:gd name="connsiteY15" fmla="*/ 4896321 h 6133514"/>
              <a:gd name="connsiteX16" fmla="*/ 1724665 w 6775250"/>
              <a:gd name="connsiteY16" fmla="*/ 4098565 h 6133514"/>
              <a:gd name="connsiteX17" fmla="*/ 1724665 w 6775250"/>
              <a:gd name="connsiteY17" fmla="*/ 0 h 6133514"/>
              <a:gd name="connsiteX18" fmla="*/ 0 w 6775250"/>
              <a:gd name="connsiteY18" fmla="*/ 0 h 6133514"/>
              <a:gd name="connsiteX19" fmla="*/ 1591999 w 6775250"/>
              <a:gd name="connsiteY19" fmla="*/ 0 h 6133514"/>
              <a:gd name="connsiteX20" fmla="*/ 1591999 w 6775250"/>
              <a:gd name="connsiteY20" fmla="*/ 2540300 h 6133514"/>
              <a:gd name="connsiteX21" fmla="*/ 795999 w 6775250"/>
              <a:gd name="connsiteY21" fmla="*/ 3338261 h 6133514"/>
              <a:gd name="connsiteX22" fmla="*/ 0 w 6775250"/>
              <a:gd name="connsiteY22" fmla="*/ 2540300 h 6133514"/>
              <a:gd name="connsiteX23" fmla="*/ 0 w 6775250"/>
              <a:gd name="connsiteY23" fmla="*/ 0 h 613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75250" h="6133514">
                <a:moveTo>
                  <a:pt x="5183251" y="0"/>
                </a:moveTo>
                <a:cubicBezTo>
                  <a:pt x="5183251" y="0"/>
                  <a:pt x="5183251" y="0"/>
                  <a:pt x="6775250" y="0"/>
                </a:cubicBezTo>
                <a:cubicBezTo>
                  <a:pt x="6775250" y="0"/>
                  <a:pt x="6775250" y="0"/>
                  <a:pt x="6775250" y="3827183"/>
                </a:cubicBezTo>
                <a:cubicBezTo>
                  <a:pt x="6775250" y="4266248"/>
                  <a:pt x="6417415" y="4624818"/>
                  <a:pt x="5979250" y="4624818"/>
                </a:cubicBezTo>
                <a:cubicBezTo>
                  <a:pt x="5541086" y="4624818"/>
                  <a:pt x="5183251" y="4266248"/>
                  <a:pt x="5183251" y="3827183"/>
                </a:cubicBezTo>
                <a:cubicBezTo>
                  <a:pt x="5183251" y="3827183"/>
                  <a:pt x="5183251" y="3827183"/>
                  <a:pt x="5183251" y="0"/>
                </a:cubicBezTo>
                <a:close/>
                <a:moveTo>
                  <a:pt x="3455501" y="0"/>
                </a:moveTo>
                <a:cubicBezTo>
                  <a:pt x="3455501" y="0"/>
                  <a:pt x="3455501" y="0"/>
                  <a:pt x="5050585" y="0"/>
                </a:cubicBezTo>
                <a:cubicBezTo>
                  <a:pt x="5050585" y="0"/>
                  <a:pt x="5050585" y="0"/>
                  <a:pt x="5050585" y="5335718"/>
                </a:cubicBezTo>
                <a:cubicBezTo>
                  <a:pt x="5050585" y="5774872"/>
                  <a:pt x="4692057" y="6133514"/>
                  <a:pt x="4253043" y="6133514"/>
                </a:cubicBezTo>
                <a:cubicBezTo>
                  <a:pt x="3814029" y="6133514"/>
                  <a:pt x="3455501" y="5774872"/>
                  <a:pt x="3455501" y="5335718"/>
                </a:cubicBezTo>
                <a:cubicBezTo>
                  <a:pt x="3455501" y="5335718"/>
                  <a:pt x="3455501" y="5335718"/>
                  <a:pt x="3455501" y="0"/>
                </a:cubicBezTo>
                <a:close/>
                <a:moveTo>
                  <a:pt x="1724665" y="0"/>
                </a:moveTo>
                <a:cubicBezTo>
                  <a:pt x="1724665" y="0"/>
                  <a:pt x="1724665" y="0"/>
                  <a:pt x="3316664" y="0"/>
                </a:cubicBezTo>
                <a:cubicBezTo>
                  <a:pt x="3316664" y="0"/>
                  <a:pt x="3316664" y="0"/>
                  <a:pt x="3316664" y="4098565"/>
                </a:cubicBezTo>
                <a:cubicBezTo>
                  <a:pt x="3316664" y="4537697"/>
                  <a:pt x="2958829" y="4896321"/>
                  <a:pt x="2520664" y="4896321"/>
                </a:cubicBezTo>
                <a:cubicBezTo>
                  <a:pt x="2082499" y="4896321"/>
                  <a:pt x="1724665" y="4537697"/>
                  <a:pt x="1724665" y="4098565"/>
                </a:cubicBezTo>
                <a:cubicBezTo>
                  <a:pt x="1724665" y="4098565"/>
                  <a:pt x="1724665" y="4098565"/>
                  <a:pt x="1724665" y="0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1591999" y="0"/>
                </a:cubicBezTo>
                <a:cubicBezTo>
                  <a:pt x="1591999" y="0"/>
                  <a:pt x="1591999" y="0"/>
                  <a:pt x="1591999" y="2540300"/>
                </a:cubicBezTo>
                <a:cubicBezTo>
                  <a:pt x="1591999" y="2986865"/>
                  <a:pt x="1234164" y="3338261"/>
                  <a:pt x="795999" y="3338261"/>
                </a:cubicBezTo>
                <a:cubicBezTo>
                  <a:pt x="350532" y="3338261"/>
                  <a:pt x="0" y="2986865"/>
                  <a:pt x="0" y="2540300"/>
                </a:cubicBezTo>
                <a:cubicBezTo>
                  <a:pt x="0" y="2540300"/>
                  <a:pt x="0" y="2540300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708579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5429" y="283030"/>
            <a:ext cx="8251031" cy="380999"/>
          </a:xfrm>
          <a:noFill/>
        </p:spPr>
        <p:txBody>
          <a:bodyPr>
            <a:normAutofit/>
          </a:bodyPr>
          <a:lstStyle>
            <a:lvl1pPr algn="ctr">
              <a:defRPr sz="270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5429" y="631373"/>
            <a:ext cx="8251031" cy="228600"/>
          </a:xfrm>
          <a:noFill/>
        </p:spPr>
        <p:txBody>
          <a:bodyPr>
            <a:noAutofit/>
          </a:bodyPr>
          <a:lstStyle>
            <a:lvl1pPr algn="ctr">
              <a:defRPr sz="135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r>
              <a:rPr lang="id-ID" dirty="0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022919" y="1142324"/>
            <a:ext cx="1111019" cy="111101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3025663" y="1142324"/>
            <a:ext cx="1111019" cy="111101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5028408" y="1142324"/>
            <a:ext cx="1111019" cy="111101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7031153" y="1142324"/>
            <a:ext cx="1111019" cy="111101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022919" y="2818383"/>
            <a:ext cx="1111019" cy="111101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>
          <a:xfrm>
            <a:off x="3025663" y="2818383"/>
            <a:ext cx="1111019" cy="111101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9"/>
          </p:nvPr>
        </p:nvSpPr>
        <p:spPr>
          <a:xfrm>
            <a:off x="5028408" y="2818383"/>
            <a:ext cx="1111019" cy="111101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7031153" y="2818383"/>
            <a:ext cx="1111019" cy="1111019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7084472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5429" y="283030"/>
            <a:ext cx="8251031" cy="380999"/>
          </a:xfrm>
          <a:noFill/>
        </p:spPr>
        <p:txBody>
          <a:bodyPr>
            <a:normAutofit/>
          </a:bodyPr>
          <a:lstStyle>
            <a:lvl1pPr algn="ctr">
              <a:defRPr sz="270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5429" y="631373"/>
            <a:ext cx="8251031" cy="228600"/>
          </a:xfrm>
          <a:noFill/>
        </p:spPr>
        <p:txBody>
          <a:bodyPr>
            <a:noAutofit/>
          </a:bodyPr>
          <a:lstStyle>
            <a:lvl1pPr algn="ctr">
              <a:defRPr sz="135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r>
              <a:rPr lang="id-ID" dirty="0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49716" y="1553805"/>
            <a:ext cx="840922" cy="840922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452460" y="1553805"/>
            <a:ext cx="840922" cy="840922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455205" y="1553805"/>
            <a:ext cx="840922" cy="840922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457950" y="1553805"/>
            <a:ext cx="840922" cy="840922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49716" y="3229863"/>
            <a:ext cx="840922" cy="840922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>
          <a:xfrm>
            <a:off x="2452460" y="3229863"/>
            <a:ext cx="840922" cy="840922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9"/>
          </p:nvPr>
        </p:nvSpPr>
        <p:spPr>
          <a:xfrm>
            <a:off x="4455205" y="3229863"/>
            <a:ext cx="840922" cy="840922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457950" y="3229863"/>
            <a:ext cx="840922" cy="840922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5291060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5429" y="283030"/>
            <a:ext cx="8251031" cy="380999"/>
          </a:xfrm>
          <a:noFill/>
        </p:spPr>
        <p:txBody>
          <a:bodyPr>
            <a:normAutofit/>
          </a:bodyPr>
          <a:lstStyle>
            <a:lvl1pPr algn="ctr">
              <a:defRPr sz="270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5429" y="631373"/>
            <a:ext cx="8251031" cy="228600"/>
          </a:xfrm>
          <a:noFill/>
        </p:spPr>
        <p:txBody>
          <a:bodyPr>
            <a:noAutofit/>
          </a:bodyPr>
          <a:lstStyle>
            <a:lvl1pPr algn="ctr">
              <a:defRPr sz="135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r>
              <a:rPr lang="id-ID" dirty="0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43640" y="1235186"/>
            <a:ext cx="1469577" cy="1469577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43640" y="2922472"/>
            <a:ext cx="1469577" cy="1469577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849129" y="1235186"/>
            <a:ext cx="1469577" cy="1469577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849129" y="2922472"/>
            <a:ext cx="1469577" cy="1469577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601916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5429" y="283030"/>
            <a:ext cx="8251031" cy="380999"/>
          </a:xfrm>
          <a:noFill/>
        </p:spPr>
        <p:txBody>
          <a:bodyPr>
            <a:normAutofit/>
          </a:bodyPr>
          <a:lstStyle>
            <a:lvl1pPr algn="ctr">
              <a:defRPr sz="270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5429" y="631373"/>
            <a:ext cx="8251031" cy="228600"/>
          </a:xfrm>
          <a:noFill/>
        </p:spPr>
        <p:txBody>
          <a:bodyPr>
            <a:noAutofit/>
          </a:bodyPr>
          <a:lstStyle>
            <a:lvl1pPr algn="ctr">
              <a:defRPr sz="1350"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r>
              <a:rPr lang="id-ID" dirty="0"/>
              <a:t>MOON - Prresentation Template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2955468" y="1235186"/>
            <a:ext cx="1469577" cy="1469577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955468" y="2922472"/>
            <a:ext cx="1469577" cy="1469577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783815" y="1235186"/>
            <a:ext cx="1469577" cy="1469577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783815" y="2922472"/>
            <a:ext cx="1469577" cy="1469577"/>
          </a:xfrm>
          <a:custGeom>
            <a:avLst/>
            <a:gdLst>
              <a:gd name="connsiteX0" fmla="*/ 0 w 2781300"/>
              <a:gd name="connsiteY0" fmla="*/ 0 h 2781300"/>
              <a:gd name="connsiteX1" fmla="*/ 2781300 w 2781300"/>
              <a:gd name="connsiteY1" fmla="*/ 0 h 2781300"/>
              <a:gd name="connsiteX2" fmla="*/ 2781300 w 2781300"/>
              <a:gd name="connsiteY2" fmla="*/ 849088 h 2781300"/>
              <a:gd name="connsiteX3" fmla="*/ 2781300 w 2781300"/>
              <a:gd name="connsiteY3" fmla="*/ 2781300 h 2781300"/>
              <a:gd name="connsiteX4" fmla="*/ 0 w 27813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0" y="0"/>
                </a:moveTo>
                <a:lnTo>
                  <a:pt x="2781300" y="0"/>
                </a:lnTo>
                <a:lnTo>
                  <a:pt x="2781300" y="849088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709590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2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5429" y="283030"/>
            <a:ext cx="8251031" cy="380999"/>
          </a:xfrm>
          <a:noFill/>
        </p:spPr>
        <p:txBody>
          <a:bodyPr>
            <a:normAutofit/>
          </a:bodyPr>
          <a:lstStyle>
            <a:lvl1pPr algn="ctr">
              <a:defRPr sz="2700">
                <a:solidFill>
                  <a:schemeClr val="tx1"/>
                </a:solidFill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5429" y="631373"/>
            <a:ext cx="8251031" cy="228600"/>
          </a:xfrm>
          <a:noFill/>
        </p:spPr>
        <p:txBody>
          <a:bodyPr>
            <a:noAutofit/>
          </a:bodyPr>
          <a:lstStyle>
            <a:lvl1pPr algn="ctr">
              <a:defRPr sz="1350">
                <a:solidFill>
                  <a:schemeClr val="tx1"/>
                </a:solidFill>
                <a:latin typeface="Futura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422520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762" y="-1"/>
            <a:ext cx="5339954" cy="3500438"/>
          </a:xfrm>
          <a:custGeom>
            <a:avLst/>
            <a:gdLst>
              <a:gd name="connsiteX0" fmla="*/ 0 w 7119938"/>
              <a:gd name="connsiteY0" fmla="*/ 0 h 4667250"/>
              <a:gd name="connsiteX1" fmla="*/ 7119938 w 7119938"/>
              <a:gd name="connsiteY1" fmla="*/ 0 h 4667250"/>
              <a:gd name="connsiteX2" fmla="*/ 0 w 7119938"/>
              <a:gd name="connsiteY2" fmla="*/ 4667250 h 466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938" h="4667250">
                <a:moveTo>
                  <a:pt x="0" y="0"/>
                </a:moveTo>
                <a:lnTo>
                  <a:pt x="7119938" y="0"/>
                </a:lnTo>
                <a:lnTo>
                  <a:pt x="0" y="466725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846784" y="-1"/>
            <a:ext cx="6297216" cy="5149454"/>
          </a:xfrm>
          <a:custGeom>
            <a:avLst/>
            <a:gdLst>
              <a:gd name="connsiteX0" fmla="*/ 0 w 8396288"/>
              <a:gd name="connsiteY0" fmla="*/ 0 h 6865938"/>
              <a:gd name="connsiteX1" fmla="*/ 8396288 w 8396288"/>
              <a:gd name="connsiteY1" fmla="*/ 0 h 6865938"/>
              <a:gd name="connsiteX2" fmla="*/ 8396288 w 8396288"/>
              <a:gd name="connsiteY2" fmla="*/ 6865938 h 686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96288" h="6865938">
                <a:moveTo>
                  <a:pt x="0" y="0"/>
                </a:moveTo>
                <a:lnTo>
                  <a:pt x="8396288" y="0"/>
                </a:lnTo>
                <a:lnTo>
                  <a:pt x="8396288" y="686593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3372821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564068" y="0"/>
            <a:ext cx="5579932" cy="5143500"/>
          </a:xfrm>
          <a:custGeom>
            <a:avLst/>
            <a:gdLst>
              <a:gd name="connsiteX0" fmla="*/ 4405470 w 7439909"/>
              <a:gd name="connsiteY0" fmla="*/ 0 h 6858000"/>
              <a:gd name="connsiteX1" fmla="*/ 7439909 w 7439909"/>
              <a:gd name="connsiteY1" fmla="*/ 0 h 6858000"/>
              <a:gd name="connsiteX2" fmla="*/ 7439909 w 7439909"/>
              <a:gd name="connsiteY2" fmla="*/ 6858000 h 6858000"/>
              <a:gd name="connsiteX3" fmla="*/ 0 w 7439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39909" h="6858000">
                <a:moveTo>
                  <a:pt x="4405470" y="0"/>
                </a:moveTo>
                <a:lnTo>
                  <a:pt x="7439909" y="0"/>
                </a:lnTo>
                <a:lnTo>
                  <a:pt x="7439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5737826"/>
      </p:ext>
    </p:extLst>
  </p:cSld>
  <p:clrMapOvr>
    <a:masterClrMapping/>
  </p:clrMapOvr>
  <p:transition spd="med">
    <p:pull dir="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617971"/>
          </a:xfrm>
          <a:custGeom>
            <a:avLst/>
            <a:gdLst>
              <a:gd name="connsiteX0" fmla="*/ 723254 w 12192000"/>
              <a:gd name="connsiteY0" fmla="*/ 0 h 3490628"/>
              <a:gd name="connsiteX1" fmla="*/ 2755254 w 12192000"/>
              <a:gd name="connsiteY1" fmla="*/ 0 h 3490628"/>
              <a:gd name="connsiteX2" fmla="*/ 2858576 w 12192000"/>
              <a:gd name="connsiteY2" fmla="*/ 35148 h 3490628"/>
              <a:gd name="connsiteX3" fmla="*/ 3099661 w 12192000"/>
              <a:gd name="connsiteY3" fmla="*/ 140590 h 3490628"/>
              <a:gd name="connsiteX4" fmla="*/ 4029559 w 12192000"/>
              <a:gd name="connsiteY4" fmla="*/ 667803 h 3490628"/>
              <a:gd name="connsiteX5" fmla="*/ 5648271 w 12192000"/>
              <a:gd name="connsiteY5" fmla="*/ 1265310 h 3490628"/>
              <a:gd name="connsiteX6" fmla="*/ 6061559 w 12192000"/>
              <a:gd name="connsiteY6" fmla="*/ 1335605 h 3490628"/>
              <a:gd name="connsiteX7" fmla="*/ 6509288 w 12192000"/>
              <a:gd name="connsiteY7" fmla="*/ 1370753 h 3490628"/>
              <a:gd name="connsiteX8" fmla="*/ 6922576 w 12192000"/>
              <a:gd name="connsiteY8" fmla="*/ 1441048 h 3490628"/>
              <a:gd name="connsiteX9" fmla="*/ 7404746 w 12192000"/>
              <a:gd name="connsiteY9" fmla="*/ 1511343 h 3490628"/>
              <a:gd name="connsiteX10" fmla="*/ 7886915 w 12192000"/>
              <a:gd name="connsiteY10" fmla="*/ 1476195 h 3490628"/>
              <a:gd name="connsiteX11" fmla="*/ 8369084 w 12192000"/>
              <a:gd name="connsiteY11" fmla="*/ 1335605 h 3490628"/>
              <a:gd name="connsiteX12" fmla="*/ 8816814 w 12192000"/>
              <a:gd name="connsiteY12" fmla="*/ 1089573 h 3490628"/>
              <a:gd name="connsiteX13" fmla="*/ 9023458 w 12192000"/>
              <a:gd name="connsiteY13" fmla="*/ 948982 h 3490628"/>
              <a:gd name="connsiteX14" fmla="*/ 9230102 w 12192000"/>
              <a:gd name="connsiteY14" fmla="*/ 808393 h 3490628"/>
              <a:gd name="connsiteX15" fmla="*/ 9746712 w 12192000"/>
              <a:gd name="connsiteY15" fmla="*/ 738098 h 3490628"/>
              <a:gd name="connsiteX16" fmla="*/ 10228881 w 12192000"/>
              <a:gd name="connsiteY16" fmla="*/ 597508 h 3490628"/>
              <a:gd name="connsiteX17" fmla="*/ 10607729 w 12192000"/>
              <a:gd name="connsiteY17" fmla="*/ 562360 h 3490628"/>
              <a:gd name="connsiteX18" fmla="*/ 10986576 w 12192000"/>
              <a:gd name="connsiteY18" fmla="*/ 492065 h 3490628"/>
              <a:gd name="connsiteX19" fmla="*/ 11330983 w 12192000"/>
              <a:gd name="connsiteY19" fmla="*/ 316328 h 3490628"/>
              <a:gd name="connsiteX20" fmla="*/ 11365424 w 12192000"/>
              <a:gd name="connsiteY20" fmla="*/ 351475 h 3490628"/>
              <a:gd name="connsiteX21" fmla="*/ 11468746 w 12192000"/>
              <a:gd name="connsiteY21" fmla="*/ 351475 h 3490628"/>
              <a:gd name="connsiteX22" fmla="*/ 11468746 w 12192000"/>
              <a:gd name="connsiteY22" fmla="*/ 386623 h 3490628"/>
              <a:gd name="connsiteX23" fmla="*/ 11640949 w 12192000"/>
              <a:gd name="connsiteY23" fmla="*/ 316328 h 3490628"/>
              <a:gd name="connsiteX24" fmla="*/ 11399864 w 12192000"/>
              <a:gd name="connsiteY24" fmla="*/ 773245 h 3490628"/>
              <a:gd name="connsiteX25" fmla="*/ 11675390 w 12192000"/>
              <a:gd name="connsiteY25" fmla="*/ 632655 h 3490628"/>
              <a:gd name="connsiteX26" fmla="*/ 12019797 w 12192000"/>
              <a:gd name="connsiteY26" fmla="*/ 386623 h 3490628"/>
              <a:gd name="connsiteX27" fmla="*/ 11882034 w 12192000"/>
              <a:gd name="connsiteY27" fmla="*/ 702950 h 3490628"/>
              <a:gd name="connsiteX28" fmla="*/ 12054237 w 12192000"/>
              <a:gd name="connsiteY28" fmla="*/ 667803 h 3490628"/>
              <a:gd name="connsiteX29" fmla="*/ 11778712 w 12192000"/>
              <a:gd name="connsiteY29" fmla="*/ 1405900 h 3490628"/>
              <a:gd name="connsiteX30" fmla="*/ 12019797 w 12192000"/>
              <a:gd name="connsiteY30" fmla="*/ 1054425 h 3490628"/>
              <a:gd name="connsiteX31" fmla="*/ 12192000 w 12192000"/>
              <a:gd name="connsiteY31" fmla="*/ 808393 h 3490628"/>
              <a:gd name="connsiteX32" fmla="*/ 12192000 w 12192000"/>
              <a:gd name="connsiteY32" fmla="*/ 1019278 h 3490628"/>
              <a:gd name="connsiteX33" fmla="*/ 12192000 w 12192000"/>
              <a:gd name="connsiteY33" fmla="*/ 1023671 h 3490628"/>
              <a:gd name="connsiteX34" fmla="*/ 12192000 w 12192000"/>
              <a:gd name="connsiteY34" fmla="*/ 1034105 h 3490628"/>
              <a:gd name="connsiteX35" fmla="*/ 12192000 w 12192000"/>
              <a:gd name="connsiteY35" fmla="*/ 1054425 h 3490628"/>
              <a:gd name="connsiteX36" fmla="*/ 12192000 w 12192000"/>
              <a:gd name="connsiteY36" fmla="*/ 2284588 h 3490628"/>
              <a:gd name="connsiteX37" fmla="*/ 11813153 w 12192000"/>
              <a:gd name="connsiteY37" fmla="*/ 2530620 h 3490628"/>
              <a:gd name="connsiteX38" fmla="*/ 11262102 w 12192000"/>
              <a:gd name="connsiteY38" fmla="*/ 2776653 h 3490628"/>
              <a:gd name="connsiteX39" fmla="*/ 9023458 w 12192000"/>
              <a:gd name="connsiteY39" fmla="*/ 3374160 h 3490628"/>
              <a:gd name="connsiteX40" fmla="*/ 7886915 w 12192000"/>
              <a:gd name="connsiteY40" fmla="*/ 3444455 h 3490628"/>
              <a:gd name="connsiteX41" fmla="*/ 5820474 w 12192000"/>
              <a:gd name="connsiteY41" fmla="*/ 3374160 h 3490628"/>
              <a:gd name="connsiteX42" fmla="*/ 3822915 w 12192000"/>
              <a:gd name="connsiteY42" fmla="*/ 2811800 h 3490628"/>
              <a:gd name="connsiteX43" fmla="*/ 2789695 w 12192000"/>
              <a:gd name="connsiteY43" fmla="*/ 2319735 h 3490628"/>
              <a:gd name="connsiteX44" fmla="*/ 2307526 w 12192000"/>
              <a:gd name="connsiteY44" fmla="*/ 2038555 h 3490628"/>
              <a:gd name="connsiteX45" fmla="*/ 1790915 w 12192000"/>
              <a:gd name="connsiteY45" fmla="*/ 1792523 h 3490628"/>
              <a:gd name="connsiteX46" fmla="*/ 723254 w 12192000"/>
              <a:gd name="connsiteY46" fmla="*/ 1441048 h 3490628"/>
              <a:gd name="connsiteX47" fmla="*/ 0 w 12192000"/>
              <a:gd name="connsiteY47" fmla="*/ 1335605 h 3490628"/>
              <a:gd name="connsiteX48" fmla="*/ 0 w 12192000"/>
              <a:gd name="connsiteY48" fmla="*/ 1089573 h 3490628"/>
              <a:gd name="connsiteX49" fmla="*/ 206644 w 12192000"/>
              <a:gd name="connsiteY49" fmla="*/ 1124720 h 3490628"/>
              <a:gd name="connsiteX50" fmla="*/ 2479729 w 12192000"/>
              <a:gd name="connsiteY50" fmla="*/ 1757375 h 3490628"/>
              <a:gd name="connsiteX51" fmla="*/ 4511729 w 12192000"/>
              <a:gd name="connsiteY51" fmla="*/ 2636063 h 3490628"/>
              <a:gd name="connsiteX52" fmla="*/ 2927458 w 12192000"/>
              <a:gd name="connsiteY52" fmla="*/ 1441048 h 3490628"/>
              <a:gd name="connsiteX53" fmla="*/ 2514170 w 12192000"/>
              <a:gd name="connsiteY53" fmla="*/ 1195015 h 3490628"/>
              <a:gd name="connsiteX54" fmla="*/ 2307526 w 12192000"/>
              <a:gd name="connsiteY54" fmla="*/ 1054425 h 3490628"/>
              <a:gd name="connsiteX55" fmla="*/ 2066441 w 12192000"/>
              <a:gd name="connsiteY55" fmla="*/ 913835 h 3490628"/>
              <a:gd name="connsiteX56" fmla="*/ 1584271 w 12192000"/>
              <a:gd name="connsiteY56" fmla="*/ 738098 h 3490628"/>
              <a:gd name="connsiteX57" fmla="*/ 1343187 w 12192000"/>
              <a:gd name="connsiteY57" fmla="*/ 667803 h 3490628"/>
              <a:gd name="connsiteX58" fmla="*/ 1102102 w 12192000"/>
              <a:gd name="connsiteY58" fmla="*/ 597508 h 3490628"/>
              <a:gd name="connsiteX59" fmla="*/ 0 w 12192000"/>
              <a:gd name="connsiteY59" fmla="*/ 456917 h 3490628"/>
              <a:gd name="connsiteX60" fmla="*/ 0 w 12192000"/>
              <a:gd name="connsiteY60" fmla="*/ 281180 h 3490628"/>
              <a:gd name="connsiteX61" fmla="*/ 1549831 w 12192000"/>
              <a:gd name="connsiteY61" fmla="*/ 210885 h 3490628"/>
              <a:gd name="connsiteX62" fmla="*/ 723254 w 12192000"/>
              <a:gd name="connsiteY62" fmla="*/ 0 h 349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192000" h="3490628">
                <a:moveTo>
                  <a:pt x="723254" y="0"/>
                </a:moveTo>
                <a:cubicBezTo>
                  <a:pt x="723254" y="0"/>
                  <a:pt x="723254" y="0"/>
                  <a:pt x="2755254" y="0"/>
                </a:cubicBezTo>
                <a:cubicBezTo>
                  <a:pt x="2789695" y="0"/>
                  <a:pt x="2824136" y="35148"/>
                  <a:pt x="2858576" y="35148"/>
                </a:cubicBezTo>
                <a:cubicBezTo>
                  <a:pt x="2961898" y="70295"/>
                  <a:pt x="3030780" y="105443"/>
                  <a:pt x="3099661" y="140590"/>
                </a:cubicBezTo>
                <a:cubicBezTo>
                  <a:pt x="3409627" y="281180"/>
                  <a:pt x="3719593" y="456917"/>
                  <a:pt x="4029559" y="667803"/>
                </a:cubicBezTo>
                <a:cubicBezTo>
                  <a:pt x="4546169" y="984130"/>
                  <a:pt x="5097220" y="1159868"/>
                  <a:pt x="5648271" y="1265310"/>
                </a:cubicBezTo>
                <a:cubicBezTo>
                  <a:pt x="5786034" y="1300458"/>
                  <a:pt x="5923796" y="1300458"/>
                  <a:pt x="6061559" y="1335605"/>
                </a:cubicBezTo>
                <a:cubicBezTo>
                  <a:pt x="6199322" y="1335605"/>
                  <a:pt x="6337084" y="1370753"/>
                  <a:pt x="6509288" y="1370753"/>
                </a:cubicBezTo>
                <a:cubicBezTo>
                  <a:pt x="6647051" y="1405900"/>
                  <a:pt x="6784813" y="1405900"/>
                  <a:pt x="6922576" y="1441048"/>
                </a:cubicBezTo>
                <a:cubicBezTo>
                  <a:pt x="7094779" y="1441048"/>
                  <a:pt x="7232542" y="1476195"/>
                  <a:pt x="7404746" y="1511343"/>
                </a:cubicBezTo>
                <a:cubicBezTo>
                  <a:pt x="7576949" y="1511343"/>
                  <a:pt x="7714712" y="1511343"/>
                  <a:pt x="7886915" y="1476195"/>
                </a:cubicBezTo>
                <a:cubicBezTo>
                  <a:pt x="8059118" y="1441048"/>
                  <a:pt x="8196881" y="1405900"/>
                  <a:pt x="8369084" y="1335605"/>
                </a:cubicBezTo>
                <a:cubicBezTo>
                  <a:pt x="8506847" y="1265310"/>
                  <a:pt x="8644610" y="1159868"/>
                  <a:pt x="8816814" y="1089573"/>
                </a:cubicBezTo>
                <a:cubicBezTo>
                  <a:pt x="8816814" y="1089573"/>
                  <a:pt x="8816814" y="1089573"/>
                  <a:pt x="9023458" y="948982"/>
                </a:cubicBezTo>
                <a:cubicBezTo>
                  <a:pt x="9092339" y="913835"/>
                  <a:pt x="9161220" y="878688"/>
                  <a:pt x="9230102" y="808393"/>
                </a:cubicBezTo>
                <a:cubicBezTo>
                  <a:pt x="9402305" y="738098"/>
                  <a:pt x="9574508" y="738098"/>
                  <a:pt x="9746712" y="738098"/>
                </a:cubicBezTo>
                <a:cubicBezTo>
                  <a:pt x="9918915" y="738098"/>
                  <a:pt x="10091119" y="738098"/>
                  <a:pt x="10228881" y="597508"/>
                </a:cubicBezTo>
                <a:cubicBezTo>
                  <a:pt x="10332203" y="492065"/>
                  <a:pt x="10469966" y="527213"/>
                  <a:pt x="10607729" y="562360"/>
                </a:cubicBezTo>
                <a:cubicBezTo>
                  <a:pt x="10745492" y="597508"/>
                  <a:pt x="10883254" y="597508"/>
                  <a:pt x="10986576" y="492065"/>
                </a:cubicBezTo>
                <a:cubicBezTo>
                  <a:pt x="11089898" y="421770"/>
                  <a:pt x="11193220" y="316328"/>
                  <a:pt x="11330983" y="316328"/>
                </a:cubicBezTo>
                <a:cubicBezTo>
                  <a:pt x="11330983" y="316328"/>
                  <a:pt x="11330983" y="316328"/>
                  <a:pt x="11365424" y="351475"/>
                </a:cubicBezTo>
                <a:cubicBezTo>
                  <a:pt x="11399864" y="351475"/>
                  <a:pt x="11434305" y="351475"/>
                  <a:pt x="11468746" y="351475"/>
                </a:cubicBezTo>
                <a:cubicBezTo>
                  <a:pt x="11468746" y="351475"/>
                  <a:pt x="11468746" y="386623"/>
                  <a:pt x="11468746" y="386623"/>
                </a:cubicBezTo>
                <a:cubicBezTo>
                  <a:pt x="11537627" y="351475"/>
                  <a:pt x="11572068" y="316328"/>
                  <a:pt x="11640949" y="316328"/>
                </a:cubicBezTo>
                <a:cubicBezTo>
                  <a:pt x="11606508" y="527213"/>
                  <a:pt x="11468746" y="632655"/>
                  <a:pt x="11399864" y="773245"/>
                </a:cubicBezTo>
                <a:cubicBezTo>
                  <a:pt x="11468746" y="667803"/>
                  <a:pt x="11572068" y="667803"/>
                  <a:pt x="11675390" y="632655"/>
                </a:cubicBezTo>
                <a:cubicBezTo>
                  <a:pt x="11813153" y="562360"/>
                  <a:pt x="11882034" y="456917"/>
                  <a:pt x="12019797" y="386623"/>
                </a:cubicBezTo>
                <a:cubicBezTo>
                  <a:pt x="12019797" y="527213"/>
                  <a:pt x="11916475" y="597508"/>
                  <a:pt x="11882034" y="702950"/>
                </a:cubicBezTo>
                <a:cubicBezTo>
                  <a:pt x="11950915" y="702950"/>
                  <a:pt x="11985356" y="667803"/>
                  <a:pt x="12054237" y="667803"/>
                </a:cubicBezTo>
                <a:cubicBezTo>
                  <a:pt x="12019797" y="913835"/>
                  <a:pt x="11882034" y="1159868"/>
                  <a:pt x="11778712" y="1405900"/>
                </a:cubicBezTo>
                <a:cubicBezTo>
                  <a:pt x="11882034" y="1405900"/>
                  <a:pt x="11985356" y="1124720"/>
                  <a:pt x="12019797" y="1054425"/>
                </a:cubicBezTo>
                <a:cubicBezTo>
                  <a:pt x="12054237" y="984130"/>
                  <a:pt x="12123119" y="843540"/>
                  <a:pt x="12192000" y="808393"/>
                </a:cubicBezTo>
                <a:cubicBezTo>
                  <a:pt x="12192000" y="808393"/>
                  <a:pt x="12192000" y="808393"/>
                  <a:pt x="12192000" y="1019278"/>
                </a:cubicBezTo>
                <a:cubicBezTo>
                  <a:pt x="12192000" y="1019278"/>
                  <a:pt x="12192000" y="1019278"/>
                  <a:pt x="12192000" y="1023671"/>
                </a:cubicBezTo>
                <a:cubicBezTo>
                  <a:pt x="12192000" y="1025868"/>
                  <a:pt x="12192000" y="1029163"/>
                  <a:pt x="12192000" y="1034105"/>
                </a:cubicBezTo>
                <a:cubicBezTo>
                  <a:pt x="12192000" y="1039048"/>
                  <a:pt x="12192000" y="1045638"/>
                  <a:pt x="12192000" y="1054425"/>
                </a:cubicBezTo>
                <a:lnTo>
                  <a:pt x="12192000" y="2284588"/>
                </a:lnTo>
                <a:cubicBezTo>
                  <a:pt x="12088678" y="2390030"/>
                  <a:pt x="11950915" y="2460325"/>
                  <a:pt x="11813153" y="2530620"/>
                </a:cubicBezTo>
                <a:cubicBezTo>
                  <a:pt x="11606508" y="2636063"/>
                  <a:pt x="11434305" y="2706358"/>
                  <a:pt x="11262102" y="2776653"/>
                </a:cubicBezTo>
                <a:cubicBezTo>
                  <a:pt x="10538847" y="3092980"/>
                  <a:pt x="9781153" y="3268718"/>
                  <a:pt x="9023458" y="3374160"/>
                </a:cubicBezTo>
                <a:cubicBezTo>
                  <a:pt x="8644610" y="3444455"/>
                  <a:pt x="8265762" y="3444455"/>
                  <a:pt x="7886915" y="3444455"/>
                </a:cubicBezTo>
                <a:cubicBezTo>
                  <a:pt x="7198101" y="3514750"/>
                  <a:pt x="6474847" y="3514750"/>
                  <a:pt x="5820474" y="3374160"/>
                </a:cubicBezTo>
                <a:cubicBezTo>
                  <a:pt x="5131661" y="3268718"/>
                  <a:pt x="4442847" y="3057833"/>
                  <a:pt x="3822915" y="2811800"/>
                </a:cubicBezTo>
                <a:cubicBezTo>
                  <a:pt x="3478508" y="2671210"/>
                  <a:pt x="3134102" y="2495473"/>
                  <a:pt x="2789695" y="2319735"/>
                </a:cubicBezTo>
                <a:cubicBezTo>
                  <a:pt x="2617492" y="2214293"/>
                  <a:pt x="2445288" y="2143998"/>
                  <a:pt x="2307526" y="2038555"/>
                </a:cubicBezTo>
                <a:cubicBezTo>
                  <a:pt x="2135322" y="1968260"/>
                  <a:pt x="1963119" y="1862818"/>
                  <a:pt x="1790915" y="1792523"/>
                </a:cubicBezTo>
                <a:cubicBezTo>
                  <a:pt x="1480949" y="1616785"/>
                  <a:pt x="1102102" y="1511343"/>
                  <a:pt x="723254" y="1441048"/>
                </a:cubicBezTo>
                <a:cubicBezTo>
                  <a:pt x="482170" y="1370753"/>
                  <a:pt x="241085" y="1335605"/>
                  <a:pt x="0" y="1335605"/>
                </a:cubicBezTo>
                <a:cubicBezTo>
                  <a:pt x="0" y="1335605"/>
                  <a:pt x="0" y="1335605"/>
                  <a:pt x="0" y="1089573"/>
                </a:cubicBezTo>
                <a:cubicBezTo>
                  <a:pt x="68882" y="1089573"/>
                  <a:pt x="137763" y="1089573"/>
                  <a:pt x="206644" y="1124720"/>
                </a:cubicBezTo>
                <a:cubicBezTo>
                  <a:pt x="998780" y="1159868"/>
                  <a:pt x="1790915" y="1370753"/>
                  <a:pt x="2479729" y="1757375"/>
                </a:cubicBezTo>
                <a:cubicBezTo>
                  <a:pt x="3134102" y="2108850"/>
                  <a:pt x="3822915" y="2390030"/>
                  <a:pt x="4511729" y="2636063"/>
                </a:cubicBezTo>
                <a:cubicBezTo>
                  <a:pt x="3960678" y="2214293"/>
                  <a:pt x="3409627" y="1827670"/>
                  <a:pt x="2927458" y="1441048"/>
                </a:cubicBezTo>
                <a:cubicBezTo>
                  <a:pt x="2927458" y="1441048"/>
                  <a:pt x="2927458" y="1441048"/>
                  <a:pt x="2514170" y="1195015"/>
                </a:cubicBezTo>
                <a:cubicBezTo>
                  <a:pt x="2479729" y="1124720"/>
                  <a:pt x="2376407" y="1089573"/>
                  <a:pt x="2307526" y="1054425"/>
                </a:cubicBezTo>
                <a:cubicBezTo>
                  <a:pt x="2238644" y="1019278"/>
                  <a:pt x="2169763" y="948982"/>
                  <a:pt x="2066441" y="913835"/>
                </a:cubicBezTo>
                <a:cubicBezTo>
                  <a:pt x="1928678" y="843540"/>
                  <a:pt x="1756475" y="773245"/>
                  <a:pt x="1584271" y="738098"/>
                </a:cubicBezTo>
                <a:cubicBezTo>
                  <a:pt x="1515390" y="702950"/>
                  <a:pt x="1446509" y="667803"/>
                  <a:pt x="1343187" y="667803"/>
                </a:cubicBezTo>
                <a:cubicBezTo>
                  <a:pt x="1343187" y="667803"/>
                  <a:pt x="1343187" y="667803"/>
                  <a:pt x="1102102" y="597508"/>
                </a:cubicBezTo>
                <a:cubicBezTo>
                  <a:pt x="723254" y="527213"/>
                  <a:pt x="378848" y="492065"/>
                  <a:pt x="0" y="456917"/>
                </a:cubicBezTo>
                <a:cubicBezTo>
                  <a:pt x="0" y="456917"/>
                  <a:pt x="0" y="456917"/>
                  <a:pt x="0" y="281180"/>
                </a:cubicBezTo>
                <a:cubicBezTo>
                  <a:pt x="516610" y="210885"/>
                  <a:pt x="998780" y="210885"/>
                  <a:pt x="1549831" y="210885"/>
                </a:cubicBezTo>
                <a:cubicBezTo>
                  <a:pt x="1274305" y="140590"/>
                  <a:pt x="998780" y="35148"/>
                  <a:pt x="723254" y="0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881112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487837" y="444477"/>
            <a:ext cx="3376592" cy="4167561"/>
          </a:xfrm>
          <a:custGeom>
            <a:avLst/>
            <a:gdLst>
              <a:gd name="connsiteX0" fmla="*/ 631026 w 4231827"/>
              <a:gd name="connsiteY0" fmla="*/ 3796644 h 5223138"/>
              <a:gd name="connsiteX1" fmla="*/ 768773 w 4231827"/>
              <a:gd name="connsiteY1" fmla="*/ 3855799 h 5223138"/>
              <a:gd name="connsiteX2" fmla="*/ 1701505 w 4231827"/>
              <a:gd name="connsiteY2" fmla="*/ 4787263 h 5223138"/>
              <a:gd name="connsiteX3" fmla="*/ 1701505 w 4231827"/>
              <a:gd name="connsiteY3" fmla="*/ 5065200 h 5223138"/>
              <a:gd name="connsiteX4" fmla="*/ 1566109 w 4231827"/>
              <a:gd name="connsiteY4" fmla="*/ 5121538 h 5223138"/>
              <a:gd name="connsiteX5" fmla="*/ 1426951 w 4231827"/>
              <a:gd name="connsiteY5" fmla="*/ 5065200 h 5223138"/>
              <a:gd name="connsiteX6" fmla="*/ 490458 w 4231827"/>
              <a:gd name="connsiteY6" fmla="*/ 4129980 h 5223138"/>
              <a:gd name="connsiteX7" fmla="*/ 490458 w 4231827"/>
              <a:gd name="connsiteY7" fmla="*/ 3855799 h 5223138"/>
              <a:gd name="connsiteX8" fmla="*/ 631026 w 4231827"/>
              <a:gd name="connsiteY8" fmla="*/ 3796644 h 5223138"/>
              <a:gd name="connsiteX9" fmla="*/ 522903 w 4231827"/>
              <a:gd name="connsiteY9" fmla="*/ 3018774 h 5223138"/>
              <a:gd name="connsiteX10" fmla="*/ 660143 w 4231827"/>
              <a:gd name="connsiteY10" fmla="*/ 3077945 h 5223138"/>
              <a:gd name="connsiteX11" fmla="*/ 2476227 w 4231827"/>
              <a:gd name="connsiteY11" fmla="*/ 4888774 h 5223138"/>
              <a:gd name="connsiteX12" fmla="*/ 2476227 w 4231827"/>
              <a:gd name="connsiteY12" fmla="*/ 5166785 h 5223138"/>
              <a:gd name="connsiteX13" fmla="*/ 2340866 w 4231827"/>
              <a:gd name="connsiteY13" fmla="*/ 5223138 h 5223138"/>
              <a:gd name="connsiteX14" fmla="*/ 2201746 w 4231827"/>
              <a:gd name="connsiteY14" fmla="*/ 5166785 h 5223138"/>
              <a:gd name="connsiteX15" fmla="*/ 385662 w 4231827"/>
              <a:gd name="connsiteY15" fmla="*/ 3352199 h 5223138"/>
              <a:gd name="connsiteX16" fmla="*/ 385662 w 4231827"/>
              <a:gd name="connsiteY16" fmla="*/ 3077945 h 5223138"/>
              <a:gd name="connsiteX17" fmla="*/ 522903 w 4231827"/>
              <a:gd name="connsiteY17" fmla="*/ 3018774 h 5223138"/>
              <a:gd name="connsiteX18" fmla="*/ 196437 w 4231827"/>
              <a:gd name="connsiteY18" fmla="*/ 2018651 h 5223138"/>
              <a:gd name="connsiteX19" fmla="*/ 333661 w 4231827"/>
              <a:gd name="connsiteY19" fmla="*/ 2077828 h 5223138"/>
              <a:gd name="connsiteX20" fmla="*/ 2957834 w 4231827"/>
              <a:gd name="connsiteY20" fmla="*/ 4696652 h 5223138"/>
              <a:gd name="connsiteX21" fmla="*/ 2957834 w 4231827"/>
              <a:gd name="connsiteY21" fmla="*/ 4974691 h 5223138"/>
              <a:gd name="connsiteX22" fmla="*/ 2818730 w 4231827"/>
              <a:gd name="connsiteY22" fmla="*/ 5031050 h 5223138"/>
              <a:gd name="connsiteX23" fmla="*/ 2679626 w 4231827"/>
              <a:gd name="connsiteY23" fmla="*/ 4974691 h 5223138"/>
              <a:gd name="connsiteX24" fmla="*/ 59213 w 4231827"/>
              <a:gd name="connsiteY24" fmla="*/ 2352109 h 5223138"/>
              <a:gd name="connsiteX25" fmla="*/ 59213 w 4231827"/>
              <a:gd name="connsiteY25" fmla="*/ 2077828 h 5223138"/>
              <a:gd name="connsiteX26" fmla="*/ 196437 w 4231827"/>
              <a:gd name="connsiteY26" fmla="*/ 2018651 h 5223138"/>
              <a:gd name="connsiteX27" fmla="*/ 579003 w 4231827"/>
              <a:gd name="connsiteY27" fmla="*/ 1729725 h 5223138"/>
              <a:gd name="connsiteX28" fmla="*/ 716214 w 4231827"/>
              <a:gd name="connsiteY28" fmla="*/ 1788898 h 5223138"/>
              <a:gd name="connsiteX29" fmla="*/ 3501770 w 4231827"/>
              <a:gd name="connsiteY29" fmla="*/ 4572850 h 5223138"/>
              <a:gd name="connsiteX30" fmla="*/ 3501770 w 4231827"/>
              <a:gd name="connsiteY30" fmla="*/ 4847113 h 5223138"/>
              <a:gd name="connsiteX31" fmla="*/ 3366440 w 4231827"/>
              <a:gd name="connsiteY31" fmla="*/ 4907225 h 5223138"/>
              <a:gd name="connsiteX32" fmla="*/ 3227350 w 4231827"/>
              <a:gd name="connsiteY32" fmla="*/ 4847113 h 5223138"/>
              <a:gd name="connsiteX33" fmla="*/ 441793 w 4231827"/>
              <a:gd name="connsiteY33" fmla="*/ 2063160 h 5223138"/>
              <a:gd name="connsiteX34" fmla="*/ 441793 w 4231827"/>
              <a:gd name="connsiteY34" fmla="*/ 1788898 h 5223138"/>
              <a:gd name="connsiteX35" fmla="*/ 579003 w 4231827"/>
              <a:gd name="connsiteY35" fmla="*/ 1729725 h 5223138"/>
              <a:gd name="connsiteX36" fmla="*/ 394847 w 4231827"/>
              <a:gd name="connsiteY36" fmla="*/ 874714 h 5223138"/>
              <a:gd name="connsiteX37" fmla="*/ 532054 w 4231827"/>
              <a:gd name="connsiteY37" fmla="*/ 931080 h 5223138"/>
              <a:gd name="connsiteX38" fmla="*/ 3685922 w 4231827"/>
              <a:gd name="connsiteY38" fmla="*/ 4083835 h 5223138"/>
              <a:gd name="connsiteX39" fmla="*/ 3685922 w 4231827"/>
              <a:gd name="connsiteY39" fmla="*/ 4361909 h 5223138"/>
              <a:gd name="connsiteX40" fmla="*/ 3550596 w 4231827"/>
              <a:gd name="connsiteY40" fmla="*/ 4418275 h 5223138"/>
              <a:gd name="connsiteX41" fmla="*/ 3411510 w 4231827"/>
              <a:gd name="connsiteY41" fmla="*/ 4361909 h 5223138"/>
              <a:gd name="connsiteX42" fmla="*/ 257641 w 4231827"/>
              <a:gd name="connsiteY42" fmla="*/ 1209154 h 5223138"/>
              <a:gd name="connsiteX43" fmla="*/ 257641 w 4231827"/>
              <a:gd name="connsiteY43" fmla="*/ 931080 h 5223138"/>
              <a:gd name="connsiteX44" fmla="*/ 394847 w 4231827"/>
              <a:gd name="connsiteY44" fmla="*/ 874714 h 5223138"/>
              <a:gd name="connsiteX45" fmla="*/ 842058 w 4231827"/>
              <a:gd name="connsiteY45" fmla="*/ 647051 h 5223138"/>
              <a:gd name="connsiteX46" fmla="*/ 979738 w 4231827"/>
              <a:gd name="connsiteY46" fmla="*/ 706228 h 5223138"/>
              <a:gd name="connsiteX47" fmla="*/ 4167517 w 4231827"/>
              <a:gd name="connsiteY47" fmla="*/ 3888618 h 5223138"/>
              <a:gd name="connsiteX48" fmla="*/ 4167517 w 4231827"/>
              <a:gd name="connsiteY48" fmla="*/ 4166654 h 5223138"/>
              <a:gd name="connsiteX49" fmla="*/ 4028427 w 4231827"/>
              <a:gd name="connsiteY49" fmla="*/ 4223013 h 5223138"/>
              <a:gd name="connsiteX50" fmla="*/ 3889338 w 4231827"/>
              <a:gd name="connsiteY50" fmla="*/ 4166654 h 5223138"/>
              <a:gd name="connsiteX51" fmla="*/ 701559 w 4231827"/>
              <a:gd name="connsiteY51" fmla="*/ 980507 h 5223138"/>
              <a:gd name="connsiteX52" fmla="*/ 701559 w 4231827"/>
              <a:gd name="connsiteY52" fmla="*/ 706228 h 5223138"/>
              <a:gd name="connsiteX53" fmla="*/ 842058 w 4231827"/>
              <a:gd name="connsiteY53" fmla="*/ 647051 h 5223138"/>
              <a:gd name="connsiteX54" fmla="*/ 1282285 w 4231827"/>
              <a:gd name="connsiteY54" fmla="*/ 416873 h 5223138"/>
              <a:gd name="connsiteX55" fmla="*/ 1419508 w 4231827"/>
              <a:gd name="connsiteY55" fmla="*/ 476080 h 5223138"/>
              <a:gd name="connsiteX56" fmla="*/ 3757935 w 4231827"/>
              <a:gd name="connsiteY56" fmla="*/ 2810533 h 5223138"/>
              <a:gd name="connsiteX57" fmla="*/ 3757935 w 4231827"/>
              <a:gd name="connsiteY57" fmla="*/ 3084953 h 5223138"/>
              <a:gd name="connsiteX58" fmla="*/ 3618832 w 4231827"/>
              <a:gd name="connsiteY58" fmla="*/ 3145100 h 5223138"/>
              <a:gd name="connsiteX59" fmla="*/ 3479729 w 4231827"/>
              <a:gd name="connsiteY59" fmla="*/ 3084953 h 5223138"/>
              <a:gd name="connsiteX60" fmla="*/ 1145062 w 4231827"/>
              <a:gd name="connsiteY60" fmla="*/ 750501 h 5223138"/>
              <a:gd name="connsiteX61" fmla="*/ 1145062 w 4231827"/>
              <a:gd name="connsiteY61" fmla="*/ 476080 h 5223138"/>
              <a:gd name="connsiteX62" fmla="*/ 1282285 w 4231827"/>
              <a:gd name="connsiteY62" fmla="*/ 416873 h 5223138"/>
              <a:gd name="connsiteX63" fmla="*/ 2394990 w 4231827"/>
              <a:gd name="connsiteY63" fmla="*/ 187331 h 5223138"/>
              <a:gd name="connsiteX64" fmla="*/ 2535490 w 4231827"/>
              <a:gd name="connsiteY64" fmla="*/ 243711 h 5223138"/>
              <a:gd name="connsiteX65" fmla="*/ 3986541 w 4231827"/>
              <a:gd name="connsiteY65" fmla="*/ 1694564 h 5223138"/>
              <a:gd name="connsiteX66" fmla="*/ 3986541 w 4231827"/>
              <a:gd name="connsiteY66" fmla="*/ 1972707 h 5223138"/>
              <a:gd name="connsiteX67" fmla="*/ 3847451 w 4231827"/>
              <a:gd name="connsiteY67" fmla="*/ 2029087 h 5223138"/>
              <a:gd name="connsiteX68" fmla="*/ 3708360 w 4231827"/>
              <a:gd name="connsiteY68" fmla="*/ 1972707 h 5223138"/>
              <a:gd name="connsiteX69" fmla="*/ 2257309 w 4231827"/>
              <a:gd name="connsiteY69" fmla="*/ 521854 h 5223138"/>
              <a:gd name="connsiteX70" fmla="*/ 2257309 w 4231827"/>
              <a:gd name="connsiteY70" fmla="*/ 243711 h 5223138"/>
              <a:gd name="connsiteX71" fmla="*/ 2394990 w 4231827"/>
              <a:gd name="connsiteY71" fmla="*/ 187331 h 5223138"/>
              <a:gd name="connsiteX72" fmla="*/ 1617178 w 4231827"/>
              <a:gd name="connsiteY72" fmla="*/ 82551 h 5223138"/>
              <a:gd name="connsiteX73" fmla="*/ 1757720 w 4231827"/>
              <a:gd name="connsiteY73" fmla="*/ 138918 h 5223138"/>
              <a:gd name="connsiteX74" fmla="*/ 4092882 w 4231827"/>
              <a:gd name="connsiteY74" fmla="*/ 2472517 h 5223138"/>
              <a:gd name="connsiteX75" fmla="*/ 4092882 w 4231827"/>
              <a:gd name="connsiteY75" fmla="*/ 2750595 h 5223138"/>
              <a:gd name="connsiteX76" fmla="*/ 3953750 w 4231827"/>
              <a:gd name="connsiteY76" fmla="*/ 2806962 h 5223138"/>
              <a:gd name="connsiteX77" fmla="*/ 3818378 w 4231827"/>
              <a:gd name="connsiteY77" fmla="*/ 2750595 h 5223138"/>
              <a:gd name="connsiteX78" fmla="*/ 1479456 w 4231827"/>
              <a:gd name="connsiteY78" fmla="*/ 416996 h 5223138"/>
              <a:gd name="connsiteX79" fmla="*/ 1479456 w 4231827"/>
              <a:gd name="connsiteY79" fmla="*/ 138918 h 5223138"/>
              <a:gd name="connsiteX80" fmla="*/ 1617178 w 4231827"/>
              <a:gd name="connsiteY80" fmla="*/ 82551 h 5223138"/>
              <a:gd name="connsiteX81" fmla="*/ 2879443 w 4231827"/>
              <a:gd name="connsiteY81" fmla="*/ 0 h 5223138"/>
              <a:gd name="connsiteX82" fmla="*/ 3016751 w 4231827"/>
              <a:gd name="connsiteY82" fmla="*/ 56362 h 5223138"/>
              <a:gd name="connsiteX83" fmla="*/ 4175400 w 4231827"/>
              <a:gd name="connsiteY83" fmla="*/ 1213662 h 5223138"/>
              <a:gd name="connsiteX84" fmla="*/ 4175400 w 4231827"/>
              <a:gd name="connsiteY84" fmla="*/ 1491713 h 5223138"/>
              <a:gd name="connsiteX85" fmla="*/ 4036212 w 4231827"/>
              <a:gd name="connsiteY85" fmla="*/ 1548075 h 5223138"/>
              <a:gd name="connsiteX86" fmla="*/ 3900785 w 4231827"/>
              <a:gd name="connsiteY86" fmla="*/ 1491713 h 5223138"/>
              <a:gd name="connsiteX87" fmla="*/ 2742136 w 4231827"/>
              <a:gd name="connsiteY87" fmla="*/ 334414 h 5223138"/>
              <a:gd name="connsiteX88" fmla="*/ 2742136 w 4231827"/>
              <a:gd name="connsiteY88" fmla="*/ 56362 h 5223138"/>
              <a:gd name="connsiteX89" fmla="*/ 2879443 w 4231827"/>
              <a:gd name="connsiteY89" fmla="*/ 0 h 522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4231827" h="5223138">
                <a:moveTo>
                  <a:pt x="631026" y="3796644"/>
                </a:moveTo>
                <a:cubicBezTo>
                  <a:pt x="681329" y="3796644"/>
                  <a:pt x="731163" y="3816362"/>
                  <a:pt x="768773" y="3855799"/>
                </a:cubicBezTo>
                <a:cubicBezTo>
                  <a:pt x="1701505" y="4787263"/>
                  <a:pt x="1701505" y="4787263"/>
                  <a:pt x="1701505" y="4787263"/>
                </a:cubicBezTo>
                <a:cubicBezTo>
                  <a:pt x="1780487" y="4866137"/>
                  <a:pt x="1780487" y="4986326"/>
                  <a:pt x="1701505" y="5065200"/>
                </a:cubicBezTo>
                <a:cubicBezTo>
                  <a:pt x="1663895" y="5102759"/>
                  <a:pt x="1615002" y="5121538"/>
                  <a:pt x="1566109" y="5121538"/>
                </a:cubicBezTo>
                <a:cubicBezTo>
                  <a:pt x="1513454" y="5121538"/>
                  <a:pt x="1464561" y="5102759"/>
                  <a:pt x="1426951" y="5065200"/>
                </a:cubicBezTo>
                <a:cubicBezTo>
                  <a:pt x="490458" y="4129980"/>
                  <a:pt x="490458" y="4129980"/>
                  <a:pt x="490458" y="4129980"/>
                </a:cubicBezTo>
                <a:cubicBezTo>
                  <a:pt x="415237" y="4054862"/>
                  <a:pt x="415237" y="3930917"/>
                  <a:pt x="490458" y="3855799"/>
                </a:cubicBezTo>
                <a:cubicBezTo>
                  <a:pt x="529948" y="3816362"/>
                  <a:pt x="580722" y="3796644"/>
                  <a:pt x="631026" y="3796644"/>
                </a:cubicBezTo>
                <a:close/>
                <a:moveTo>
                  <a:pt x="522903" y="3018774"/>
                </a:moveTo>
                <a:cubicBezTo>
                  <a:pt x="572723" y="3018774"/>
                  <a:pt x="622543" y="3038498"/>
                  <a:pt x="660143" y="3077945"/>
                </a:cubicBezTo>
                <a:cubicBezTo>
                  <a:pt x="2476227" y="4888774"/>
                  <a:pt x="2476227" y="4888774"/>
                  <a:pt x="2476227" y="4888774"/>
                </a:cubicBezTo>
                <a:cubicBezTo>
                  <a:pt x="2555187" y="4967669"/>
                  <a:pt x="2555187" y="5091646"/>
                  <a:pt x="2476227" y="5166785"/>
                </a:cubicBezTo>
                <a:cubicBezTo>
                  <a:pt x="2438627" y="5204354"/>
                  <a:pt x="2389746" y="5223138"/>
                  <a:pt x="2340866" y="5223138"/>
                </a:cubicBezTo>
                <a:cubicBezTo>
                  <a:pt x="2288226" y="5223138"/>
                  <a:pt x="2239346" y="5204354"/>
                  <a:pt x="2201746" y="5166785"/>
                </a:cubicBezTo>
                <a:cubicBezTo>
                  <a:pt x="385662" y="3352199"/>
                  <a:pt x="385662" y="3352199"/>
                  <a:pt x="385662" y="3352199"/>
                </a:cubicBezTo>
                <a:cubicBezTo>
                  <a:pt x="310462" y="3277061"/>
                  <a:pt x="310462" y="3153083"/>
                  <a:pt x="385662" y="3077945"/>
                </a:cubicBezTo>
                <a:cubicBezTo>
                  <a:pt x="423263" y="3038498"/>
                  <a:pt x="473083" y="3018774"/>
                  <a:pt x="522903" y="3018774"/>
                </a:cubicBezTo>
                <a:close/>
                <a:moveTo>
                  <a:pt x="196437" y="2018651"/>
                </a:moveTo>
                <a:cubicBezTo>
                  <a:pt x="246251" y="2018651"/>
                  <a:pt x="296065" y="2038377"/>
                  <a:pt x="333661" y="2077828"/>
                </a:cubicBezTo>
                <a:cubicBezTo>
                  <a:pt x="2957834" y="4696652"/>
                  <a:pt x="2957834" y="4696652"/>
                  <a:pt x="2957834" y="4696652"/>
                </a:cubicBezTo>
                <a:cubicBezTo>
                  <a:pt x="3033025" y="4775555"/>
                  <a:pt x="3033025" y="4895788"/>
                  <a:pt x="2957834" y="4974691"/>
                </a:cubicBezTo>
                <a:cubicBezTo>
                  <a:pt x="2920238" y="5012264"/>
                  <a:pt x="2867604" y="5031050"/>
                  <a:pt x="2818730" y="5031050"/>
                </a:cubicBezTo>
                <a:cubicBezTo>
                  <a:pt x="2769856" y="5031050"/>
                  <a:pt x="2720982" y="5012264"/>
                  <a:pt x="2679626" y="4974691"/>
                </a:cubicBezTo>
                <a:cubicBezTo>
                  <a:pt x="59213" y="2352109"/>
                  <a:pt x="59213" y="2352109"/>
                  <a:pt x="59213" y="2352109"/>
                </a:cubicBezTo>
                <a:cubicBezTo>
                  <a:pt x="-19738" y="2276964"/>
                  <a:pt x="-19738" y="2152974"/>
                  <a:pt x="59213" y="2077828"/>
                </a:cubicBezTo>
                <a:cubicBezTo>
                  <a:pt x="96809" y="2038377"/>
                  <a:pt x="146623" y="2018651"/>
                  <a:pt x="196437" y="2018651"/>
                </a:cubicBezTo>
                <a:close/>
                <a:moveTo>
                  <a:pt x="579003" y="1729725"/>
                </a:moveTo>
                <a:cubicBezTo>
                  <a:pt x="628813" y="1729725"/>
                  <a:pt x="678622" y="1749449"/>
                  <a:pt x="716214" y="1788898"/>
                </a:cubicBezTo>
                <a:cubicBezTo>
                  <a:pt x="3501770" y="4572850"/>
                  <a:pt x="3501770" y="4572850"/>
                  <a:pt x="3501770" y="4572850"/>
                </a:cubicBezTo>
                <a:cubicBezTo>
                  <a:pt x="3580713" y="4647991"/>
                  <a:pt x="3580713" y="4771972"/>
                  <a:pt x="3501770" y="4847113"/>
                </a:cubicBezTo>
                <a:cubicBezTo>
                  <a:pt x="3464178" y="4888440"/>
                  <a:pt x="3415309" y="4907225"/>
                  <a:pt x="3366440" y="4907225"/>
                </a:cubicBezTo>
                <a:cubicBezTo>
                  <a:pt x="3313811" y="4907225"/>
                  <a:pt x="3264942" y="4888440"/>
                  <a:pt x="3227350" y="4847113"/>
                </a:cubicBezTo>
                <a:cubicBezTo>
                  <a:pt x="441793" y="2063160"/>
                  <a:pt x="441793" y="2063160"/>
                  <a:pt x="441793" y="2063160"/>
                </a:cubicBezTo>
                <a:cubicBezTo>
                  <a:pt x="362850" y="1988020"/>
                  <a:pt x="362850" y="1864038"/>
                  <a:pt x="441793" y="1788898"/>
                </a:cubicBezTo>
                <a:cubicBezTo>
                  <a:pt x="479385" y="1749449"/>
                  <a:pt x="529194" y="1729725"/>
                  <a:pt x="579003" y="1729725"/>
                </a:cubicBezTo>
                <a:close/>
                <a:moveTo>
                  <a:pt x="394847" y="874714"/>
                </a:moveTo>
                <a:cubicBezTo>
                  <a:pt x="444655" y="874714"/>
                  <a:pt x="494463" y="893503"/>
                  <a:pt x="532054" y="931080"/>
                </a:cubicBezTo>
                <a:cubicBezTo>
                  <a:pt x="3685922" y="4083835"/>
                  <a:pt x="3685922" y="4083835"/>
                  <a:pt x="3685922" y="4083835"/>
                </a:cubicBezTo>
                <a:cubicBezTo>
                  <a:pt x="3764863" y="4158990"/>
                  <a:pt x="3764863" y="4282996"/>
                  <a:pt x="3685922" y="4361909"/>
                </a:cubicBezTo>
                <a:cubicBezTo>
                  <a:pt x="3648332" y="4399486"/>
                  <a:pt x="3599464" y="4418275"/>
                  <a:pt x="3550596" y="4418275"/>
                </a:cubicBezTo>
                <a:cubicBezTo>
                  <a:pt x="3497968" y="4418275"/>
                  <a:pt x="3449100" y="4399486"/>
                  <a:pt x="3411510" y="4361909"/>
                </a:cubicBezTo>
                <a:cubicBezTo>
                  <a:pt x="257641" y="1209154"/>
                  <a:pt x="257641" y="1209154"/>
                  <a:pt x="257641" y="1209154"/>
                </a:cubicBezTo>
                <a:cubicBezTo>
                  <a:pt x="178700" y="1130241"/>
                  <a:pt x="178700" y="1006236"/>
                  <a:pt x="257641" y="931080"/>
                </a:cubicBezTo>
                <a:cubicBezTo>
                  <a:pt x="295232" y="893503"/>
                  <a:pt x="345039" y="874714"/>
                  <a:pt x="394847" y="874714"/>
                </a:cubicBezTo>
                <a:close/>
                <a:moveTo>
                  <a:pt x="842058" y="647051"/>
                </a:moveTo>
                <a:cubicBezTo>
                  <a:pt x="892337" y="647051"/>
                  <a:pt x="942146" y="666777"/>
                  <a:pt x="979738" y="706228"/>
                </a:cubicBezTo>
                <a:cubicBezTo>
                  <a:pt x="4167517" y="3888618"/>
                  <a:pt x="4167517" y="3888618"/>
                  <a:pt x="4167517" y="3888618"/>
                </a:cubicBezTo>
                <a:cubicBezTo>
                  <a:pt x="4242700" y="3967520"/>
                  <a:pt x="4242700" y="4091509"/>
                  <a:pt x="4167517" y="4166654"/>
                </a:cubicBezTo>
                <a:cubicBezTo>
                  <a:pt x="4126166" y="4204227"/>
                  <a:pt x="4077296" y="4223013"/>
                  <a:pt x="4028427" y="4223013"/>
                </a:cubicBezTo>
                <a:cubicBezTo>
                  <a:pt x="3975799" y="4223013"/>
                  <a:pt x="3926930" y="4204227"/>
                  <a:pt x="3889338" y="4166654"/>
                </a:cubicBezTo>
                <a:cubicBezTo>
                  <a:pt x="701559" y="980507"/>
                  <a:pt x="701559" y="980507"/>
                  <a:pt x="701559" y="980507"/>
                </a:cubicBezTo>
                <a:cubicBezTo>
                  <a:pt x="626375" y="905362"/>
                  <a:pt x="626375" y="781373"/>
                  <a:pt x="701559" y="706228"/>
                </a:cubicBezTo>
                <a:cubicBezTo>
                  <a:pt x="741030" y="666777"/>
                  <a:pt x="791779" y="647051"/>
                  <a:pt x="842058" y="647051"/>
                </a:cubicBezTo>
                <a:close/>
                <a:moveTo>
                  <a:pt x="1282285" y="416873"/>
                </a:moveTo>
                <a:cubicBezTo>
                  <a:pt x="1332099" y="416873"/>
                  <a:pt x="1381912" y="436609"/>
                  <a:pt x="1419508" y="476080"/>
                </a:cubicBezTo>
                <a:cubicBezTo>
                  <a:pt x="3757935" y="2810533"/>
                  <a:pt x="3757935" y="2810533"/>
                  <a:pt x="3757935" y="2810533"/>
                </a:cubicBezTo>
                <a:cubicBezTo>
                  <a:pt x="3833125" y="2885716"/>
                  <a:pt x="3833125" y="3009770"/>
                  <a:pt x="3757935" y="3084953"/>
                </a:cubicBezTo>
                <a:cubicBezTo>
                  <a:pt x="3720339" y="3126304"/>
                  <a:pt x="3667706" y="3145100"/>
                  <a:pt x="3618832" y="3145100"/>
                </a:cubicBezTo>
                <a:cubicBezTo>
                  <a:pt x="3569958" y="3145100"/>
                  <a:pt x="3517325" y="3126304"/>
                  <a:pt x="3479729" y="3084953"/>
                </a:cubicBezTo>
                <a:cubicBezTo>
                  <a:pt x="1145062" y="750501"/>
                  <a:pt x="1145062" y="750501"/>
                  <a:pt x="1145062" y="750501"/>
                </a:cubicBezTo>
                <a:cubicBezTo>
                  <a:pt x="1066112" y="675317"/>
                  <a:pt x="1066112" y="551264"/>
                  <a:pt x="1145062" y="476080"/>
                </a:cubicBezTo>
                <a:cubicBezTo>
                  <a:pt x="1182658" y="436609"/>
                  <a:pt x="1232471" y="416873"/>
                  <a:pt x="1282285" y="416873"/>
                </a:cubicBezTo>
                <a:close/>
                <a:moveTo>
                  <a:pt x="2394990" y="187331"/>
                </a:moveTo>
                <a:cubicBezTo>
                  <a:pt x="2445269" y="187331"/>
                  <a:pt x="2496018" y="206124"/>
                  <a:pt x="2535490" y="243711"/>
                </a:cubicBezTo>
                <a:cubicBezTo>
                  <a:pt x="3986541" y="1694564"/>
                  <a:pt x="3986541" y="1694564"/>
                  <a:pt x="3986541" y="1694564"/>
                </a:cubicBezTo>
                <a:cubicBezTo>
                  <a:pt x="4061725" y="1773496"/>
                  <a:pt x="4061725" y="1897533"/>
                  <a:pt x="3986541" y="1972707"/>
                </a:cubicBezTo>
                <a:cubicBezTo>
                  <a:pt x="3948949" y="2010294"/>
                  <a:pt x="3896320" y="2029087"/>
                  <a:pt x="3847451" y="2029087"/>
                </a:cubicBezTo>
                <a:cubicBezTo>
                  <a:pt x="3798581" y="2029087"/>
                  <a:pt x="3745952" y="2010294"/>
                  <a:pt x="3708360" y="1972707"/>
                </a:cubicBezTo>
                <a:cubicBezTo>
                  <a:pt x="2257309" y="521854"/>
                  <a:pt x="2257309" y="521854"/>
                  <a:pt x="2257309" y="521854"/>
                </a:cubicBezTo>
                <a:cubicBezTo>
                  <a:pt x="2182125" y="446680"/>
                  <a:pt x="2182125" y="322643"/>
                  <a:pt x="2257309" y="243711"/>
                </a:cubicBezTo>
                <a:cubicBezTo>
                  <a:pt x="2294901" y="206124"/>
                  <a:pt x="2344710" y="187331"/>
                  <a:pt x="2394990" y="187331"/>
                </a:cubicBezTo>
                <a:close/>
                <a:moveTo>
                  <a:pt x="1617178" y="82551"/>
                </a:moveTo>
                <a:cubicBezTo>
                  <a:pt x="1667473" y="82551"/>
                  <a:pt x="1718237" y="101340"/>
                  <a:pt x="1757720" y="138918"/>
                </a:cubicBezTo>
                <a:cubicBezTo>
                  <a:pt x="4092882" y="2472517"/>
                  <a:pt x="4092882" y="2472517"/>
                  <a:pt x="4092882" y="2472517"/>
                </a:cubicBezTo>
                <a:cubicBezTo>
                  <a:pt x="4168088" y="2551431"/>
                  <a:pt x="4168088" y="2675439"/>
                  <a:pt x="4092882" y="2750595"/>
                </a:cubicBezTo>
                <a:cubicBezTo>
                  <a:pt x="4055278" y="2788173"/>
                  <a:pt x="4006394" y="2806962"/>
                  <a:pt x="3953750" y="2806962"/>
                </a:cubicBezTo>
                <a:cubicBezTo>
                  <a:pt x="3904865" y="2806962"/>
                  <a:pt x="3855981" y="2788173"/>
                  <a:pt x="3818378" y="2750595"/>
                </a:cubicBezTo>
                <a:cubicBezTo>
                  <a:pt x="1479456" y="416996"/>
                  <a:pt x="1479456" y="416996"/>
                  <a:pt x="1479456" y="416996"/>
                </a:cubicBezTo>
                <a:cubicBezTo>
                  <a:pt x="1404250" y="338082"/>
                  <a:pt x="1404250" y="214074"/>
                  <a:pt x="1479456" y="138918"/>
                </a:cubicBezTo>
                <a:cubicBezTo>
                  <a:pt x="1517060" y="101340"/>
                  <a:pt x="1566884" y="82551"/>
                  <a:pt x="1617178" y="82551"/>
                </a:cubicBezTo>
                <a:close/>
                <a:moveTo>
                  <a:pt x="2879443" y="0"/>
                </a:moveTo>
                <a:cubicBezTo>
                  <a:pt x="2929288" y="0"/>
                  <a:pt x="2979132" y="18787"/>
                  <a:pt x="3016751" y="56362"/>
                </a:cubicBezTo>
                <a:cubicBezTo>
                  <a:pt x="4175400" y="1213662"/>
                  <a:pt x="4175400" y="1213662"/>
                  <a:pt x="4175400" y="1213662"/>
                </a:cubicBezTo>
                <a:cubicBezTo>
                  <a:pt x="4250637" y="1288811"/>
                  <a:pt x="4250637" y="1412806"/>
                  <a:pt x="4175400" y="1491713"/>
                </a:cubicBezTo>
                <a:cubicBezTo>
                  <a:pt x="4137782" y="1529288"/>
                  <a:pt x="4088878" y="1548075"/>
                  <a:pt x="4036212" y="1548075"/>
                </a:cubicBezTo>
                <a:cubicBezTo>
                  <a:pt x="3987308" y="1548075"/>
                  <a:pt x="3938404" y="1529288"/>
                  <a:pt x="3900785" y="1491713"/>
                </a:cubicBezTo>
                <a:cubicBezTo>
                  <a:pt x="2742136" y="334414"/>
                  <a:pt x="2742136" y="334414"/>
                  <a:pt x="2742136" y="334414"/>
                </a:cubicBezTo>
                <a:cubicBezTo>
                  <a:pt x="2663137" y="255508"/>
                  <a:pt x="2663137" y="131511"/>
                  <a:pt x="2742136" y="56362"/>
                </a:cubicBezTo>
                <a:cubicBezTo>
                  <a:pt x="2779754" y="18787"/>
                  <a:pt x="2829599" y="0"/>
                  <a:pt x="2879443" y="0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226158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214688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>
              <a:latin typeface="Futura" pitchFamily="50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414713" y="185737"/>
            <a:ext cx="5543550" cy="4757738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01498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60010" y="0"/>
            <a:ext cx="5081438" cy="4600136"/>
          </a:xfrm>
          <a:custGeom>
            <a:avLst/>
            <a:gdLst>
              <a:gd name="connsiteX0" fmla="*/ 5183251 w 6775250"/>
              <a:gd name="connsiteY0" fmla="*/ 0 h 6133514"/>
              <a:gd name="connsiteX1" fmla="*/ 6775250 w 6775250"/>
              <a:gd name="connsiteY1" fmla="*/ 0 h 6133514"/>
              <a:gd name="connsiteX2" fmla="*/ 6775250 w 6775250"/>
              <a:gd name="connsiteY2" fmla="*/ 2540300 h 6133514"/>
              <a:gd name="connsiteX3" fmla="*/ 5979251 w 6775250"/>
              <a:gd name="connsiteY3" fmla="*/ 3338261 h 6133514"/>
              <a:gd name="connsiteX4" fmla="*/ 5183251 w 6775250"/>
              <a:gd name="connsiteY4" fmla="*/ 2540300 h 6133514"/>
              <a:gd name="connsiteX5" fmla="*/ 5183251 w 6775250"/>
              <a:gd name="connsiteY5" fmla="*/ 0 h 6133514"/>
              <a:gd name="connsiteX6" fmla="*/ 3458586 w 6775250"/>
              <a:gd name="connsiteY6" fmla="*/ 0 h 6133514"/>
              <a:gd name="connsiteX7" fmla="*/ 5050585 w 6775250"/>
              <a:gd name="connsiteY7" fmla="*/ 0 h 6133514"/>
              <a:gd name="connsiteX8" fmla="*/ 5050585 w 6775250"/>
              <a:gd name="connsiteY8" fmla="*/ 4098565 h 6133514"/>
              <a:gd name="connsiteX9" fmla="*/ 4254586 w 6775250"/>
              <a:gd name="connsiteY9" fmla="*/ 4896321 h 6133514"/>
              <a:gd name="connsiteX10" fmla="*/ 3458586 w 6775250"/>
              <a:gd name="connsiteY10" fmla="*/ 4098565 h 6133514"/>
              <a:gd name="connsiteX11" fmla="*/ 3458586 w 6775250"/>
              <a:gd name="connsiteY11" fmla="*/ 0 h 6133514"/>
              <a:gd name="connsiteX12" fmla="*/ 1724665 w 6775250"/>
              <a:gd name="connsiteY12" fmla="*/ 0 h 6133514"/>
              <a:gd name="connsiteX13" fmla="*/ 3319749 w 6775250"/>
              <a:gd name="connsiteY13" fmla="*/ 0 h 6133514"/>
              <a:gd name="connsiteX14" fmla="*/ 3319749 w 6775250"/>
              <a:gd name="connsiteY14" fmla="*/ 5335718 h 6133514"/>
              <a:gd name="connsiteX15" fmla="*/ 2522207 w 6775250"/>
              <a:gd name="connsiteY15" fmla="*/ 6133514 h 6133514"/>
              <a:gd name="connsiteX16" fmla="*/ 1724665 w 6775250"/>
              <a:gd name="connsiteY16" fmla="*/ 5335718 h 6133514"/>
              <a:gd name="connsiteX17" fmla="*/ 1724665 w 6775250"/>
              <a:gd name="connsiteY17" fmla="*/ 0 h 6133514"/>
              <a:gd name="connsiteX18" fmla="*/ 0 w 6775250"/>
              <a:gd name="connsiteY18" fmla="*/ 0 h 6133514"/>
              <a:gd name="connsiteX19" fmla="*/ 1591999 w 6775250"/>
              <a:gd name="connsiteY19" fmla="*/ 0 h 6133514"/>
              <a:gd name="connsiteX20" fmla="*/ 1591999 w 6775250"/>
              <a:gd name="connsiteY20" fmla="*/ 3827183 h 6133514"/>
              <a:gd name="connsiteX21" fmla="*/ 796000 w 6775250"/>
              <a:gd name="connsiteY21" fmla="*/ 4624818 h 6133514"/>
              <a:gd name="connsiteX22" fmla="*/ 0 w 6775250"/>
              <a:gd name="connsiteY22" fmla="*/ 3827183 h 6133514"/>
              <a:gd name="connsiteX23" fmla="*/ 0 w 6775250"/>
              <a:gd name="connsiteY23" fmla="*/ 0 h 613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75250" h="6133514">
                <a:moveTo>
                  <a:pt x="5183251" y="0"/>
                </a:moveTo>
                <a:cubicBezTo>
                  <a:pt x="6775250" y="0"/>
                  <a:pt x="6775250" y="0"/>
                  <a:pt x="6775250" y="0"/>
                </a:cubicBezTo>
                <a:cubicBezTo>
                  <a:pt x="6775250" y="2540300"/>
                  <a:pt x="6775250" y="2540300"/>
                  <a:pt x="6775250" y="2540300"/>
                </a:cubicBezTo>
                <a:cubicBezTo>
                  <a:pt x="6775250" y="2986865"/>
                  <a:pt x="6424718" y="3338261"/>
                  <a:pt x="5979251" y="3338261"/>
                </a:cubicBezTo>
                <a:cubicBezTo>
                  <a:pt x="5541086" y="3338261"/>
                  <a:pt x="5183251" y="2986865"/>
                  <a:pt x="5183251" y="2540300"/>
                </a:cubicBezTo>
                <a:cubicBezTo>
                  <a:pt x="5183251" y="0"/>
                  <a:pt x="5183251" y="0"/>
                  <a:pt x="5183251" y="0"/>
                </a:cubicBezTo>
                <a:close/>
                <a:moveTo>
                  <a:pt x="3458586" y="0"/>
                </a:moveTo>
                <a:cubicBezTo>
                  <a:pt x="5050585" y="0"/>
                  <a:pt x="5050585" y="0"/>
                  <a:pt x="5050585" y="0"/>
                </a:cubicBezTo>
                <a:cubicBezTo>
                  <a:pt x="5050585" y="4098565"/>
                  <a:pt x="5050585" y="4098565"/>
                  <a:pt x="5050585" y="4098565"/>
                </a:cubicBezTo>
                <a:cubicBezTo>
                  <a:pt x="5050585" y="4537697"/>
                  <a:pt x="4692751" y="4896321"/>
                  <a:pt x="4254586" y="4896321"/>
                </a:cubicBezTo>
                <a:cubicBezTo>
                  <a:pt x="3816421" y="4896321"/>
                  <a:pt x="3458586" y="4537697"/>
                  <a:pt x="3458586" y="4098565"/>
                </a:cubicBezTo>
                <a:cubicBezTo>
                  <a:pt x="3458586" y="0"/>
                  <a:pt x="3458586" y="0"/>
                  <a:pt x="3458586" y="0"/>
                </a:cubicBezTo>
                <a:close/>
                <a:moveTo>
                  <a:pt x="1724665" y="0"/>
                </a:moveTo>
                <a:cubicBezTo>
                  <a:pt x="3319749" y="0"/>
                  <a:pt x="3319749" y="0"/>
                  <a:pt x="3319749" y="0"/>
                </a:cubicBezTo>
                <a:cubicBezTo>
                  <a:pt x="3319749" y="5335718"/>
                  <a:pt x="3319749" y="5335718"/>
                  <a:pt x="3319749" y="5335718"/>
                </a:cubicBezTo>
                <a:cubicBezTo>
                  <a:pt x="3319749" y="5774872"/>
                  <a:pt x="2961221" y="6133514"/>
                  <a:pt x="2522207" y="6133514"/>
                </a:cubicBezTo>
                <a:cubicBezTo>
                  <a:pt x="2083193" y="6133514"/>
                  <a:pt x="1724665" y="5774872"/>
                  <a:pt x="1724665" y="5335718"/>
                </a:cubicBezTo>
                <a:cubicBezTo>
                  <a:pt x="1724665" y="0"/>
                  <a:pt x="1724665" y="0"/>
                  <a:pt x="1724665" y="0"/>
                </a:cubicBezTo>
                <a:close/>
                <a:moveTo>
                  <a:pt x="0" y="0"/>
                </a:moveTo>
                <a:cubicBezTo>
                  <a:pt x="1591999" y="0"/>
                  <a:pt x="1591999" y="0"/>
                  <a:pt x="1591999" y="0"/>
                </a:cubicBezTo>
                <a:cubicBezTo>
                  <a:pt x="1591999" y="3827183"/>
                  <a:pt x="1591999" y="3827183"/>
                  <a:pt x="1591999" y="3827183"/>
                </a:cubicBezTo>
                <a:cubicBezTo>
                  <a:pt x="1591999" y="4266248"/>
                  <a:pt x="1234164" y="4624818"/>
                  <a:pt x="796000" y="4624818"/>
                </a:cubicBezTo>
                <a:cubicBezTo>
                  <a:pt x="357835" y="4624818"/>
                  <a:pt x="0" y="4266248"/>
                  <a:pt x="0" y="3827183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806712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>
              <a:latin typeface="Futura" pitchFamily="50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71899" y="757237"/>
            <a:ext cx="1700214" cy="1700214"/>
          </a:xfrm>
          <a:custGeom>
            <a:avLst/>
            <a:gdLst>
              <a:gd name="connsiteX0" fmla="*/ 1381125 w 2762250"/>
              <a:gd name="connsiteY0" fmla="*/ 0 h 2762250"/>
              <a:gd name="connsiteX1" fmla="*/ 2762250 w 2762250"/>
              <a:gd name="connsiteY1" fmla="*/ 1381125 h 2762250"/>
              <a:gd name="connsiteX2" fmla="*/ 1381125 w 2762250"/>
              <a:gd name="connsiteY2" fmla="*/ 2762250 h 2762250"/>
              <a:gd name="connsiteX3" fmla="*/ 0 w 2762250"/>
              <a:gd name="connsiteY3" fmla="*/ 1381125 h 2762250"/>
              <a:gd name="connsiteX4" fmla="*/ 1381125 w 2762250"/>
              <a:gd name="connsiteY4" fmla="*/ 0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2250" h="2762250">
                <a:moveTo>
                  <a:pt x="1381125" y="0"/>
                </a:moveTo>
                <a:cubicBezTo>
                  <a:pt x="2143899" y="0"/>
                  <a:pt x="2762250" y="618351"/>
                  <a:pt x="2762250" y="1381125"/>
                </a:cubicBezTo>
                <a:cubicBezTo>
                  <a:pt x="2762250" y="2143899"/>
                  <a:pt x="2143899" y="2762250"/>
                  <a:pt x="1381125" y="2762250"/>
                </a:cubicBezTo>
                <a:cubicBezTo>
                  <a:pt x="618351" y="2762250"/>
                  <a:pt x="0" y="2143899"/>
                  <a:pt x="0" y="1381125"/>
                </a:cubicBezTo>
                <a:cubicBezTo>
                  <a:pt x="0" y="618351"/>
                  <a:pt x="618351" y="0"/>
                  <a:pt x="1381125" y="0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6182817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flipV="1">
            <a:off x="3943350" y="0"/>
            <a:ext cx="5200651" cy="5143500"/>
          </a:xfrm>
          <a:prstGeom prst="triangle">
            <a:avLst>
              <a:gd name="adj" fmla="val 10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>
              <a:latin typeface="Futura" pitchFamily="50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830286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324717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830286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98692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48000" cy="2830286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3048000" y="0"/>
            <a:ext cx="3048000" cy="2830286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3048000" cy="2830286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r>
              <a:rPr lang="id-ID" dirty="0"/>
              <a:t>MOON - Prresentation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6769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4560172" y="1708035"/>
            <a:ext cx="1172014" cy="1174141"/>
          </a:xfrm>
          <a:custGeom>
            <a:avLst/>
            <a:gdLst>
              <a:gd name="connsiteX0" fmla="*/ 0 w 1562685"/>
              <a:gd name="connsiteY0" fmla="*/ 0 h 1565521"/>
              <a:gd name="connsiteX1" fmla="*/ 1562685 w 1562685"/>
              <a:gd name="connsiteY1" fmla="*/ 0 h 1565521"/>
              <a:gd name="connsiteX2" fmla="*/ 1562685 w 1562685"/>
              <a:gd name="connsiteY2" fmla="*/ 1565521 h 1565521"/>
              <a:gd name="connsiteX3" fmla="*/ 0 w 1562685"/>
              <a:gd name="connsiteY3" fmla="*/ 1565521 h 156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685" h="1565521">
                <a:moveTo>
                  <a:pt x="0" y="0"/>
                </a:moveTo>
                <a:lnTo>
                  <a:pt x="1562685" y="0"/>
                </a:lnTo>
                <a:lnTo>
                  <a:pt x="1562685" y="1565521"/>
                </a:lnTo>
                <a:lnTo>
                  <a:pt x="0" y="1565521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3783793" y="3184218"/>
            <a:ext cx="1948393" cy="1956901"/>
          </a:xfrm>
          <a:custGeom>
            <a:avLst/>
            <a:gdLst>
              <a:gd name="connsiteX0" fmla="*/ 0 w 2597857"/>
              <a:gd name="connsiteY0" fmla="*/ 0 h 2609201"/>
              <a:gd name="connsiteX1" fmla="*/ 2597857 w 2597857"/>
              <a:gd name="connsiteY1" fmla="*/ 0 h 2609201"/>
              <a:gd name="connsiteX2" fmla="*/ 2597857 w 2597857"/>
              <a:gd name="connsiteY2" fmla="*/ 2609201 h 2609201"/>
              <a:gd name="connsiteX3" fmla="*/ 0 w 2597857"/>
              <a:gd name="connsiteY3" fmla="*/ 2609201 h 260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857" h="2609201">
                <a:moveTo>
                  <a:pt x="0" y="0"/>
                </a:moveTo>
                <a:lnTo>
                  <a:pt x="2597857" y="0"/>
                </a:lnTo>
                <a:lnTo>
                  <a:pt x="2597857" y="2609201"/>
                </a:lnTo>
                <a:lnTo>
                  <a:pt x="0" y="2609201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004450" y="1995187"/>
            <a:ext cx="3139550" cy="3145931"/>
          </a:xfrm>
          <a:custGeom>
            <a:avLst/>
            <a:gdLst>
              <a:gd name="connsiteX0" fmla="*/ 0 w 4186067"/>
              <a:gd name="connsiteY0" fmla="*/ 0 h 4194574"/>
              <a:gd name="connsiteX1" fmla="*/ 4186067 w 4186067"/>
              <a:gd name="connsiteY1" fmla="*/ 0 h 4194574"/>
              <a:gd name="connsiteX2" fmla="*/ 4186067 w 4186067"/>
              <a:gd name="connsiteY2" fmla="*/ 4194574 h 4194574"/>
              <a:gd name="connsiteX3" fmla="*/ 0 w 4186067"/>
              <a:gd name="connsiteY3" fmla="*/ 4194574 h 419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6067" h="4194574">
                <a:moveTo>
                  <a:pt x="0" y="0"/>
                </a:moveTo>
                <a:lnTo>
                  <a:pt x="4186067" y="0"/>
                </a:lnTo>
                <a:lnTo>
                  <a:pt x="4186067" y="4194574"/>
                </a:lnTo>
                <a:lnTo>
                  <a:pt x="0" y="4194574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191354" y="-1"/>
            <a:ext cx="1952647" cy="1686764"/>
          </a:xfrm>
          <a:custGeom>
            <a:avLst/>
            <a:gdLst>
              <a:gd name="connsiteX0" fmla="*/ 0 w 2603529"/>
              <a:gd name="connsiteY0" fmla="*/ 0 h 2249018"/>
              <a:gd name="connsiteX1" fmla="*/ 2603529 w 2603529"/>
              <a:gd name="connsiteY1" fmla="*/ 0 h 2249018"/>
              <a:gd name="connsiteX2" fmla="*/ 2603529 w 2603529"/>
              <a:gd name="connsiteY2" fmla="*/ 2249018 h 2249018"/>
              <a:gd name="connsiteX3" fmla="*/ 0 w 2603529"/>
              <a:gd name="connsiteY3" fmla="*/ 2249018 h 224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29" h="2249018">
                <a:moveTo>
                  <a:pt x="0" y="0"/>
                </a:moveTo>
                <a:lnTo>
                  <a:pt x="2603529" y="0"/>
                </a:lnTo>
                <a:lnTo>
                  <a:pt x="2603529" y="2249018"/>
                </a:lnTo>
                <a:lnTo>
                  <a:pt x="0" y="2249018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751330" y="508369"/>
            <a:ext cx="1178395" cy="1178395"/>
          </a:xfrm>
          <a:custGeom>
            <a:avLst/>
            <a:gdLst>
              <a:gd name="connsiteX0" fmla="*/ 0 w 1571193"/>
              <a:gd name="connsiteY0" fmla="*/ 0 h 1571193"/>
              <a:gd name="connsiteX1" fmla="*/ 1571193 w 1571193"/>
              <a:gd name="connsiteY1" fmla="*/ 0 h 1571193"/>
              <a:gd name="connsiteX2" fmla="*/ 1571193 w 1571193"/>
              <a:gd name="connsiteY2" fmla="*/ 1571193 h 1571193"/>
              <a:gd name="connsiteX3" fmla="*/ 0 w 1571193"/>
              <a:gd name="connsiteY3" fmla="*/ 1571193 h 157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193" h="1571193">
                <a:moveTo>
                  <a:pt x="0" y="0"/>
                </a:moveTo>
                <a:lnTo>
                  <a:pt x="1571193" y="0"/>
                </a:lnTo>
                <a:lnTo>
                  <a:pt x="1571193" y="1571193"/>
                </a:lnTo>
                <a:lnTo>
                  <a:pt x="0" y="1571193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013215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5" grpId="0" animBg="1"/>
      <p:bldP spid="14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886" y="0"/>
            <a:ext cx="3766458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>
              <a:latin typeface="Futura" pitchFamily="50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70114" y="1"/>
            <a:ext cx="3004457" cy="2492828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70114" y="2650672"/>
            <a:ext cx="3004457" cy="2492828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538882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10886" y="1"/>
            <a:ext cx="4597174" cy="5143500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5438918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10886" y="1"/>
            <a:ext cx="2803072" cy="5143500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5465094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10886" y="1"/>
            <a:ext cx="3039836" cy="5143500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143251" y="1"/>
            <a:ext cx="2014538" cy="2521743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143251" y="2621758"/>
            <a:ext cx="2014538" cy="2521743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936520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104164" y="1"/>
            <a:ext cx="3039836" cy="5143500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982642" y="1"/>
            <a:ext cx="2014538" cy="2521743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982642" y="2621758"/>
            <a:ext cx="2014538" cy="2521743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350058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8448" y="128197"/>
            <a:ext cx="5059210" cy="4903109"/>
          </a:xfrm>
          <a:custGeom>
            <a:avLst/>
            <a:gdLst>
              <a:gd name="connsiteX0" fmla="*/ 5574478 w 6745613"/>
              <a:gd name="connsiteY0" fmla="*/ 4134101 h 6537479"/>
              <a:gd name="connsiteX1" fmla="*/ 5567340 w 6745613"/>
              <a:gd name="connsiteY1" fmla="*/ 4138170 h 6537479"/>
              <a:gd name="connsiteX2" fmla="*/ 5571871 w 6745613"/>
              <a:gd name="connsiteY2" fmla="*/ 4135587 h 6537479"/>
              <a:gd name="connsiteX3" fmla="*/ 5665643 w 6745613"/>
              <a:gd name="connsiteY3" fmla="*/ 4082125 h 6537479"/>
              <a:gd name="connsiteX4" fmla="*/ 5625333 w 6745613"/>
              <a:gd name="connsiteY4" fmla="*/ 4105107 h 6537479"/>
              <a:gd name="connsiteX5" fmla="*/ 5584255 w 6745613"/>
              <a:gd name="connsiteY5" fmla="*/ 4128526 h 6537479"/>
              <a:gd name="connsiteX6" fmla="*/ 5574478 w 6745613"/>
              <a:gd name="connsiteY6" fmla="*/ 4134101 h 6537479"/>
              <a:gd name="connsiteX7" fmla="*/ 5635301 w 6745613"/>
              <a:gd name="connsiteY7" fmla="*/ 4099424 h 6537479"/>
              <a:gd name="connsiteX8" fmla="*/ 5732516 w 6745613"/>
              <a:gd name="connsiteY8" fmla="*/ 4043999 h 6537479"/>
              <a:gd name="connsiteX9" fmla="*/ 5720478 w 6745613"/>
              <a:gd name="connsiteY9" fmla="*/ 4050862 h 6537479"/>
              <a:gd name="connsiteX10" fmla="*/ 5685743 w 6745613"/>
              <a:gd name="connsiteY10" fmla="*/ 4070666 h 6537479"/>
              <a:gd name="connsiteX11" fmla="*/ 5665643 w 6745613"/>
              <a:gd name="connsiteY11" fmla="*/ 4082125 h 6537479"/>
              <a:gd name="connsiteX12" fmla="*/ 5676077 w 6745613"/>
              <a:gd name="connsiteY12" fmla="*/ 4076176 h 6537479"/>
              <a:gd name="connsiteX13" fmla="*/ 5721989 w 6745613"/>
              <a:gd name="connsiteY13" fmla="*/ 4050001 h 6537479"/>
              <a:gd name="connsiteX14" fmla="*/ 5750079 w 6745613"/>
              <a:gd name="connsiteY14" fmla="*/ 4033986 h 6537479"/>
              <a:gd name="connsiteX15" fmla="*/ 5738601 w 6745613"/>
              <a:gd name="connsiteY15" fmla="*/ 4040530 h 6537479"/>
              <a:gd name="connsiteX16" fmla="*/ 5732516 w 6745613"/>
              <a:gd name="connsiteY16" fmla="*/ 4043999 h 6537479"/>
              <a:gd name="connsiteX17" fmla="*/ 5741320 w 6745613"/>
              <a:gd name="connsiteY17" fmla="*/ 4038980 h 6537479"/>
              <a:gd name="connsiteX18" fmla="*/ 5750079 w 6745613"/>
              <a:gd name="connsiteY18" fmla="*/ 4033986 h 6537479"/>
              <a:gd name="connsiteX19" fmla="*/ 4377429 w 6745613"/>
              <a:gd name="connsiteY19" fmla="*/ 3971242 h 6537479"/>
              <a:gd name="connsiteX20" fmla="*/ 4362372 w 6745613"/>
              <a:gd name="connsiteY20" fmla="*/ 3983416 h 6537479"/>
              <a:gd name="connsiteX21" fmla="*/ 4297935 w 6745613"/>
              <a:gd name="connsiteY21" fmla="*/ 4015560 h 6537479"/>
              <a:gd name="connsiteX22" fmla="*/ 4297033 w 6745613"/>
              <a:gd name="connsiteY22" fmla="*/ 4015731 h 6537479"/>
              <a:gd name="connsiteX23" fmla="*/ 4713092 w 6745613"/>
              <a:gd name="connsiteY23" fmla="*/ 3785496 h 6537479"/>
              <a:gd name="connsiteX24" fmla="*/ 4377429 w 6745613"/>
              <a:gd name="connsiteY24" fmla="*/ 3971242 h 6537479"/>
              <a:gd name="connsiteX25" fmla="*/ 4389067 w 6745613"/>
              <a:gd name="connsiteY25" fmla="*/ 3961833 h 6537479"/>
              <a:gd name="connsiteX26" fmla="*/ 4713092 w 6745613"/>
              <a:gd name="connsiteY26" fmla="*/ 3785496 h 6537479"/>
              <a:gd name="connsiteX27" fmla="*/ 4263933 w 6745613"/>
              <a:gd name="connsiteY27" fmla="*/ 2398 h 6537479"/>
              <a:gd name="connsiteX28" fmla="*/ 4860377 w 6745613"/>
              <a:gd name="connsiteY28" fmla="*/ 258753 h 6537479"/>
              <a:gd name="connsiteX29" fmla="*/ 5154945 w 6745613"/>
              <a:gd name="connsiteY29" fmla="*/ 1022880 h 6537479"/>
              <a:gd name="connsiteX30" fmla="*/ 5037117 w 6745613"/>
              <a:gd name="connsiteY30" fmla="*/ 1404944 h 6537479"/>
              <a:gd name="connsiteX31" fmla="*/ 4860377 w 6745613"/>
              <a:gd name="connsiteY31" fmla="*/ 1610671 h 6537479"/>
              <a:gd name="connsiteX32" fmla="*/ 4153413 w 6745613"/>
              <a:gd name="connsiteY32" fmla="*/ 2492357 h 6537479"/>
              <a:gd name="connsiteX33" fmla="*/ 2680571 w 6745613"/>
              <a:gd name="connsiteY33" fmla="*/ 4285118 h 6537479"/>
              <a:gd name="connsiteX34" fmla="*/ 3299165 w 6745613"/>
              <a:gd name="connsiteY34" fmla="*/ 4050001 h 6537479"/>
              <a:gd name="connsiteX35" fmla="*/ 3623190 w 6745613"/>
              <a:gd name="connsiteY35" fmla="*/ 3903054 h 6537479"/>
              <a:gd name="connsiteX36" fmla="*/ 3829388 w 6745613"/>
              <a:gd name="connsiteY36" fmla="*/ 3785496 h 6537479"/>
              <a:gd name="connsiteX37" fmla="*/ 3917758 w 6745613"/>
              <a:gd name="connsiteY37" fmla="*/ 3785496 h 6537479"/>
              <a:gd name="connsiteX38" fmla="*/ 4565808 w 6745613"/>
              <a:gd name="connsiteY38" fmla="*/ 3491600 h 6537479"/>
              <a:gd name="connsiteX39" fmla="*/ 5154945 w 6745613"/>
              <a:gd name="connsiteY39" fmla="*/ 3138926 h 6537479"/>
              <a:gd name="connsiteX40" fmla="*/ 4860377 w 6745613"/>
              <a:gd name="connsiteY40" fmla="*/ 3344653 h 6537479"/>
              <a:gd name="connsiteX41" fmla="*/ 5007661 w 6745613"/>
              <a:gd name="connsiteY41" fmla="*/ 3374042 h 6537479"/>
              <a:gd name="connsiteX42" fmla="*/ 4271240 w 6745613"/>
              <a:gd name="connsiteY42" fmla="*/ 3756106 h 6537479"/>
              <a:gd name="connsiteX43" fmla="*/ 4447981 w 6745613"/>
              <a:gd name="connsiteY43" fmla="*/ 3726716 h 6537479"/>
              <a:gd name="connsiteX44" fmla="*/ 4654179 w 6745613"/>
              <a:gd name="connsiteY44" fmla="*/ 3609158 h 6537479"/>
              <a:gd name="connsiteX45" fmla="*/ 5096031 w 6745613"/>
              <a:gd name="connsiteY45" fmla="*/ 3374042 h 6537479"/>
              <a:gd name="connsiteX46" fmla="*/ 5478970 w 6745613"/>
              <a:gd name="connsiteY46" fmla="*/ 3227095 h 6537479"/>
              <a:gd name="connsiteX47" fmla="*/ 5508427 w 6745613"/>
              <a:gd name="connsiteY47" fmla="*/ 3285874 h 6537479"/>
              <a:gd name="connsiteX48" fmla="*/ 4489405 w 6745613"/>
              <a:gd name="connsiteY48" fmla="*/ 3856214 h 6537479"/>
              <a:gd name="connsiteX49" fmla="*/ 4218677 w 6745613"/>
              <a:gd name="connsiteY49" fmla="*/ 4012359 h 6537479"/>
              <a:gd name="connsiteX50" fmla="*/ 4212327 w 6745613"/>
              <a:gd name="connsiteY50" fmla="*/ 4013264 h 6537479"/>
              <a:gd name="connsiteX51" fmla="*/ 4153413 w 6745613"/>
              <a:gd name="connsiteY51" fmla="*/ 4050001 h 6537479"/>
              <a:gd name="connsiteX52" fmla="*/ 4218677 w 6745613"/>
              <a:gd name="connsiteY52" fmla="*/ 4012359 h 6537479"/>
              <a:gd name="connsiteX53" fmla="*/ 4244545 w 6745613"/>
              <a:gd name="connsiteY53" fmla="*/ 4008672 h 6537479"/>
              <a:gd name="connsiteX54" fmla="*/ 4271240 w 6745613"/>
              <a:gd name="connsiteY54" fmla="*/ 4020612 h 6537479"/>
              <a:gd name="connsiteX55" fmla="*/ 4297033 w 6745613"/>
              <a:gd name="connsiteY55" fmla="*/ 4015731 h 6537479"/>
              <a:gd name="connsiteX56" fmla="*/ 4266637 w 6745613"/>
              <a:gd name="connsiteY56" fmla="*/ 4032551 h 6537479"/>
              <a:gd name="connsiteX57" fmla="*/ 2916226 w 6745613"/>
              <a:gd name="connsiteY57" fmla="*/ 4784739 h 6537479"/>
              <a:gd name="connsiteX58" fmla="*/ 3151881 w 6745613"/>
              <a:gd name="connsiteY58" fmla="*/ 4696571 h 6537479"/>
              <a:gd name="connsiteX59" fmla="*/ 3181337 w 6745613"/>
              <a:gd name="connsiteY59" fmla="*/ 4784739 h 6537479"/>
              <a:gd name="connsiteX60" fmla="*/ 3063510 w 6745613"/>
              <a:gd name="connsiteY60" fmla="*/ 4872908 h 6537479"/>
              <a:gd name="connsiteX61" fmla="*/ 2857312 w 6745613"/>
              <a:gd name="connsiteY61" fmla="*/ 4990466 h 6537479"/>
              <a:gd name="connsiteX62" fmla="*/ 2327089 w 6745613"/>
              <a:gd name="connsiteY62" fmla="*/ 5284361 h 6537479"/>
              <a:gd name="connsiteX63" fmla="*/ 1855780 w 6745613"/>
              <a:gd name="connsiteY63" fmla="*/ 5578256 h 6537479"/>
              <a:gd name="connsiteX64" fmla="*/ 1796866 w 6745613"/>
              <a:gd name="connsiteY64" fmla="*/ 5725204 h 6537479"/>
              <a:gd name="connsiteX65" fmla="*/ 1944151 w 6745613"/>
              <a:gd name="connsiteY65" fmla="*/ 5637036 h 6537479"/>
              <a:gd name="connsiteX66" fmla="*/ 2032521 w 6745613"/>
              <a:gd name="connsiteY66" fmla="*/ 5666425 h 6537479"/>
              <a:gd name="connsiteX67" fmla="*/ 2356546 w 6745613"/>
              <a:gd name="connsiteY67" fmla="*/ 5519477 h 6537479"/>
              <a:gd name="connsiteX68" fmla="*/ 3063510 w 6745613"/>
              <a:gd name="connsiteY68" fmla="*/ 5166803 h 6537479"/>
              <a:gd name="connsiteX69" fmla="*/ 3416992 w 6745613"/>
              <a:gd name="connsiteY69" fmla="*/ 4990466 h 6537479"/>
              <a:gd name="connsiteX70" fmla="*/ 3446449 w 6745613"/>
              <a:gd name="connsiteY70" fmla="*/ 5078635 h 6537479"/>
              <a:gd name="connsiteX71" fmla="*/ 3181337 w 6745613"/>
              <a:gd name="connsiteY71" fmla="*/ 5225582 h 6537479"/>
              <a:gd name="connsiteX72" fmla="*/ 3711560 w 6745613"/>
              <a:gd name="connsiteY72" fmla="*/ 5019856 h 6537479"/>
              <a:gd name="connsiteX73" fmla="*/ 4271240 w 6745613"/>
              <a:gd name="connsiteY73" fmla="*/ 4784739 h 6537479"/>
              <a:gd name="connsiteX74" fmla="*/ 4978204 w 6745613"/>
              <a:gd name="connsiteY74" fmla="*/ 4402676 h 6537479"/>
              <a:gd name="connsiteX75" fmla="*/ 5567340 w 6745613"/>
              <a:gd name="connsiteY75" fmla="*/ 4138170 h 6537479"/>
              <a:gd name="connsiteX76" fmla="*/ 6745613 w 6745613"/>
              <a:gd name="connsiteY76" fmla="*/ 3550379 h 6537479"/>
              <a:gd name="connsiteX77" fmla="*/ 6156477 w 6745613"/>
              <a:gd name="connsiteY77" fmla="*/ 3903054 h 6537479"/>
              <a:gd name="connsiteX78" fmla="*/ 4182870 w 6745613"/>
              <a:gd name="connsiteY78" fmla="*/ 4990466 h 6537479"/>
              <a:gd name="connsiteX79" fmla="*/ 2209262 w 6745613"/>
              <a:gd name="connsiteY79" fmla="*/ 6107268 h 6537479"/>
              <a:gd name="connsiteX80" fmla="*/ 1767410 w 6745613"/>
              <a:gd name="connsiteY80" fmla="*/ 6312995 h 6537479"/>
              <a:gd name="connsiteX81" fmla="*/ 1355014 w 6745613"/>
              <a:gd name="connsiteY81" fmla="*/ 6459942 h 6537479"/>
              <a:gd name="connsiteX82" fmla="*/ 648050 w 6745613"/>
              <a:gd name="connsiteY82" fmla="*/ 6459942 h 6537479"/>
              <a:gd name="connsiteX83" fmla="*/ 88371 w 6745613"/>
              <a:gd name="connsiteY83" fmla="*/ 5078635 h 6537479"/>
              <a:gd name="connsiteX84" fmla="*/ 29457 w 6745613"/>
              <a:gd name="connsiteY84" fmla="*/ 5166803 h 6537479"/>
              <a:gd name="connsiteX85" fmla="*/ 0 w 6745613"/>
              <a:gd name="connsiteY85" fmla="*/ 5049245 h 6537479"/>
              <a:gd name="connsiteX86" fmla="*/ 147284 w 6745613"/>
              <a:gd name="connsiteY86" fmla="*/ 4696571 h 6537479"/>
              <a:gd name="connsiteX87" fmla="*/ 589137 w 6745613"/>
              <a:gd name="connsiteY87" fmla="*/ 4050001 h 6537479"/>
              <a:gd name="connsiteX88" fmla="*/ 795334 w 6745613"/>
              <a:gd name="connsiteY88" fmla="*/ 3785496 h 6537479"/>
              <a:gd name="connsiteX89" fmla="*/ 942619 w 6745613"/>
              <a:gd name="connsiteY89" fmla="*/ 3667937 h 6537479"/>
              <a:gd name="connsiteX90" fmla="*/ 1178273 w 6745613"/>
              <a:gd name="connsiteY90" fmla="*/ 3491600 h 6537479"/>
              <a:gd name="connsiteX91" fmla="*/ 1060446 w 6745613"/>
              <a:gd name="connsiteY91" fmla="*/ 3579769 h 6537479"/>
              <a:gd name="connsiteX92" fmla="*/ 1119360 w 6745613"/>
              <a:gd name="connsiteY92" fmla="*/ 3520990 h 6537479"/>
              <a:gd name="connsiteX93" fmla="*/ 1325558 w 6745613"/>
              <a:gd name="connsiteY93" fmla="*/ 3374042 h 6537479"/>
              <a:gd name="connsiteX94" fmla="*/ 1502298 w 6745613"/>
              <a:gd name="connsiteY94" fmla="*/ 3256484 h 6537479"/>
              <a:gd name="connsiteX95" fmla="*/ 1531755 w 6745613"/>
              <a:gd name="connsiteY95" fmla="*/ 3197705 h 6537479"/>
              <a:gd name="connsiteX96" fmla="*/ 1413928 w 6745613"/>
              <a:gd name="connsiteY96" fmla="*/ 3227095 h 6537479"/>
              <a:gd name="connsiteX97" fmla="*/ 1531755 w 6745613"/>
              <a:gd name="connsiteY97" fmla="*/ 3109537 h 6537479"/>
              <a:gd name="connsiteX98" fmla="*/ 1384471 w 6745613"/>
              <a:gd name="connsiteY98" fmla="*/ 3197705 h 6537479"/>
              <a:gd name="connsiteX99" fmla="*/ 1502298 w 6745613"/>
              <a:gd name="connsiteY99" fmla="*/ 3080147 h 6537479"/>
              <a:gd name="connsiteX100" fmla="*/ 1266644 w 6745613"/>
              <a:gd name="connsiteY100" fmla="*/ 3256484 h 6537479"/>
              <a:gd name="connsiteX101" fmla="*/ 1119360 w 6745613"/>
              <a:gd name="connsiteY101" fmla="*/ 3285874 h 6537479"/>
              <a:gd name="connsiteX102" fmla="*/ 1030989 w 6745613"/>
              <a:gd name="connsiteY102" fmla="*/ 3315263 h 6537479"/>
              <a:gd name="connsiteX103" fmla="*/ 1119360 w 6745613"/>
              <a:gd name="connsiteY103" fmla="*/ 3050757 h 6537479"/>
              <a:gd name="connsiteX104" fmla="*/ 795334 w 6745613"/>
              <a:gd name="connsiteY104" fmla="*/ 2991978 h 6537479"/>
              <a:gd name="connsiteX105" fmla="*/ 471309 w 6745613"/>
              <a:gd name="connsiteY105" fmla="*/ 2874421 h 6537479"/>
              <a:gd name="connsiteX106" fmla="*/ 824791 w 6745613"/>
              <a:gd name="connsiteY106" fmla="*/ 2551136 h 6537479"/>
              <a:gd name="connsiteX107" fmla="*/ 1237187 w 6745613"/>
              <a:gd name="connsiteY107" fmla="*/ 2227851 h 6537479"/>
              <a:gd name="connsiteX108" fmla="*/ 1590669 w 6745613"/>
              <a:gd name="connsiteY108" fmla="*/ 1933956 h 6537479"/>
              <a:gd name="connsiteX109" fmla="*/ 1767410 w 6745613"/>
              <a:gd name="connsiteY109" fmla="*/ 1728229 h 6537479"/>
              <a:gd name="connsiteX110" fmla="*/ 1826323 w 6745613"/>
              <a:gd name="connsiteY110" fmla="*/ 1669450 h 6537479"/>
              <a:gd name="connsiteX111" fmla="*/ 1944151 w 6745613"/>
              <a:gd name="connsiteY111" fmla="*/ 1610671 h 6537479"/>
              <a:gd name="connsiteX112" fmla="*/ 2061978 w 6745613"/>
              <a:gd name="connsiteY112" fmla="*/ 1493113 h 6537479"/>
              <a:gd name="connsiteX113" fmla="*/ 1826323 w 6745613"/>
              <a:gd name="connsiteY113" fmla="*/ 1551892 h 6537479"/>
              <a:gd name="connsiteX114" fmla="*/ 1148816 w 6745613"/>
              <a:gd name="connsiteY114" fmla="*/ 1845787 h 6537479"/>
              <a:gd name="connsiteX115" fmla="*/ 1325558 w 6745613"/>
              <a:gd name="connsiteY115" fmla="*/ 1581281 h 6537479"/>
              <a:gd name="connsiteX116" fmla="*/ 1561212 w 6745613"/>
              <a:gd name="connsiteY116" fmla="*/ 1375555 h 6537479"/>
              <a:gd name="connsiteX117" fmla="*/ 2562744 w 6745613"/>
              <a:gd name="connsiteY117" fmla="*/ 758375 h 6537479"/>
              <a:gd name="connsiteX118" fmla="*/ 4182870 w 6745613"/>
              <a:gd name="connsiteY118" fmla="*/ 23637 h 6537479"/>
              <a:gd name="connsiteX119" fmla="*/ 4263933 w 6745613"/>
              <a:gd name="connsiteY119" fmla="*/ 2398 h 653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745613" h="6537479">
                <a:moveTo>
                  <a:pt x="5574478" y="4134101"/>
                </a:moveTo>
                <a:lnTo>
                  <a:pt x="5567340" y="4138170"/>
                </a:lnTo>
                <a:cubicBezTo>
                  <a:pt x="5567340" y="4138170"/>
                  <a:pt x="5568951" y="4137251"/>
                  <a:pt x="5571871" y="4135587"/>
                </a:cubicBezTo>
                <a:close/>
                <a:moveTo>
                  <a:pt x="5665643" y="4082125"/>
                </a:moveTo>
                <a:lnTo>
                  <a:pt x="5625333" y="4105107"/>
                </a:lnTo>
                <a:cubicBezTo>
                  <a:pt x="5609224" y="4114291"/>
                  <a:pt x="5594726" y="4122557"/>
                  <a:pt x="5584255" y="4128526"/>
                </a:cubicBezTo>
                <a:lnTo>
                  <a:pt x="5574478" y="4134101"/>
                </a:lnTo>
                <a:lnTo>
                  <a:pt x="5635301" y="4099424"/>
                </a:lnTo>
                <a:close/>
                <a:moveTo>
                  <a:pt x="5732516" y="4043999"/>
                </a:moveTo>
                <a:lnTo>
                  <a:pt x="5720478" y="4050862"/>
                </a:lnTo>
                <a:cubicBezTo>
                  <a:pt x="5711316" y="4056086"/>
                  <a:pt x="5699838" y="4062630"/>
                  <a:pt x="5685743" y="4070666"/>
                </a:cubicBezTo>
                <a:lnTo>
                  <a:pt x="5665643" y="4082125"/>
                </a:lnTo>
                <a:lnTo>
                  <a:pt x="5676077" y="4076176"/>
                </a:lnTo>
                <a:cubicBezTo>
                  <a:pt x="5692992" y="4066533"/>
                  <a:pt x="5709101" y="4057349"/>
                  <a:pt x="5721989" y="4050001"/>
                </a:cubicBezTo>
                <a:close/>
                <a:moveTo>
                  <a:pt x="5750079" y="4033986"/>
                </a:moveTo>
                <a:cubicBezTo>
                  <a:pt x="5752294" y="4032723"/>
                  <a:pt x="5747663" y="4035364"/>
                  <a:pt x="5738601" y="4040530"/>
                </a:cubicBezTo>
                <a:lnTo>
                  <a:pt x="5732516" y="4043999"/>
                </a:lnTo>
                <a:lnTo>
                  <a:pt x="5741320" y="4038980"/>
                </a:lnTo>
                <a:cubicBezTo>
                  <a:pt x="5746152" y="4036225"/>
                  <a:pt x="5748971" y="4034618"/>
                  <a:pt x="5750079" y="4033986"/>
                </a:cubicBezTo>
                <a:close/>
                <a:moveTo>
                  <a:pt x="4377429" y="3971242"/>
                </a:moveTo>
                <a:lnTo>
                  <a:pt x="4362372" y="3983416"/>
                </a:lnTo>
                <a:cubicBezTo>
                  <a:pt x="4342121" y="3997192"/>
                  <a:pt x="4318187" y="4009131"/>
                  <a:pt x="4297935" y="4015560"/>
                </a:cubicBezTo>
                <a:lnTo>
                  <a:pt x="4297033" y="4015731"/>
                </a:lnTo>
                <a:close/>
                <a:moveTo>
                  <a:pt x="4713092" y="3785496"/>
                </a:moveTo>
                <a:lnTo>
                  <a:pt x="4377429" y="3971242"/>
                </a:lnTo>
                <a:lnTo>
                  <a:pt x="4389067" y="3961833"/>
                </a:lnTo>
                <a:cubicBezTo>
                  <a:pt x="4477438" y="3903054"/>
                  <a:pt x="4595265" y="3844275"/>
                  <a:pt x="4713092" y="3785496"/>
                </a:cubicBezTo>
                <a:close/>
                <a:moveTo>
                  <a:pt x="4263933" y="2398"/>
                </a:moveTo>
                <a:cubicBezTo>
                  <a:pt x="4460868" y="-20907"/>
                  <a:pt x="4705728" y="130174"/>
                  <a:pt x="4860377" y="258753"/>
                </a:cubicBezTo>
                <a:cubicBezTo>
                  <a:pt x="5066574" y="435090"/>
                  <a:pt x="5243315" y="728985"/>
                  <a:pt x="5154945" y="1022880"/>
                </a:cubicBezTo>
                <a:cubicBezTo>
                  <a:pt x="5125488" y="1169828"/>
                  <a:pt x="5066574" y="1287386"/>
                  <a:pt x="5037117" y="1404944"/>
                </a:cubicBezTo>
                <a:cubicBezTo>
                  <a:pt x="5007661" y="1493113"/>
                  <a:pt x="4919290" y="1551892"/>
                  <a:pt x="4860377" y="1610671"/>
                </a:cubicBezTo>
                <a:cubicBezTo>
                  <a:pt x="4624722" y="1904566"/>
                  <a:pt x="4389067" y="2198461"/>
                  <a:pt x="4153413" y="2492357"/>
                </a:cubicBezTo>
                <a:cubicBezTo>
                  <a:pt x="3652647" y="3080147"/>
                  <a:pt x="3151881" y="3697327"/>
                  <a:pt x="2680571" y="4285118"/>
                </a:cubicBezTo>
                <a:cubicBezTo>
                  <a:pt x="2886769" y="4226338"/>
                  <a:pt x="3092967" y="4138170"/>
                  <a:pt x="3299165" y="4050001"/>
                </a:cubicBezTo>
                <a:cubicBezTo>
                  <a:pt x="3416992" y="4020612"/>
                  <a:pt x="3534819" y="3961833"/>
                  <a:pt x="3623190" y="3903054"/>
                </a:cubicBezTo>
                <a:cubicBezTo>
                  <a:pt x="3682103" y="3873664"/>
                  <a:pt x="3770474" y="3814885"/>
                  <a:pt x="3829388" y="3785496"/>
                </a:cubicBezTo>
                <a:cubicBezTo>
                  <a:pt x="3888301" y="3756106"/>
                  <a:pt x="3858844" y="3785496"/>
                  <a:pt x="3917758" y="3785496"/>
                </a:cubicBezTo>
                <a:cubicBezTo>
                  <a:pt x="4153413" y="3756106"/>
                  <a:pt x="4359611" y="3609158"/>
                  <a:pt x="4565808" y="3491600"/>
                </a:cubicBezTo>
                <a:cubicBezTo>
                  <a:pt x="4772006" y="3374042"/>
                  <a:pt x="4948747" y="3256484"/>
                  <a:pt x="5154945" y="3138926"/>
                </a:cubicBezTo>
                <a:cubicBezTo>
                  <a:pt x="5066574" y="3227095"/>
                  <a:pt x="4978204" y="3285874"/>
                  <a:pt x="4860377" y="3344653"/>
                </a:cubicBezTo>
                <a:cubicBezTo>
                  <a:pt x="4772006" y="3432821"/>
                  <a:pt x="5096031" y="3285874"/>
                  <a:pt x="5007661" y="3374042"/>
                </a:cubicBezTo>
                <a:cubicBezTo>
                  <a:pt x="4772006" y="3520990"/>
                  <a:pt x="4506895" y="3638548"/>
                  <a:pt x="4271240" y="3756106"/>
                </a:cubicBezTo>
                <a:cubicBezTo>
                  <a:pt x="4300697" y="3844275"/>
                  <a:pt x="4418524" y="3756106"/>
                  <a:pt x="4447981" y="3726716"/>
                </a:cubicBezTo>
                <a:cubicBezTo>
                  <a:pt x="4536351" y="3697327"/>
                  <a:pt x="4595265" y="3638548"/>
                  <a:pt x="4654179" y="3609158"/>
                </a:cubicBezTo>
                <a:cubicBezTo>
                  <a:pt x="4801463" y="3520990"/>
                  <a:pt x="4948747" y="3432821"/>
                  <a:pt x="5096031" y="3374042"/>
                </a:cubicBezTo>
                <a:cubicBezTo>
                  <a:pt x="5213858" y="3315263"/>
                  <a:pt x="5331686" y="3256484"/>
                  <a:pt x="5478970" y="3227095"/>
                </a:cubicBezTo>
                <a:cubicBezTo>
                  <a:pt x="5508427" y="3227095"/>
                  <a:pt x="5567340" y="3227095"/>
                  <a:pt x="5508427" y="3285874"/>
                </a:cubicBezTo>
                <a:cubicBezTo>
                  <a:pt x="5177037" y="3484253"/>
                  <a:pt x="4829079" y="3666101"/>
                  <a:pt x="4489405" y="3856214"/>
                </a:cubicBezTo>
                <a:lnTo>
                  <a:pt x="4218677" y="4012359"/>
                </a:lnTo>
                <a:lnTo>
                  <a:pt x="4212327" y="4013264"/>
                </a:lnTo>
                <a:cubicBezTo>
                  <a:pt x="4190234" y="4020612"/>
                  <a:pt x="4168141" y="4035307"/>
                  <a:pt x="4153413" y="4050001"/>
                </a:cubicBezTo>
                <a:lnTo>
                  <a:pt x="4218677" y="4012359"/>
                </a:lnTo>
                <a:lnTo>
                  <a:pt x="4244545" y="4008672"/>
                </a:lnTo>
                <a:cubicBezTo>
                  <a:pt x="4254671" y="4009591"/>
                  <a:pt x="4263876" y="4013264"/>
                  <a:pt x="4271240" y="4020612"/>
                </a:cubicBezTo>
                <a:lnTo>
                  <a:pt x="4297033" y="4015731"/>
                </a:lnTo>
                <a:lnTo>
                  <a:pt x="4266637" y="4032551"/>
                </a:lnTo>
                <a:cubicBezTo>
                  <a:pt x="3816500" y="4283281"/>
                  <a:pt x="3358078" y="4542276"/>
                  <a:pt x="2916226" y="4784739"/>
                </a:cubicBezTo>
                <a:cubicBezTo>
                  <a:pt x="2945683" y="4872908"/>
                  <a:pt x="3122424" y="4725960"/>
                  <a:pt x="3151881" y="4696571"/>
                </a:cubicBezTo>
                <a:cubicBezTo>
                  <a:pt x="3181337" y="4725960"/>
                  <a:pt x="3210794" y="4784739"/>
                  <a:pt x="3181337" y="4784739"/>
                </a:cubicBezTo>
                <a:cubicBezTo>
                  <a:pt x="3151881" y="4814129"/>
                  <a:pt x="3092967" y="4843518"/>
                  <a:pt x="3063510" y="4872908"/>
                </a:cubicBezTo>
                <a:cubicBezTo>
                  <a:pt x="3004596" y="4902297"/>
                  <a:pt x="2916226" y="4961077"/>
                  <a:pt x="2857312" y="4990466"/>
                </a:cubicBezTo>
                <a:cubicBezTo>
                  <a:pt x="2680571" y="5078635"/>
                  <a:pt x="2503830" y="5196193"/>
                  <a:pt x="2327089" y="5284361"/>
                </a:cubicBezTo>
                <a:cubicBezTo>
                  <a:pt x="2179805" y="5372530"/>
                  <a:pt x="2003064" y="5490088"/>
                  <a:pt x="1855780" y="5578256"/>
                </a:cubicBezTo>
                <a:cubicBezTo>
                  <a:pt x="1826323" y="5607646"/>
                  <a:pt x="1679039" y="5695815"/>
                  <a:pt x="1796866" y="5725204"/>
                </a:cubicBezTo>
                <a:cubicBezTo>
                  <a:pt x="1855780" y="5695815"/>
                  <a:pt x="1885237" y="5666425"/>
                  <a:pt x="1944151" y="5637036"/>
                </a:cubicBezTo>
                <a:cubicBezTo>
                  <a:pt x="2003064" y="5607646"/>
                  <a:pt x="2003064" y="5607646"/>
                  <a:pt x="2032521" y="5666425"/>
                </a:cubicBezTo>
                <a:cubicBezTo>
                  <a:pt x="2061978" y="5695815"/>
                  <a:pt x="2327089" y="5548867"/>
                  <a:pt x="2356546" y="5519477"/>
                </a:cubicBezTo>
                <a:cubicBezTo>
                  <a:pt x="2592201" y="5401919"/>
                  <a:pt x="2827856" y="5284361"/>
                  <a:pt x="3063510" y="5166803"/>
                </a:cubicBezTo>
                <a:cubicBezTo>
                  <a:pt x="3181337" y="5108024"/>
                  <a:pt x="3299165" y="5049245"/>
                  <a:pt x="3416992" y="4990466"/>
                </a:cubicBezTo>
                <a:cubicBezTo>
                  <a:pt x="3475906" y="4961077"/>
                  <a:pt x="3505362" y="5019856"/>
                  <a:pt x="3446449" y="5078635"/>
                </a:cubicBezTo>
                <a:cubicBezTo>
                  <a:pt x="3358078" y="5108024"/>
                  <a:pt x="3269708" y="5166803"/>
                  <a:pt x="3181337" y="5225582"/>
                </a:cubicBezTo>
                <a:cubicBezTo>
                  <a:pt x="3358078" y="5108024"/>
                  <a:pt x="3534819" y="5078635"/>
                  <a:pt x="3711560" y="5019856"/>
                </a:cubicBezTo>
                <a:cubicBezTo>
                  <a:pt x="3917758" y="4961077"/>
                  <a:pt x="4094499" y="4872908"/>
                  <a:pt x="4271240" y="4784739"/>
                </a:cubicBezTo>
                <a:cubicBezTo>
                  <a:pt x="4506895" y="4667181"/>
                  <a:pt x="4742549" y="4520234"/>
                  <a:pt x="4978204" y="4402676"/>
                </a:cubicBezTo>
                <a:cubicBezTo>
                  <a:pt x="5066574" y="4343897"/>
                  <a:pt x="5508427" y="4020612"/>
                  <a:pt x="5567340" y="4138170"/>
                </a:cubicBezTo>
                <a:cubicBezTo>
                  <a:pt x="5979736" y="3903054"/>
                  <a:pt x="6333218" y="3756106"/>
                  <a:pt x="6745613" y="3550379"/>
                </a:cubicBezTo>
                <a:cubicBezTo>
                  <a:pt x="6568872" y="3667937"/>
                  <a:pt x="6362675" y="3785496"/>
                  <a:pt x="6156477" y="3903054"/>
                </a:cubicBezTo>
                <a:cubicBezTo>
                  <a:pt x="5508427" y="4285118"/>
                  <a:pt x="4830920" y="4637792"/>
                  <a:pt x="4182870" y="4990466"/>
                </a:cubicBezTo>
                <a:cubicBezTo>
                  <a:pt x="3505362" y="5343140"/>
                  <a:pt x="2857312" y="5754594"/>
                  <a:pt x="2209262" y="6107268"/>
                </a:cubicBezTo>
                <a:cubicBezTo>
                  <a:pt x="2061978" y="6195436"/>
                  <a:pt x="1914694" y="6254216"/>
                  <a:pt x="1767410" y="6312995"/>
                </a:cubicBezTo>
                <a:cubicBezTo>
                  <a:pt x="1620125" y="6371774"/>
                  <a:pt x="1472842" y="6401163"/>
                  <a:pt x="1355014" y="6459942"/>
                </a:cubicBezTo>
                <a:cubicBezTo>
                  <a:pt x="1119360" y="6577500"/>
                  <a:pt x="883705" y="6548111"/>
                  <a:pt x="648050" y="6459942"/>
                </a:cubicBezTo>
                <a:cubicBezTo>
                  <a:pt x="58914" y="6254216"/>
                  <a:pt x="-117827" y="5607646"/>
                  <a:pt x="88371" y="5078635"/>
                </a:cubicBezTo>
                <a:cubicBezTo>
                  <a:pt x="58914" y="5108024"/>
                  <a:pt x="58914" y="5137414"/>
                  <a:pt x="29457" y="5166803"/>
                </a:cubicBezTo>
                <a:cubicBezTo>
                  <a:pt x="0" y="5196193"/>
                  <a:pt x="0" y="5049245"/>
                  <a:pt x="0" y="5049245"/>
                </a:cubicBezTo>
                <a:cubicBezTo>
                  <a:pt x="29457" y="4931687"/>
                  <a:pt x="88371" y="4814129"/>
                  <a:pt x="147284" y="4696571"/>
                </a:cubicBezTo>
                <a:cubicBezTo>
                  <a:pt x="265112" y="4461455"/>
                  <a:pt x="441853" y="4255728"/>
                  <a:pt x="589137" y="4050001"/>
                </a:cubicBezTo>
                <a:cubicBezTo>
                  <a:pt x="677507" y="3961833"/>
                  <a:pt x="736421" y="3873664"/>
                  <a:pt x="795334" y="3785496"/>
                </a:cubicBezTo>
                <a:cubicBezTo>
                  <a:pt x="824791" y="3726716"/>
                  <a:pt x="913162" y="3697327"/>
                  <a:pt x="942619" y="3667937"/>
                </a:cubicBezTo>
                <a:cubicBezTo>
                  <a:pt x="1030989" y="3609158"/>
                  <a:pt x="1119360" y="3550379"/>
                  <a:pt x="1178273" y="3491600"/>
                </a:cubicBezTo>
                <a:cubicBezTo>
                  <a:pt x="1148816" y="3520990"/>
                  <a:pt x="1089903" y="3550379"/>
                  <a:pt x="1060446" y="3579769"/>
                </a:cubicBezTo>
                <a:cubicBezTo>
                  <a:pt x="1060446" y="3579769"/>
                  <a:pt x="1119360" y="3520990"/>
                  <a:pt x="1119360" y="3520990"/>
                </a:cubicBezTo>
                <a:cubicBezTo>
                  <a:pt x="1119360" y="3520990"/>
                  <a:pt x="1325558" y="3403432"/>
                  <a:pt x="1325558" y="3374042"/>
                </a:cubicBezTo>
                <a:cubicBezTo>
                  <a:pt x="1384471" y="3344653"/>
                  <a:pt x="1443384" y="3285874"/>
                  <a:pt x="1502298" y="3256484"/>
                </a:cubicBezTo>
                <a:cubicBezTo>
                  <a:pt x="1472842" y="3256484"/>
                  <a:pt x="1502298" y="3197705"/>
                  <a:pt x="1531755" y="3197705"/>
                </a:cubicBezTo>
                <a:cubicBezTo>
                  <a:pt x="1531755" y="3168316"/>
                  <a:pt x="1472842" y="3168316"/>
                  <a:pt x="1413928" y="3227095"/>
                </a:cubicBezTo>
                <a:cubicBezTo>
                  <a:pt x="1472842" y="3168316"/>
                  <a:pt x="1472842" y="3168316"/>
                  <a:pt x="1531755" y="3109537"/>
                </a:cubicBezTo>
                <a:cubicBezTo>
                  <a:pt x="1443384" y="3168316"/>
                  <a:pt x="1531755" y="3080147"/>
                  <a:pt x="1384471" y="3197705"/>
                </a:cubicBezTo>
                <a:cubicBezTo>
                  <a:pt x="1413928" y="3138926"/>
                  <a:pt x="1472842" y="3109537"/>
                  <a:pt x="1502298" y="3080147"/>
                </a:cubicBezTo>
                <a:cubicBezTo>
                  <a:pt x="1413928" y="3138926"/>
                  <a:pt x="1355014" y="3197705"/>
                  <a:pt x="1266644" y="3256484"/>
                </a:cubicBezTo>
                <a:cubicBezTo>
                  <a:pt x="1266644" y="3285874"/>
                  <a:pt x="1089903" y="3344653"/>
                  <a:pt x="1119360" y="3285874"/>
                </a:cubicBezTo>
                <a:cubicBezTo>
                  <a:pt x="1089903" y="3344653"/>
                  <a:pt x="1060446" y="3285874"/>
                  <a:pt x="1030989" y="3315263"/>
                </a:cubicBezTo>
                <a:cubicBezTo>
                  <a:pt x="1060446" y="3256484"/>
                  <a:pt x="1207730" y="3080147"/>
                  <a:pt x="1119360" y="3050757"/>
                </a:cubicBezTo>
                <a:cubicBezTo>
                  <a:pt x="1001532" y="3050757"/>
                  <a:pt x="883705" y="3021368"/>
                  <a:pt x="795334" y="2991978"/>
                </a:cubicBezTo>
                <a:cubicBezTo>
                  <a:pt x="706964" y="2991978"/>
                  <a:pt x="324025" y="2991978"/>
                  <a:pt x="471309" y="2874421"/>
                </a:cubicBezTo>
                <a:cubicBezTo>
                  <a:pt x="559680" y="2756862"/>
                  <a:pt x="706964" y="2639304"/>
                  <a:pt x="824791" y="2551136"/>
                </a:cubicBezTo>
                <a:cubicBezTo>
                  <a:pt x="972075" y="2433578"/>
                  <a:pt x="1089903" y="2345409"/>
                  <a:pt x="1237187" y="2227851"/>
                </a:cubicBezTo>
                <a:cubicBezTo>
                  <a:pt x="1355014" y="2139682"/>
                  <a:pt x="1472842" y="2022124"/>
                  <a:pt x="1590669" y="1933956"/>
                </a:cubicBezTo>
                <a:cubicBezTo>
                  <a:pt x="1649582" y="1875177"/>
                  <a:pt x="1708496" y="1787008"/>
                  <a:pt x="1767410" y="1728229"/>
                </a:cubicBezTo>
                <a:cubicBezTo>
                  <a:pt x="1796866" y="1698840"/>
                  <a:pt x="1796866" y="1698840"/>
                  <a:pt x="1826323" y="1669450"/>
                </a:cubicBezTo>
                <a:cubicBezTo>
                  <a:pt x="1855780" y="1640060"/>
                  <a:pt x="1885237" y="1610671"/>
                  <a:pt x="1944151" y="1610671"/>
                </a:cubicBezTo>
                <a:cubicBezTo>
                  <a:pt x="1944151" y="1610671"/>
                  <a:pt x="2150349" y="1463723"/>
                  <a:pt x="2061978" y="1493113"/>
                </a:cubicBezTo>
                <a:cubicBezTo>
                  <a:pt x="1973607" y="1493113"/>
                  <a:pt x="1885237" y="1522502"/>
                  <a:pt x="1826323" y="1551892"/>
                </a:cubicBezTo>
                <a:cubicBezTo>
                  <a:pt x="1590669" y="1640060"/>
                  <a:pt x="1384471" y="1757619"/>
                  <a:pt x="1148816" y="1845787"/>
                </a:cubicBezTo>
                <a:cubicBezTo>
                  <a:pt x="1001532" y="1875177"/>
                  <a:pt x="1296100" y="1610671"/>
                  <a:pt x="1325558" y="1581281"/>
                </a:cubicBezTo>
                <a:cubicBezTo>
                  <a:pt x="1384471" y="1522502"/>
                  <a:pt x="1472842" y="1434334"/>
                  <a:pt x="1561212" y="1375555"/>
                </a:cubicBezTo>
                <a:cubicBezTo>
                  <a:pt x="1855780" y="1140438"/>
                  <a:pt x="2209262" y="934712"/>
                  <a:pt x="2562744" y="758375"/>
                </a:cubicBezTo>
                <a:cubicBezTo>
                  <a:pt x="3092967" y="523258"/>
                  <a:pt x="3652647" y="258753"/>
                  <a:pt x="4182870" y="23637"/>
                </a:cubicBezTo>
                <a:cubicBezTo>
                  <a:pt x="4208644" y="12615"/>
                  <a:pt x="4235800" y="5727"/>
                  <a:pt x="4263933" y="2398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35583513"/>
      </p:ext>
    </p:extLst>
  </p:cSld>
  <p:clrMapOvr>
    <a:masterClrMapping/>
  </p:clrMapOvr>
  <p:transition spd="med">
    <p:pull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46827" y="1"/>
            <a:ext cx="4597174" cy="5143500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5799703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10887" y="1"/>
            <a:ext cx="6063344" cy="5143500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840649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/>
        </p:nvSpPr>
        <p:spPr bwMode="auto">
          <a:xfrm>
            <a:off x="3664129" y="1845784"/>
            <a:ext cx="2335439" cy="3238106"/>
          </a:xfrm>
          <a:custGeom>
            <a:avLst/>
            <a:gdLst>
              <a:gd name="T0" fmla="*/ 27 w 464"/>
              <a:gd name="T1" fmla="*/ 642 h 642"/>
              <a:gd name="T2" fmla="*/ 14 w 464"/>
              <a:gd name="T3" fmla="*/ 638 h 642"/>
              <a:gd name="T4" fmla="*/ 8 w 464"/>
              <a:gd name="T5" fmla="*/ 605 h 642"/>
              <a:gd name="T6" fmla="*/ 418 w 464"/>
              <a:gd name="T7" fmla="*/ 14 h 642"/>
              <a:gd name="T8" fmla="*/ 451 w 464"/>
              <a:gd name="T9" fmla="*/ 8 h 642"/>
              <a:gd name="T10" fmla="*/ 457 w 464"/>
              <a:gd name="T11" fmla="*/ 41 h 642"/>
              <a:gd name="T12" fmla="*/ 46 w 464"/>
              <a:gd name="T13" fmla="*/ 632 h 642"/>
              <a:gd name="T14" fmla="*/ 27 w 464"/>
              <a:gd name="T15" fmla="*/ 642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4" h="642">
                <a:moveTo>
                  <a:pt x="27" y="642"/>
                </a:moveTo>
                <a:cubicBezTo>
                  <a:pt x="22" y="642"/>
                  <a:pt x="18" y="641"/>
                  <a:pt x="14" y="638"/>
                </a:cubicBezTo>
                <a:cubicBezTo>
                  <a:pt x="3" y="630"/>
                  <a:pt x="0" y="616"/>
                  <a:pt x="8" y="605"/>
                </a:cubicBezTo>
                <a:cubicBezTo>
                  <a:pt x="418" y="14"/>
                  <a:pt x="418" y="14"/>
                  <a:pt x="418" y="14"/>
                </a:cubicBezTo>
                <a:cubicBezTo>
                  <a:pt x="425" y="3"/>
                  <a:pt x="440" y="0"/>
                  <a:pt x="451" y="8"/>
                </a:cubicBezTo>
                <a:cubicBezTo>
                  <a:pt x="461" y="15"/>
                  <a:pt x="464" y="30"/>
                  <a:pt x="457" y="41"/>
                </a:cubicBezTo>
                <a:cubicBezTo>
                  <a:pt x="46" y="632"/>
                  <a:pt x="46" y="632"/>
                  <a:pt x="46" y="632"/>
                </a:cubicBezTo>
                <a:cubicBezTo>
                  <a:pt x="42" y="639"/>
                  <a:pt x="34" y="642"/>
                  <a:pt x="27" y="6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 dirty="0">
              <a:latin typeface="Futura" pitchFamily="50" charset="0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4690275" y="1326325"/>
            <a:ext cx="1275230" cy="1739338"/>
          </a:xfrm>
          <a:custGeom>
            <a:avLst/>
            <a:gdLst>
              <a:gd name="T0" fmla="*/ 20 w 253"/>
              <a:gd name="T1" fmla="*/ 345 h 345"/>
              <a:gd name="T2" fmla="*/ 10 w 253"/>
              <a:gd name="T3" fmla="*/ 342 h 345"/>
              <a:gd name="T4" fmla="*/ 5 w 253"/>
              <a:gd name="T5" fmla="*/ 318 h 345"/>
              <a:gd name="T6" fmla="*/ 219 w 253"/>
              <a:gd name="T7" fmla="*/ 10 h 345"/>
              <a:gd name="T8" fmla="*/ 243 w 253"/>
              <a:gd name="T9" fmla="*/ 5 h 345"/>
              <a:gd name="T10" fmla="*/ 247 w 253"/>
              <a:gd name="T11" fmla="*/ 29 h 345"/>
              <a:gd name="T12" fmla="*/ 34 w 253"/>
              <a:gd name="T13" fmla="*/ 337 h 345"/>
              <a:gd name="T14" fmla="*/ 20 w 253"/>
              <a:gd name="T15" fmla="*/ 34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3" h="345">
                <a:moveTo>
                  <a:pt x="20" y="345"/>
                </a:moveTo>
                <a:cubicBezTo>
                  <a:pt x="16" y="345"/>
                  <a:pt x="13" y="344"/>
                  <a:pt x="10" y="342"/>
                </a:cubicBezTo>
                <a:cubicBezTo>
                  <a:pt x="2" y="336"/>
                  <a:pt x="0" y="326"/>
                  <a:pt x="5" y="318"/>
                </a:cubicBezTo>
                <a:cubicBezTo>
                  <a:pt x="219" y="10"/>
                  <a:pt x="219" y="10"/>
                  <a:pt x="219" y="10"/>
                </a:cubicBezTo>
                <a:cubicBezTo>
                  <a:pt x="225" y="2"/>
                  <a:pt x="235" y="0"/>
                  <a:pt x="243" y="5"/>
                </a:cubicBezTo>
                <a:cubicBezTo>
                  <a:pt x="251" y="11"/>
                  <a:pt x="253" y="21"/>
                  <a:pt x="247" y="29"/>
                </a:cubicBezTo>
                <a:cubicBezTo>
                  <a:pt x="34" y="337"/>
                  <a:pt x="34" y="337"/>
                  <a:pt x="34" y="337"/>
                </a:cubicBezTo>
                <a:cubicBezTo>
                  <a:pt x="30" y="342"/>
                  <a:pt x="25" y="345"/>
                  <a:pt x="20" y="3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 dirty="0">
              <a:latin typeface="Futura" pitchFamily="50" charset="0"/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4494412" y="364048"/>
            <a:ext cx="3006053" cy="4185481"/>
          </a:xfrm>
          <a:custGeom>
            <a:avLst/>
            <a:gdLst>
              <a:gd name="T0" fmla="*/ 31 w 597"/>
              <a:gd name="T1" fmla="*/ 830 h 830"/>
              <a:gd name="T2" fmla="*/ 16 w 597"/>
              <a:gd name="T3" fmla="*/ 825 h 830"/>
              <a:gd name="T4" fmla="*/ 9 w 597"/>
              <a:gd name="T5" fmla="*/ 788 h 830"/>
              <a:gd name="T6" fmla="*/ 544 w 597"/>
              <a:gd name="T7" fmla="*/ 16 h 830"/>
              <a:gd name="T8" fmla="*/ 582 w 597"/>
              <a:gd name="T9" fmla="*/ 9 h 830"/>
              <a:gd name="T10" fmla="*/ 589 w 597"/>
              <a:gd name="T11" fmla="*/ 46 h 830"/>
              <a:gd name="T12" fmla="*/ 53 w 597"/>
              <a:gd name="T13" fmla="*/ 818 h 830"/>
              <a:gd name="T14" fmla="*/ 31 w 597"/>
              <a:gd name="T15" fmla="*/ 83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7" h="830">
                <a:moveTo>
                  <a:pt x="31" y="830"/>
                </a:moveTo>
                <a:cubicBezTo>
                  <a:pt x="26" y="830"/>
                  <a:pt x="20" y="828"/>
                  <a:pt x="16" y="825"/>
                </a:cubicBezTo>
                <a:cubicBezTo>
                  <a:pt x="3" y="817"/>
                  <a:pt x="0" y="800"/>
                  <a:pt x="9" y="788"/>
                </a:cubicBezTo>
                <a:cubicBezTo>
                  <a:pt x="544" y="16"/>
                  <a:pt x="544" y="16"/>
                  <a:pt x="544" y="16"/>
                </a:cubicBezTo>
                <a:cubicBezTo>
                  <a:pt x="553" y="3"/>
                  <a:pt x="570" y="0"/>
                  <a:pt x="582" y="9"/>
                </a:cubicBezTo>
                <a:cubicBezTo>
                  <a:pt x="594" y="17"/>
                  <a:pt x="597" y="34"/>
                  <a:pt x="589" y="46"/>
                </a:cubicBezTo>
                <a:cubicBezTo>
                  <a:pt x="53" y="818"/>
                  <a:pt x="53" y="818"/>
                  <a:pt x="53" y="818"/>
                </a:cubicBezTo>
                <a:cubicBezTo>
                  <a:pt x="48" y="826"/>
                  <a:pt x="40" y="830"/>
                  <a:pt x="31" y="8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 dirty="0">
              <a:latin typeface="Futura" pitchFamily="50" charset="0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3681646" y="0"/>
            <a:ext cx="5462354" cy="5143500"/>
          </a:xfrm>
          <a:custGeom>
            <a:avLst/>
            <a:gdLst>
              <a:gd name="connsiteX0" fmla="*/ 2882520 w 7283139"/>
              <a:gd name="connsiteY0" fmla="*/ 2177701 h 6858000"/>
              <a:gd name="connsiteX1" fmla="*/ 3003319 w 7283139"/>
              <a:gd name="connsiteY1" fmla="*/ 2205441 h 6858000"/>
              <a:gd name="connsiteX2" fmla="*/ 3043585 w 7283139"/>
              <a:gd name="connsiteY2" fmla="*/ 2427368 h 6858000"/>
              <a:gd name="connsiteX3" fmla="*/ 285351 w 7283139"/>
              <a:gd name="connsiteY3" fmla="*/ 6401865 h 6858000"/>
              <a:gd name="connsiteX4" fmla="*/ 157842 w 7283139"/>
              <a:gd name="connsiteY4" fmla="*/ 6469115 h 6858000"/>
              <a:gd name="connsiteX5" fmla="*/ 70598 w 7283139"/>
              <a:gd name="connsiteY5" fmla="*/ 6442215 h 6858000"/>
              <a:gd name="connsiteX6" fmla="*/ 30332 w 7283139"/>
              <a:gd name="connsiteY6" fmla="*/ 6220289 h 6858000"/>
              <a:gd name="connsiteX7" fmla="*/ 2781855 w 7283139"/>
              <a:gd name="connsiteY7" fmla="*/ 2245792 h 6858000"/>
              <a:gd name="connsiteX8" fmla="*/ 2882520 w 7283139"/>
              <a:gd name="connsiteY8" fmla="*/ 2177701 h 6858000"/>
              <a:gd name="connsiteX9" fmla="*/ 2892252 w 7283139"/>
              <a:gd name="connsiteY9" fmla="*/ 1477514 h 6858000"/>
              <a:gd name="connsiteX10" fmla="*/ 2977939 w 7283139"/>
              <a:gd name="connsiteY10" fmla="*/ 1499361 h 6858000"/>
              <a:gd name="connsiteX11" fmla="*/ 3004822 w 7283139"/>
              <a:gd name="connsiteY11" fmla="*/ 1653968 h 6858000"/>
              <a:gd name="connsiteX12" fmla="*/ 1573338 w 7283139"/>
              <a:gd name="connsiteY12" fmla="*/ 3724368 h 6858000"/>
              <a:gd name="connsiteX13" fmla="*/ 1479250 w 7283139"/>
              <a:gd name="connsiteY13" fmla="*/ 3778145 h 6858000"/>
              <a:gd name="connsiteX14" fmla="*/ 1412044 w 7283139"/>
              <a:gd name="connsiteY14" fmla="*/ 3757979 h 6858000"/>
              <a:gd name="connsiteX15" fmla="*/ 1378441 w 7283139"/>
              <a:gd name="connsiteY15" fmla="*/ 3596649 h 6858000"/>
              <a:gd name="connsiteX16" fmla="*/ 2816645 w 7283139"/>
              <a:gd name="connsiteY16" fmla="*/ 1526249 h 6858000"/>
              <a:gd name="connsiteX17" fmla="*/ 2892252 w 7283139"/>
              <a:gd name="connsiteY17" fmla="*/ 1477514 h 6858000"/>
              <a:gd name="connsiteX18" fmla="*/ 4855941 w 7283139"/>
              <a:gd name="connsiteY18" fmla="*/ 204568 h 6858000"/>
              <a:gd name="connsiteX19" fmla="*/ 4991054 w 7283139"/>
              <a:gd name="connsiteY19" fmla="*/ 236505 h 6858000"/>
              <a:gd name="connsiteX20" fmla="*/ 5038049 w 7283139"/>
              <a:gd name="connsiteY20" fmla="*/ 485281 h 6858000"/>
              <a:gd name="connsiteX21" fmla="*/ 1439515 w 7283139"/>
              <a:gd name="connsiteY21" fmla="*/ 5675949 h 6858000"/>
              <a:gd name="connsiteX22" fmla="*/ 1291813 w 7283139"/>
              <a:gd name="connsiteY22" fmla="*/ 5756633 h 6858000"/>
              <a:gd name="connsiteX23" fmla="*/ 1191108 w 7283139"/>
              <a:gd name="connsiteY23" fmla="*/ 5723015 h 6858000"/>
              <a:gd name="connsiteX24" fmla="*/ 1144112 w 7283139"/>
              <a:gd name="connsiteY24" fmla="*/ 5474239 h 6858000"/>
              <a:gd name="connsiteX25" fmla="*/ 4735934 w 7283139"/>
              <a:gd name="connsiteY25" fmla="*/ 283571 h 6858000"/>
              <a:gd name="connsiteX26" fmla="*/ 4855941 w 7283139"/>
              <a:gd name="connsiteY26" fmla="*/ 204568 h 6858000"/>
              <a:gd name="connsiteX27" fmla="*/ 5577155 w 7283139"/>
              <a:gd name="connsiteY27" fmla="*/ 0 h 6858000"/>
              <a:gd name="connsiteX28" fmla="*/ 7283139 w 7283139"/>
              <a:gd name="connsiteY28" fmla="*/ 0 h 6858000"/>
              <a:gd name="connsiteX29" fmla="*/ 7283139 w 7283139"/>
              <a:gd name="connsiteY29" fmla="*/ 6858000 h 6858000"/>
              <a:gd name="connsiteX30" fmla="*/ 794154 w 7283139"/>
              <a:gd name="connsiteY3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283139" h="6858000">
                <a:moveTo>
                  <a:pt x="2882520" y="2177701"/>
                </a:moveTo>
                <a:cubicBezTo>
                  <a:pt x="2922787" y="2170135"/>
                  <a:pt x="2966408" y="2178541"/>
                  <a:pt x="3003319" y="2205441"/>
                </a:cubicBezTo>
                <a:cubicBezTo>
                  <a:pt x="3070429" y="2252517"/>
                  <a:pt x="3090562" y="2353392"/>
                  <a:pt x="3043585" y="2427368"/>
                </a:cubicBezTo>
                <a:cubicBezTo>
                  <a:pt x="285351" y="6401865"/>
                  <a:pt x="285351" y="6401865"/>
                  <a:pt x="285351" y="6401865"/>
                </a:cubicBezTo>
                <a:cubicBezTo>
                  <a:pt x="258507" y="6448940"/>
                  <a:pt x="204819" y="6469115"/>
                  <a:pt x="157842" y="6469115"/>
                </a:cubicBezTo>
                <a:cubicBezTo>
                  <a:pt x="124286" y="6469115"/>
                  <a:pt x="97442" y="6462390"/>
                  <a:pt x="70598" y="6442215"/>
                </a:cubicBezTo>
                <a:cubicBezTo>
                  <a:pt x="-3223" y="6395140"/>
                  <a:pt x="-23356" y="6294264"/>
                  <a:pt x="30332" y="6220289"/>
                </a:cubicBezTo>
                <a:cubicBezTo>
                  <a:pt x="2781855" y="2245792"/>
                  <a:pt x="2781855" y="2245792"/>
                  <a:pt x="2781855" y="2245792"/>
                </a:cubicBezTo>
                <a:cubicBezTo>
                  <a:pt x="2805344" y="2208804"/>
                  <a:pt x="2842254" y="2185266"/>
                  <a:pt x="2882520" y="2177701"/>
                </a:cubicBezTo>
                <a:close/>
                <a:moveTo>
                  <a:pt x="2892252" y="1477514"/>
                </a:moveTo>
                <a:cubicBezTo>
                  <a:pt x="2920815" y="1472472"/>
                  <a:pt x="2951057" y="1479194"/>
                  <a:pt x="2977939" y="1499361"/>
                </a:cubicBezTo>
                <a:cubicBezTo>
                  <a:pt x="3031704" y="1532971"/>
                  <a:pt x="3045145" y="1606914"/>
                  <a:pt x="3004822" y="1653968"/>
                </a:cubicBezTo>
                <a:cubicBezTo>
                  <a:pt x="1573338" y="3724368"/>
                  <a:pt x="1573338" y="3724368"/>
                  <a:pt x="1573338" y="3724368"/>
                </a:cubicBezTo>
                <a:cubicBezTo>
                  <a:pt x="1546456" y="3757979"/>
                  <a:pt x="1512853" y="3778145"/>
                  <a:pt x="1479250" y="3778145"/>
                </a:cubicBezTo>
                <a:cubicBezTo>
                  <a:pt x="1452368" y="3778145"/>
                  <a:pt x="1432206" y="3771423"/>
                  <a:pt x="1412044" y="3757979"/>
                </a:cubicBezTo>
                <a:cubicBezTo>
                  <a:pt x="1358279" y="3717646"/>
                  <a:pt x="1344838" y="3650426"/>
                  <a:pt x="1378441" y="3596649"/>
                </a:cubicBezTo>
                <a:cubicBezTo>
                  <a:pt x="2816645" y="1526249"/>
                  <a:pt x="2816645" y="1526249"/>
                  <a:pt x="2816645" y="1526249"/>
                </a:cubicBezTo>
                <a:cubicBezTo>
                  <a:pt x="2836807" y="1499361"/>
                  <a:pt x="2863690" y="1482555"/>
                  <a:pt x="2892252" y="1477514"/>
                </a:cubicBezTo>
                <a:close/>
                <a:moveTo>
                  <a:pt x="4855941" y="204568"/>
                </a:moveTo>
                <a:cubicBezTo>
                  <a:pt x="4902097" y="196163"/>
                  <a:pt x="4950771" y="206249"/>
                  <a:pt x="4991054" y="236505"/>
                </a:cubicBezTo>
                <a:cubicBezTo>
                  <a:pt x="5071618" y="290295"/>
                  <a:pt x="5091759" y="404597"/>
                  <a:pt x="5038049" y="485281"/>
                </a:cubicBezTo>
                <a:cubicBezTo>
                  <a:pt x="1439515" y="5675949"/>
                  <a:pt x="1439515" y="5675949"/>
                  <a:pt x="1439515" y="5675949"/>
                </a:cubicBezTo>
                <a:cubicBezTo>
                  <a:pt x="1405946" y="5729739"/>
                  <a:pt x="1352237" y="5756633"/>
                  <a:pt x="1291813" y="5756633"/>
                </a:cubicBezTo>
                <a:cubicBezTo>
                  <a:pt x="1258245" y="5756633"/>
                  <a:pt x="1217963" y="5743186"/>
                  <a:pt x="1191108" y="5723015"/>
                </a:cubicBezTo>
                <a:cubicBezTo>
                  <a:pt x="1103830" y="5669226"/>
                  <a:pt x="1083689" y="5554923"/>
                  <a:pt x="1144112" y="5474239"/>
                </a:cubicBezTo>
                <a:cubicBezTo>
                  <a:pt x="4735934" y="283571"/>
                  <a:pt x="4735934" y="283571"/>
                  <a:pt x="4735934" y="283571"/>
                </a:cubicBezTo>
                <a:cubicBezTo>
                  <a:pt x="4766146" y="239867"/>
                  <a:pt x="4809784" y="212972"/>
                  <a:pt x="4855941" y="204568"/>
                </a:cubicBezTo>
                <a:close/>
                <a:moveTo>
                  <a:pt x="5577155" y="0"/>
                </a:moveTo>
                <a:lnTo>
                  <a:pt x="7283139" y="0"/>
                </a:lnTo>
                <a:lnTo>
                  <a:pt x="7283139" y="6858000"/>
                </a:lnTo>
                <a:lnTo>
                  <a:pt x="794154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4030540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2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7375297"/>
      </p:ext>
    </p:extLst>
  </p:cSld>
  <p:clrMapOvr>
    <a:masterClrMapping/>
  </p:clrMapOvr>
  <p:transition spd="med">
    <p:pull dir="u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48000" cy="5143500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048000" y="0"/>
            <a:ext cx="3048000" cy="5143500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3048000" cy="5143500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4710958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2557462"/>
            <a:ext cx="4572000" cy="2586038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4572000" y="-28575"/>
            <a:ext cx="4572000" cy="2586038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0" y="-28575"/>
            <a:ext cx="4572000" cy="2586038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572000" y="2557462"/>
            <a:ext cx="4572000" cy="2586038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535248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5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id-ID" dirty="0"/>
              <a:t>MOON - Prresentation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6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ingle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704" y="893357"/>
            <a:ext cx="7467160" cy="2263655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36329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1D794D2-DAA7-49F7-883B-FEB7F12D1E8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2334DC6-C3A1-4610-9F83-7BEA50759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7604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marR="0" indent="0" algn="l" defTabSz="482066" rtl="0" eaLnBrk="1" fontAlgn="base" latinLnBrk="0" hangingPunct="1">
              <a:lnSpc>
                <a:spcPct val="100000"/>
              </a:lnSpc>
              <a:spcBef>
                <a:spcPts val="1265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61096" algn="l"/>
              </a:tabLst>
              <a:defRPr sz="2400"/>
            </a:lvl1pPr>
            <a:lvl2pPr marL="418232" marR="0" indent="-123414" algn="l" defTabSz="482066" rtl="0" eaLnBrk="1" fontAlgn="base" latinLnBrk="0" hangingPunct="1">
              <a:lnSpc>
                <a:spcPct val="100000"/>
              </a:lnSpc>
              <a:spcBef>
                <a:spcPts val="316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662841" marR="0" indent="-180774" algn="l" defTabSz="482066" rtl="0" eaLnBrk="1" fontAlgn="base" latinLnBrk="0" hangingPunct="1">
              <a:lnSpc>
                <a:spcPct val="100000"/>
              </a:lnSpc>
              <a:spcBef>
                <a:spcPts val="316"/>
              </a:spcBef>
              <a:spcAft>
                <a:spcPct val="0"/>
              </a:spcAft>
              <a:buClr>
                <a:schemeClr val="accent3"/>
              </a:buClr>
              <a:buSzTx/>
              <a:buFont typeface="Arial"/>
              <a:buChar char="•"/>
              <a:tabLst/>
              <a:defRPr sz="2400"/>
            </a:lvl3pPr>
            <a:lvl4pPr marL="873743" marR="0" indent="-150646" algn="l" defTabSz="685628" rtl="0" eaLnBrk="1" fontAlgn="base" latinLnBrk="0" hangingPunct="1">
              <a:lnSpc>
                <a:spcPct val="100000"/>
              </a:lnSpc>
              <a:spcBef>
                <a:spcPts val="316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4pPr>
            <a:lvl5pPr marL="1114777" marR="0" indent="-150646" algn="l" defTabSz="685628" rtl="0" eaLnBrk="1" fontAlgn="base" latinLnBrk="0" hangingPunct="1">
              <a:lnSpc>
                <a:spcPct val="100000"/>
              </a:lnSpc>
              <a:spcBef>
                <a:spcPts val="316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514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21852"/>
            <a:ext cx="9041947" cy="5121649"/>
          </a:xfrm>
          <a:custGeom>
            <a:avLst/>
            <a:gdLst>
              <a:gd name="connsiteX0" fmla="*/ 1395587 w 12055929"/>
              <a:gd name="connsiteY0" fmla="*/ 1864 h 6828865"/>
              <a:gd name="connsiteX1" fmla="*/ 1490787 w 12055929"/>
              <a:gd name="connsiteY1" fmla="*/ 3522 h 6828865"/>
              <a:gd name="connsiteX2" fmla="*/ 1685238 w 12055929"/>
              <a:gd name="connsiteY2" fmla="*/ 68836 h 6828865"/>
              <a:gd name="connsiteX3" fmla="*/ 1879688 w 12055929"/>
              <a:gd name="connsiteY3" fmla="*/ 199465 h 6828865"/>
              <a:gd name="connsiteX4" fmla="*/ 2009322 w 12055929"/>
              <a:gd name="connsiteY4" fmla="*/ 362751 h 6828865"/>
              <a:gd name="connsiteX5" fmla="*/ 2106547 w 12055929"/>
              <a:gd name="connsiteY5" fmla="*/ 591351 h 6828865"/>
              <a:gd name="connsiteX6" fmla="*/ 2138956 w 12055929"/>
              <a:gd name="connsiteY6" fmla="*/ 526036 h 6828865"/>
              <a:gd name="connsiteX7" fmla="*/ 2268589 w 12055929"/>
              <a:gd name="connsiteY7" fmla="*/ 754636 h 6828865"/>
              <a:gd name="connsiteX8" fmla="*/ 2203772 w 12055929"/>
              <a:gd name="connsiteY8" fmla="*/ 558694 h 6828865"/>
              <a:gd name="connsiteX9" fmla="*/ 2300997 w 12055929"/>
              <a:gd name="connsiteY9" fmla="*/ 754636 h 6828865"/>
              <a:gd name="connsiteX10" fmla="*/ 2398223 w 12055929"/>
              <a:gd name="connsiteY10" fmla="*/ 950579 h 6828865"/>
              <a:gd name="connsiteX11" fmla="*/ 2495448 w 12055929"/>
              <a:gd name="connsiteY11" fmla="*/ 1375122 h 6828865"/>
              <a:gd name="connsiteX12" fmla="*/ 2560265 w 12055929"/>
              <a:gd name="connsiteY12" fmla="*/ 1473094 h 6828865"/>
              <a:gd name="connsiteX13" fmla="*/ 2657490 w 12055929"/>
              <a:gd name="connsiteY13" fmla="*/ 1669036 h 6828865"/>
              <a:gd name="connsiteX14" fmla="*/ 2689899 w 12055929"/>
              <a:gd name="connsiteY14" fmla="*/ 1701694 h 6828865"/>
              <a:gd name="connsiteX15" fmla="*/ 3338067 w 12055929"/>
              <a:gd name="connsiteY15" fmla="*/ 2550779 h 6828865"/>
              <a:gd name="connsiteX16" fmla="*/ 3629742 w 12055929"/>
              <a:gd name="connsiteY16" fmla="*/ 2844693 h 6828865"/>
              <a:gd name="connsiteX17" fmla="*/ 3597334 w 12055929"/>
              <a:gd name="connsiteY17" fmla="*/ 2746722 h 6828865"/>
              <a:gd name="connsiteX18" fmla="*/ 3759376 w 12055929"/>
              <a:gd name="connsiteY18" fmla="*/ 2975322 h 6828865"/>
              <a:gd name="connsiteX19" fmla="*/ 3791784 w 12055929"/>
              <a:gd name="connsiteY19" fmla="*/ 2877351 h 6828865"/>
              <a:gd name="connsiteX20" fmla="*/ 5120529 w 12055929"/>
              <a:gd name="connsiteY20" fmla="*/ 3824408 h 6828865"/>
              <a:gd name="connsiteX21" fmla="*/ 5152938 w 12055929"/>
              <a:gd name="connsiteY21" fmla="*/ 3857065 h 6828865"/>
              <a:gd name="connsiteX22" fmla="*/ 5865923 w 12055929"/>
              <a:gd name="connsiteY22" fmla="*/ 4020351 h 6828865"/>
              <a:gd name="connsiteX23" fmla="*/ 5639064 w 12055929"/>
              <a:gd name="connsiteY23" fmla="*/ 3889722 h 6828865"/>
              <a:gd name="connsiteX24" fmla="*/ 6222415 w 12055929"/>
              <a:gd name="connsiteY24" fmla="*/ 4053008 h 6828865"/>
              <a:gd name="connsiteX25" fmla="*/ 7421526 w 12055929"/>
              <a:gd name="connsiteY25" fmla="*/ 5032722 h 6828865"/>
              <a:gd name="connsiteX26" fmla="*/ 10694776 w 12055929"/>
              <a:gd name="connsiteY26" fmla="*/ 5947122 h 6828865"/>
              <a:gd name="connsiteX27" fmla="*/ 10792001 w 12055929"/>
              <a:gd name="connsiteY27" fmla="*/ 6012437 h 6828865"/>
              <a:gd name="connsiteX28" fmla="*/ 10694776 w 12055929"/>
              <a:gd name="connsiteY28" fmla="*/ 6045094 h 6828865"/>
              <a:gd name="connsiteX29" fmla="*/ 8264145 w 12055929"/>
              <a:gd name="connsiteY29" fmla="*/ 5555237 h 6828865"/>
              <a:gd name="connsiteX30" fmla="*/ 10241058 w 12055929"/>
              <a:gd name="connsiteY30" fmla="*/ 6273694 h 6828865"/>
              <a:gd name="connsiteX31" fmla="*/ 10500325 w 12055929"/>
              <a:gd name="connsiteY31" fmla="*/ 6339008 h 6828865"/>
              <a:gd name="connsiteX32" fmla="*/ 10759593 w 12055929"/>
              <a:gd name="connsiteY32" fmla="*/ 6436980 h 6828865"/>
              <a:gd name="connsiteX33" fmla="*/ 12055929 w 12055929"/>
              <a:gd name="connsiteY33" fmla="*/ 6763551 h 6828865"/>
              <a:gd name="connsiteX34" fmla="*/ 12055929 w 12055929"/>
              <a:gd name="connsiteY34" fmla="*/ 6828865 h 6828865"/>
              <a:gd name="connsiteX35" fmla="*/ 11407761 w 12055929"/>
              <a:gd name="connsiteY35" fmla="*/ 6828865 h 6828865"/>
              <a:gd name="connsiteX36" fmla="*/ 11278127 w 12055929"/>
              <a:gd name="connsiteY36" fmla="*/ 6763551 h 6828865"/>
              <a:gd name="connsiteX37" fmla="*/ 11278127 w 12055929"/>
              <a:gd name="connsiteY37" fmla="*/ 6796208 h 6828865"/>
              <a:gd name="connsiteX38" fmla="*/ 11278127 w 12055929"/>
              <a:gd name="connsiteY38" fmla="*/ 6828865 h 6828865"/>
              <a:gd name="connsiteX39" fmla="*/ 0 w 12055929"/>
              <a:gd name="connsiteY39" fmla="*/ 6828865 h 6828865"/>
              <a:gd name="connsiteX40" fmla="*/ 0 w 12055929"/>
              <a:gd name="connsiteY40" fmla="*/ 885265 h 6828865"/>
              <a:gd name="connsiteX41" fmla="*/ 32408 w 12055929"/>
              <a:gd name="connsiteY41" fmla="*/ 885265 h 6828865"/>
              <a:gd name="connsiteX42" fmla="*/ 0 w 12055929"/>
              <a:gd name="connsiteY42" fmla="*/ 754636 h 6828865"/>
              <a:gd name="connsiteX43" fmla="*/ 0 w 12055929"/>
              <a:gd name="connsiteY43" fmla="*/ 721979 h 6828865"/>
              <a:gd name="connsiteX44" fmla="*/ 64817 w 12055929"/>
              <a:gd name="connsiteY44" fmla="*/ 656665 h 6828865"/>
              <a:gd name="connsiteX45" fmla="*/ 97225 w 12055929"/>
              <a:gd name="connsiteY45" fmla="*/ 624008 h 6828865"/>
              <a:gd name="connsiteX46" fmla="*/ 194451 w 12055929"/>
              <a:gd name="connsiteY46" fmla="*/ 624008 h 6828865"/>
              <a:gd name="connsiteX47" fmla="*/ 226859 w 12055929"/>
              <a:gd name="connsiteY47" fmla="*/ 656665 h 6828865"/>
              <a:gd name="connsiteX48" fmla="*/ 291676 w 12055929"/>
              <a:gd name="connsiteY48" fmla="*/ 689322 h 6828865"/>
              <a:gd name="connsiteX49" fmla="*/ 259267 w 12055929"/>
              <a:gd name="connsiteY49" fmla="*/ 885265 h 6828865"/>
              <a:gd name="connsiteX50" fmla="*/ 324084 w 12055929"/>
              <a:gd name="connsiteY50" fmla="*/ 885265 h 6828865"/>
              <a:gd name="connsiteX51" fmla="*/ 315982 w 12055929"/>
              <a:gd name="connsiteY51" fmla="*/ 889347 h 6828865"/>
              <a:gd name="connsiteX52" fmla="*/ 307430 w 12055929"/>
              <a:gd name="connsiteY52" fmla="*/ 893656 h 6828865"/>
              <a:gd name="connsiteX53" fmla="*/ 286612 w 12055929"/>
              <a:gd name="connsiteY53" fmla="*/ 904145 h 6828865"/>
              <a:gd name="connsiteX54" fmla="*/ 275922 w 12055929"/>
              <a:gd name="connsiteY54" fmla="*/ 909531 h 6828865"/>
              <a:gd name="connsiteX55" fmla="*/ 259267 w 12055929"/>
              <a:gd name="connsiteY55" fmla="*/ 917922 h 6828865"/>
              <a:gd name="connsiteX56" fmla="*/ 267369 w 12055929"/>
              <a:gd name="connsiteY56" fmla="*/ 913840 h 6828865"/>
              <a:gd name="connsiteX57" fmla="*/ 275922 w 12055929"/>
              <a:gd name="connsiteY57" fmla="*/ 909531 h 6828865"/>
              <a:gd name="connsiteX58" fmla="*/ 296740 w 12055929"/>
              <a:gd name="connsiteY58" fmla="*/ 899042 h 6828865"/>
              <a:gd name="connsiteX59" fmla="*/ 307430 w 12055929"/>
              <a:gd name="connsiteY59" fmla="*/ 893656 h 6828865"/>
              <a:gd name="connsiteX60" fmla="*/ 324084 w 12055929"/>
              <a:gd name="connsiteY60" fmla="*/ 885265 h 6828865"/>
              <a:gd name="connsiteX61" fmla="*/ 421309 w 12055929"/>
              <a:gd name="connsiteY61" fmla="*/ 1048551 h 6828865"/>
              <a:gd name="connsiteX62" fmla="*/ 486126 w 12055929"/>
              <a:gd name="connsiteY62" fmla="*/ 1146522 h 6828865"/>
              <a:gd name="connsiteX63" fmla="*/ 518535 w 12055929"/>
              <a:gd name="connsiteY63" fmla="*/ 1113865 h 6828865"/>
              <a:gd name="connsiteX64" fmla="*/ 680577 w 12055929"/>
              <a:gd name="connsiteY64" fmla="*/ 1407779 h 6828865"/>
              <a:gd name="connsiteX65" fmla="*/ 680577 w 12055929"/>
              <a:gd name="connsiteY65" fmla="*/ 1440436 h 6828865"/>
              <a:gd name="connsiteX66" fmla="*/ 745394 w 12055929"/>
              <a:gd name="connsiteY66" fmla="*/ 1505751 h 6828865"/>
              <a:gd name="connsiteX67" fmla="*/ 777802 w 12055929"/>
              <a:gd name="connsiteY67" fmla="*/ 1571065 h 6828865"/>
              <a:gd name="connsiteX68" fmla="*/ 810210 w 12055929"/>
              <a:gd name="connsiteY68" fmla="*/ 1571065 h 6828865"/>
              <a:gd name="connsiteX69" fmla="*/ 875027 w 12055929"/>
              <a:gd name="connsiteY69" fmla="*/ 1603722 h 6828865"/>
              <a:gd name="connsiteX70" fmla="*/ 1166703 w 12055929"/>
              <a:gd name="connsiteY70" fmla="*/ 1767008 h 6828865"/>
              <a:gd name="connsiteX71" fmla="*/ 1231520 w 12055929"/>
              <a:gd name="connsiteY71" fmla="*/ 1864979 h 6828865"/>
              <a:gd name="connsiteX72" fmla="*/ 1231520 w 12055929"/>
              <a:gd name="connsiteY72" fmla="*/ 1832322 h 6828865"/>
              <a:gd name="connsiteX73" fmla="*/ 1263928 w 12055929"/>
              <a:gd name="connsiteY73" fmla="*/ 1767008 h 6828865"/>
              <a:gd name="connsiteX74" fmla="*/ 1004661 w 12055929"/>
              <a:gd name="connsiteY74" fmla="*/ 1277151 h 6828865"/>
              <a:gd name="connsiteX75" fmla="*/ 907436 w 12055929"/>
              <a:gd name="connsiteY75" fmla="*/ 1113865 h 6828865"/>
              <a:gd name="connsiteX76" fmla="*/ 842619 w 12055929"/>
              <a:gd name="connsiteY76" fmla="*/ 1081208 h 6828865"/>
              <a:gd name="connsiteX77" fmla="*/ 842619 w 12055929"/>
              <a:gd name="connsiteY77" fmla="*/ 1048551 h 6828865"/>
              <a:gd name="connsiteX78" fmla="*/ 810210 w 12055929"/>
              <a:gd name="connsiteY78" fmla="*/ 1048551 h 6828865"/>
              <a:gd name="connsiteX79" fmla="*/ 810210 w 12055929"/>
              <a:gd name="connsiteY79" fmla="*/ 1081208 h 6828865"/>
              <a:gd name="connsiteX80" fmla="*/ 777802 w 12055929"/>
              <a:gd name="connsiteY80" fmla="*/ 1081208 h 6828865"/>
              <a:gd name="connsiteX81" fmla="*/ 810210 w 12055929"/>
              <a:gd name="connsiteY81" fmla="*/ 1113865 h 6828865"/>
              <a:gd name="connsiteX82" fmla="*/ 875027 w 12055929"/>
              <a:gd name="connsiteY82" fmla="*/ 1244493 h 6828865"/>
              <a:gd name="connsiteX83" fmla="*/ 907436 w 12055929"/>
              <a:gd name="connsiteY83" fmla="*/ 1375122 h 6828865"/>
              <a:gd name="connsiteX84" fmla="*/ 972252 w 12055929"/>
              <a:gd name="connsiteY84" fmla="*/ 1538408 h 6828865"/>
              <a:gd name="connsiteX85" fmla="*/ 939844 w 12055929"/>
              <a:gd name="connsiteY85" fmla="*/ 1603722 h 6828865"/>
              <a:gd name="connsiteX86" fmla="*/ 842619 w 12055929"/>
              <a:gd name="connsiteY86" fmla="*/ 1538408 h 6828865"/>
              <a:gd name="connsiteX87" fmla="*/ 680577 w 12055929"/>
              <a:gd name="connsiteY87" fmla="*/ 1179179 h 6828865"/>
              <a:gd name="connsiteX88" fmla="*/ 550943 w 12055929"/>
              <a:gd name="connsiteY88" fmla="*/ 983236 h 6828865"/>
              <a:gd name="connsiteX89" fmla="*/ 486126 w 12055929"/>
              <a:gd name="connsiteY89" fmla="*/ 885265 h 6828865"/>
              <a:gd name="connsiteX90" fmla="*/ 486126 w 12055929"/>
              <a:gd name="connsiteY90" fmla="*/ 526036 h 6828865"/>
              <a:gd name="connsiteX91" fmla="*/ 680577 w 12055929"/>
              <a:gd name="connsiteY91" fmla="*/ 395408 h 6828865"/>
              <a:gd name="connsiteX92" fmla="*/ 1069478 w 12055929"/>
              <a:gd name="connsiteY92" fmla="*/ 558694 h 6828865"/>
              <a:gd name="connsiteX93" fmla="*/ 1069478 w 12055929"/>
              <a:gd name="connsiteY93" fmla="*/ 526036 h 6828865"/>
              <a:gd name="connsiteX94" fmla="*/ 1395587 w 12055929"/>
              <a:gd name="connsiteY94" fmla="*/ 1864 h 68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2055929" h="6828865">
                <a:moveTo>
                  <a:pt x="1395587" y="1864"/>
                </a:moveTo>
                <a:cubicBezTo>
                  <a:pt x="1426477" y="-1070"/>
                  <a:pt x="1458379" y="-560"/>
                  <a:pt x="1490787" y="3522"/>
                </a:cubicBezTo>
                <a:cubicBezTo>
                  <a:pt x="1588012" y="3522"/>
                  <a:pt x="1652829" y="36179"/>
                  <a:pt x="1685238" y="68836"/>
                </a:cubicBezTo>
                <a:cubicBezTo>
                  <a:pt x="1750055" y="101494"/>
                  <a:pt x="1814871" y="134151"/>
                  <a:pt x="1879688" y="199465"/>
                </a:cubicBezTo>
                <a:cubicBezTo>
                  <a:pt x="1944505" y="232122"/>
                  <a:pt x="1976913" y="297436"/>
                  <a:pt x="2009322" y="362751"/>
                </a:cubicBezTo>
                <a:cubicBezTo>
                  <a:pt x="2041730" y="428065"/>
                  <a:pt x="2074139" y="493379"/>
                  <a:pt x="2106547" y="591351"/>
                </a:cubicBezTo>
                <a:cubicBezTo>
                  <a:pt x="2106547" y="558694"/>
                  <a:pt x="2106547" y="526036"/>
                  <a:pt x="2138956" y="526036"/>
                </a:cubicBezTo>
                <a:cubicBezTo>
                  <a:pt x="2203772" y="591351"/>
                  <a:pt x="2236181" y="656665"/>
                  <a:pt x="2268589" y="754636"/>
                </a:cubicBezTo>
                <a:cubicBezTo>
                  <a:pt x="2236181" y="689322"/>
                  <a:pt x="2236181" y="624008"/>
                  <a:pt x="2203772" y="558694"/>
                </a:cubicBezTo>
                <a:cubicBezTo>
                  <a:pt x="2236181" y="624008"/>
                  <a:pt x="2268589" y="689322"/>
                  <a:pt x="2300997" y="754636"/>
                </a:cubicBezTo>
                <a:cubicBezTo>
                  <a:pt x="2333406" y="819951"/>
                  <a:pt x="2365814" y="885265"/>
                  <a:pt x="2398223" y="950579"/>
                </a:cubicBezTo>
                <a:cubicBezTo>
                  <a:pt x="2430631" y="1081208"/>
                  <a:pt x="2463040" y="1244493"/>
                  <a:pt x="2495448" y="1375122"/>
                </a:cubicBezTo>
                <a:cubicBezTo>
                  <a:pt x="2527856" y="1407779"/>
                  <a:pt x="2527856" y="1440436"/>
                  <a:pt x="2560265" y="1473094"/>
                </a:cubicBezTo>
                <a:cubicBezTo>
                  <a:pt x="2625082" y="1538408"/>
                  <a:pt x="2657490" y="1603722"/>
                  <a:pt x="2657490" y="1669036"/>
                </a:cubicBezTo>
                <a:cubicBezTo>
                  <a:pt x="2657490" y="1669036"/>
                  <a:pt x="2689899" y="1669036"/>
                  <a:pt x="2689899" y="1701694"/>
                </a:cubicBezTo>
                <a:cubicBezTo>
                  <a:pt x="2949166" y="1962951"/>
                  <a:pt x="3176025" y="2256865"/>
                  <a:pt x="3338067" y="2550779"/>
                </a:cubicBezTo>
                <a:cubicBezTo>
                  <a:pt x="3467700" y="2648751"/>
                  <a:pt x="3564926" y="2746722"/>
                  <a:pt x="3629742" y="2844693"/>
                </a:cubicBezTo>
                <a:cubicBezTo>
                  <a:pt x="3629742" y="2812036"/>
                  <a:pt x="3597334" y="2779379"/>
                  <a:pt x="3597334" y="2746722"/>
                </a:cubicBezTo>
                <a:cubicBezTo>
                  <a:pt x="3694559" y="2812036"/>
                  <a:pt x="3694559" y="2910008"/>
                  <a:pt x="3759376" y="2975322"/>
                </a:cubicBezTo>
                <a:cubicBezTo>
                  <a:pt x="3759376" y="2942665"/>
                  <a:pt x="3791784" y="2910008"/>
                  <a:pt x="3791784" y="2877351"/>
                </a:cubicBezTo>
                <a:cubicBezTo>
                  <a:pt x="4213094" y="3203922"/>
                  <a:pt x="4731628" y="3465179"/>
                  <a:pt x="5120529" y="3824408"/>
                </a:cubicBezTo>
                <a:cubicBezTo>
                  <a:pt x="5120529" y="3857065"/>
                  <a:pt x="5152938" y="3857065"/>
                  <a:pt x="5152938" y="3857065"/>
                </a:cubicBezTo>
                <a:cubicBezTo>
                  <a:pt x="5412205" y="3889722"/>
                  <a:pt x="5639064" y="3922379"/>
                  <a:pt x="5865923" y="4020351"/>
                </a:cubicBezTo>
                <a:cubicBezTo>
                  <a:pt x="5801106" y="3987693"/>
                  <a:pt x="5736290" y="3922379"/>
                  <a:pt x="5639064" y="3889722"/>
                </a:cubicBezTo>
                <a:cubicBezTo>
                  <a:pt x="5833514" y="3922379"/>
                  <a:pt x="6027965" y="3987693"/>
                  <a:pt x="6222415" y="4053008"/>
                </a:cubicBezTo>
                <a:cubicBezTo>
                  <a:pt x="6708541" y="4314265"/>
                  <a:pt x="7227076" y="4673494"/>
                  <a:pt x="7421526" y="5032722"/>
                </a:cubicBezTo>
                <a:cubicBezTo>
                  <a:pt x="8491004" y="5391951"/>
                  <a:pt x="9560481" y="5718522"/>
                  <a:pt x="10694776" y="5947122"/>
                </a:cubicBezTo>
                <a:cubicBezTo>
                  <a:pt x="10727184" y="5947122"/>
                  <a:pt x="10792001" y="5979780"/>
                  <a:pt x="10792001" y="6012437"/>
                </a:cubicBezTo>
                <a:cubicBezTo>
                  <a:pt x="10792001" y="6045094"/>
                  <a:pt x="10727184" y="6077751"/>
                  <a:pt x="10694776" y="6045094"/>
                </a:cubicBezTo>
                <a:cubicBezTo>
                  <a:pt x="9852157" y="5947122"/>
                  <a:pt x="9074355" y="5783837"/>
                  <a:pt x="8264145" y="5555237"/>
                </a:cubicBezTo>
                <a:cubicBezTo>
                  <a:pt x="8912313" y="5816494"/>
                  <a:pt x="9560481" y="6077751"/>
                  <a:pt x="10241058" y="6273694"/>
                </a:cubicBezTo>
                <a:cubicBezTo>
                  <a:pt x="10338283" y="6306351"/>
                  <a:pt x="10403100" y="6339008"/>
                  <a:pt x="10500325" y="6339008"/>
                </a:cubicBezTo>
                <a:cubicBezTo>
                  <a:pt x="10597550" y="6371665"/>
                  <a:pt x="10662367" y="6404322"/>
                  <a:pt x="10759593" y="6436980"/>
                </a:cubicBezTo>
                <a:cubicBezTo>
                  <a:pt x="11180902" y="6534951"/>
                  <a:pt x="11602211" y="6665580"/>
                  <a:pt x="12055929" y="6763551"/>
                </a:cubicBezTo>
                <a:cubicBezTo>
                  <a:pt x="12055929" y="6763551"/>
                  <a:pt x="12055929" y="6763551"/>
                  <a:pt x="12055929" y="6828865"/>
                </a:cubicBezTo>
                <a:cubicBezTo>
                  <a:pt x="12055929" y="6828865"/>
                  <a:pt x="12055929" y="6828865"/>
                  <a:pt x="11407761" y="6828865"/>
                </a:cubicBezTo>
                <a:cubicBezTo>
                  <a:pt x="11375352" y="6796208"/>
                  <a:pt x="11310536" y="6796208"/>
                  <a:pt x="11278127" y="6763551"/>
                </a:cubicBezTo>
                <a:cubicBezTo>
                  <a:pt x="11278127" y="6796208"/>
                  <a:pt x="11278127" y="6796208"/>
                  <a:pt x="11278127" y="6796208"/>
                </a:cubicBezTo>
                <a:cubicBezTo>
                  <a:pt x="11278127" y="6828865"/>
                  <a:pt x="11278127" y="6828865"/>
                  <a:pt x="11278127" y="6828865"/>
                </a:cubicBezTo>
                <a:cubicBezTo>
                  <a:pt x="11278127" y="6828865"/>
                  <a:pt x="11278127" y="6828865"/>
                  <a:pt x="0" y="6828865"/>
                </a:cubicBezTo>
                <a:cubicBezTo>
                  <a:pt x="0" y="6828865"/>
                  <a:pt x="0" y="6828865"/>
                  <a:pt x="0" y="885265"/>
                </a:cubicBezTo>
                <a:cubicBezTo>
                  <a:pt x="0" y="885265"/>
                  <a:pt x="32408" y="885265"/>
                  <a:pt x="32408" y="885265"/>
                </a:cubicBezTo>
                <a:cubicBezTo>
                  <a:pt x="0" y="787293"/>
                  <a:pt x="0" y="787293"/>
                  <a:pt x="0" y="754636"/>
                </a:cubicBezTo>
                <a:cubicBezTo>
                  <a:pt x="0" y="754636"/>
                  <a:pt x="0" y="721979"/>
                  <a:pt x="0" y="721979"/>
                </a:cubicBezTo>
                <a:cubicBezTo>
                  <a:pt x="64817" y="689322"/>
                  <a:pt x="64817" y="689322"/>
                  <a:pt x="64817" y="656665"/>
                </a:cubicBezTo>
                <a:cubicBezTo>
                  <a:pt x="64817" y="656665"/>
                  <a:pt x="97225" y="624008"/>
                  <a:pt x="97225" y="624008"/>
                </a:cubicBezTo>
                <a:cubicBezTo>
                  <a:pt x="162042" y="656665"/>
                  <a:pt x="162042" y="656665"/>
                  <a:pt x="194451" y="624008"/>
                </a:cubicBezTo>
                <a:cubicBezTo>
                  <a:pt x="194451" y="624008"/>
                  <a:pt x="226859" y="656665"/>
                  <a:pt x="226859" y="656665"/>
                </a:cubicBezTo>
                <a:cubicBezTo>
                  <a:pt x="259267" y="689322"/>
                  <a:pt x="291676" y="689322"/>
                  <a:pt x="291676" y="689322"/>
                </a:cubicBezTo>
                <a:cubicBezTo>
                  <a:pt x="259267" y="885265"/>
                  <a:pt x="259267" y="885265"/>
                  <a:pt x="259267" y="885265"/>
                </a:cubicBezTo>
                <a:cubicBezTo>
                  <a:pt x="324084" y="885265"/>
                  <a:pt x="324084" y="885265"/>
                  <a:pt x="324084" y="885265"/>
                </a:cubicBezTo>
                <a:cubicBezTo>
                  <a:pt x="324084" y="885265"/>
                  <a:pt x="324084" y="885265"/>
                  <a:pt x="315982" y="889347"/>
                </a:cubicBezTo>
                <a:lnTo>
                  <a:pt x="307430" y="893656"/>
                </a:lnTo>
                <a:lnTo>
                  <a:pt x="286612" y="904145"/>
                </a:lnTo>
                <a:lnTo>
                  <a:pt x="275922" y="909531"/>
                </a:lnTo>
                <a:lnTo>
                  <a:pt x="259267" y="917922"/>
                </a:lnTo>
                <a:cubicBezTo>
                  <a:pt x="259267" y="917922"/>
                  <a:pt x="259267" y="917922"/>
                  <a:pt x="267369" y="913840"/>
                </a:cubicBezTo>
                <a:lnTo>
                  <a:pt x="275922" y="909531"/>
                </a:lnTo>
                <a:lnTo>
                  <a:pt x="296740" y="899042"/>
                </a:lnTo>
                <a:lnTo>
                  <a:pt x="307430" y="893656"/>
                </a:lnTo>
                <a:lnTo>
                  <a:pt x="324084" y="885265"/>
                </a:lnTo>
                <a:cubicBezTo>
                  <a:pt x="388901" y="1015893"/>
                  <a:pt x="388901" y="1015893"/>
                  <a:pt x="421309" y="1048551"/>
                </a:cubicBezTo>
                <a:cubicBezTo>
                  <a:pt x="453718" y="1113865"/>
                  <a:pt x="486126" y="1146522"/>
                  <a:pt x="486126" y="1146522"/>
                </a:cubicBezTo>
                <a:cubicBezTo>
                  <a:pt x="518535" y="1113865"/>
                  <a:pt x="518535" y="1113865"/>
                  <a:pt x="518535" y="1113865"/>
                </a:cubicBezTo>
                <a:cubicBezTo>
                  <a:pt x="615760" y="1244493"/>
                  <a:pt x="615760" y="1244493"/>
                  <a:pt x="680577" y="1407779"/>
                </a:cubicBezTo>
                <a:cubicBezTo>
                  <a:pt x="680577" y="1407779"/>
                  <a:pt x="680577" y="1440436"/>
                  <a:pt x="680577" y="1440436"/>
                </a:cubicBezTo>
                <a:cubicBezTo>
                  <a:pt x="680577" y="1440436"/>
                  <a:pt x="712985" y="1473094"/>
                  <a:pt x="745394" y="1505751"/>
                </a:cubicBezTo>
                <a:cubicBezTo>
                  <a:pt x="745394" y="1505751"/>
                  <a:pt x="777802" y="1538408"/>
                  <a:pt x="777802" y="1571065"/>
                </a:cubicBezTo>
                <a:cubicBezTo>
                  <a:pt x="777802" y="1571065"/>
                  <a:pt x="777802" y="1571065"/>
                  <a:pt x="810210" y="1571065"/>
                </a:cubicBezTo>
                <a:cubicBezTo>
                  <a:pt x="842619" y="1571065"/>
                  <a:pt x="842619" y="1603722"/>
                  <a:pt x="875027" y="1603722"/>
                </a:cubicBezTo>
                <a:cubicBezTo>
                  <a:pt x="939844" y="1636379"/>
                  <a:pt x="1004661" y="1669036"/>
                  <a:pt x="1166703" y="1767008"/>
                </a:cubicBezTo>
                <a:cubicBezTo>
                  <a:pt x="1199111" y="1799665"/>
                  <a:pt x="1231520" y="1832322"/>
                  <a:pt x="1231520" y="1864979"/>
                </a:cubicBezTo>
                <a:cubicBezTo>
                  <a:pt x="1231520" y="1864979"/>
                  <a:pt x="1231520" y="1832322"/>
                  <a:pt x="1231520" y="1832322"/>
                </a:cubicBezTo>
                <a:cubicBezTo>
                  <a:pt x="1231520" y="1799665"/>
                  <a:pt x="1296337" y="1767008"/>
                  <a:pt x="1263928" y="1767008"/>
                </a:cubicBezTo>
                <a:cubicBezTo>
                  <a:pt x="1199111" y="1603722"/>
                  <a:pt x="1101886" y="1440436"/>
                  <a:pt x="1004661" y="1277151"/>
                </a:cubicBezTo>
                <a:cubicBezTo>
                  <a:pt x="972252" y="1244493"/>
                  <a:pt x="939844" y="1179179"/>
                  <a:pt x="907436" y="1113865"/>
                </a:cubicBezTo>
                <a:cubicBezTo>
                  <a:pt x="907436" y="1113865"/>
                  <a:pt x="875027" y="1081208"/>
                  <a:pt x="842619" y="1081208"/>
                </a:cubicBezTo>
                <a:cubicBezTo>
                  <a:pt x="842619" y="1081208"/>
                  <a:pt x="842619" y="1081208"/>
                  <a:pt x="842619" y="1048551"/>
                </a:cubicBezTo>
                <a:cubicBezTo>
                  <a:pt x="842619" y="1048551"/>
                  <a:pt x="810210" y="1048551"/>
                  <a:pt x="810210" y="1048551"/>
                </a:cubicBezTo>
                <a:cubicBezTo>
                  <a:pt x="810210" y="1048551"/>
                  <a:pt x="810210" y="1081208"/>
                  <a:pt x="810210" y="1081208"/>
                </a:cubicBezTo>
                <a:cubicBezTo>
                  <a:pt x="810210" y="1081208"/>
                  <a:pt x="810210" y="1081208"/>
                  <a:pt x="777802" y="1081208"/>
                </a:cubicBezTo>
                <a:cubicBezTo>
                  <a:pt x="777802" y="1081208"/>
                  <a:pt x="777802" y="1081208"/>
                  <a:pt x="810210" y="1113865"/>
                </a:cubicBezTo>
                <a:cubicBezTo>
                  <a:pt x="842619" y="1146522"/>
                  <a:pt x="842619" y="1179179"/>
                  <a:pt x="875027" y="1244493"/>
                </a:cubicBezTo>
                <a:cubicBezTo>
                  <a:pt x="875027" y="1277151"/>
                  <a:pt x="875027" y="1342465"/>
                  <a:pt x="907436" y="1375122"/>
                </a:cubicBezTo>
                <a:cubicBezTo>
                  <a:pt x="939844" y="1440436"/>
                  <a:pt x="939844" y="1473094"/>
                  <a:pt x="972252" y="1538408"/>
                </a:cubicBezTo>
                <a:cubicBezTo>
                  <a:pt x="972252" y="1571065"/>
                  <a:pt x="972252" y="1603722"/>
                  <a:pt x="939844" y="1603722"/>
                </a:cubicBezTo>
                <a:cubicBezTo>
                  <a:pt x="907436" y="1603722"/>
                  <a:pt x="875027" y="1571065"/>
                  <a:pt x="842619" y="1538408"/>
                </a:cubicBezTo>
                <a:cubicBezTo>
                  <a:pt x="777802" y="1440436"/>
                  <a:pt x="745394" y="1309808"/>
                  <a:pt x="680577" y="1179179"/>
                </a:cubicBezTo>
                <a:cubicBezTo>
                  <a:pt x="615760" y="1113865"/>
                  <a:pt x="583352" y="1048551"/>
                  <a:pt x="550943" y="983236"/>
                </a:cubicBezTo>
                <a:cubicBezTo>
                  <a:pt x="518535" y="950579"/>
                  <a:pt x="486126" y="917922"/>
                  <a:pt x="486126" y="885265"/>
                </a:cubicBezTo>
                <a:cubicBezTo>
                  <a:pt x="388901" y="721979"/>
                  <a:pt x="388901" y="558694"/>
                  <a:pt x="486126" y="526036"/>
                </a:cubicBezTo>
                <a:cubicBezTo>
                  <a:pt x="550943" y="460722"/>
                  <a:pt x="615760" y="395408"/>
                  <a:pt x="680577" y="395408"/>
                </a:cubicBezTo>
                <a:cubicBezTo>
                  <a:pt x="842619" y="395408"/>
                  <a:pt x="939844" y="460722"/>
                  <a:pt x="1069478" y="558694"/>
                </a:cubicBezTo>
                <a:cubicBezTo>
                  <a:pt x="1069478" y="526036"/>
                  <a:pt x="1069478" y="526036"/>
                  <a:pt x="1069478" y="526036"/>
                </a:cubicBezTo>
                <a:cubicBezTo>
                  <a:pt x="1012763" y="211711"/>
                  <a:pt x="1179363" y="22402"/>
                  <a:pt x="1395587" y="1864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49696907"/>
      </p:ext>
    </p:extLst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917979" y="-1"/>
            <a:ext cx="7226022" cy="5143500"/>
          </a:xfrm>
          <a:custGeom>
            <a:avLst/>
            <a:gdLst>
              <a:gd name="connsiteX0" fmla="*/ 8799722 w 9634696"/>
              <a:gd name="connsiteY0" fmla="*/ 6855164 h 6858000"/>
              <a:gd name="connsiteX1" fmla="*/ 8797562 w 9634696"/>
              <a:gd name="connsiteY1" fmla="*/ 6858000 h 6858000"/>
              <a:gd name="connsiteX2" fmla="*/ 8796990 w 9634696"/>
              <a:gd name="connsiteY2" fmla="*/ 6858000 h 6858000"/>
              <a:gd name="connsiteX3" fmla="*/ 1330147 w 9634696"/>
              <a:gd name="connsiteY3" fmla="*/ 0 h 6858000"/>
              <a:gd name="connsiteX4" fmla="*/ 8345612 w 9634696"/>
              <a:gd name="connsiteY4" fmla="*/ 0 h 6858000"/>
              <a:gd name="connsiteX5" fmla="*/ 8388196 w 9634696"/>
              <a:gd name="connsiteY5" fmla="*/ 42624 h 6858000"/>
              <a:gd name="connsiteX6" fmla="*/ 9019485 w 9634696"/>
              <a:gd name="connsiteY6" fmla="*/ 840522 h 6858000"/>
              <a:gd name="connsiteX7" fmla="*/ 9616811 w 9634696"/>
              <a:gd name="connsiteY7" fmla="*/ 2200257 h 6858000"/>
              <a:gd name="connsiteX8" fmla="*/ 9634696 w 9634696"/>
              <a:gd name="connsiteY8" fmla="*/ 2264182 h 6858000"/>
              <a:gd name="connsiteX9" fmla="*/ 9634696 w 9634696"/>
              <a:gd name="connsiteY9" fmla="*/ 5509064 h 6858000"/>
              <a:gd name="connsiteX10" fmla="*/ 9599142 w 9634696"/>
              <a:gd name="connsiteY10" fmla="*/ 5628900 h 6858000"/>
              <a:gd name="connsiteX11" fmla="*/ 8894862 w 9634696"/>
              <a:gd name="connsiteY11" fmla="*/ 6756400 h 6858000"/>
              <a:gd name="connsiteX12" fmla="*/ 8799722 w 9634696"/>
              <a:gd name="connsiteY12" fmla="*/ 6855164 h 6858000"/>
              <a:gd name="connsiteX13" fmla="*/ 8900350 w 9634696"/>
              <a:gd name="connsiteY13" fmla="*/ 6723075 h 6858000"/>
              <a:gd name="connsiteX14" fmla="*/ 9020707 w 9634696"/>
              <a:gd name="connsiteY14" fmla="*/ 6548553 h 6858000"/>
              <a:gd name="connsiteX15" fmla="*/ 9038813 w 9634696"/>
              <a:gd name="connsiteY15" fmla="*/ 6519788 h 6858000"/>
              <a:gd name="connsiteX16" fmla="*/ 9042579 w 9634696"/>
              <a:gd name="connsiteY16" fmla="*/ 6514346 h 6858000"/>
              <a:gd name="connsiteX17" fmla="*/ 9131214 w 9634696"/>
              <a:gd name="connsiteY17" fmla="*/ 6372992 h 6858000"/>
              <a:gd name="connsiteX18" fmla="*/ 9131214 w 9634696"/>
              <a:gd name="connsiteY18" fmla="*/ 6372992 h 6858000"/>
              <a:gd name="connsiteX19" fmla="*/ 9038813 w 9634696"/>
              <a:gd name="connsiteY19" fmla="*/ 6519788 h 6858000"/>
              <a:gd name="connsiteX20" fmla="*/ 8948731 w 9634696"/>
              <a:gd name="connsiteY20" fmla="*/ 6649941 h 6858000"/>
              <a:gd name="connsiteX21" fmla="*/ 8786263 w 9634696"/>
              <a:gd name="connsiteY21" fmla="*/ 6858000 h 6858000"/>
              <a:gd name="connsiteX22" fmla="*/ 6690562 w 9634696"/>
              <a:gd name="connsiteY22" fmla="*/ 6858000 h 6858000"/>
              <a:gd name="connsiteX23" fmla="*/ 6955744 w 9634696"/>
              <a:gd name="connsiteY23" fmla="*/ 6698953 h 6858000"/>
              <a:gd name="connsiteX24" fmla="*/ 6841599 w 9634696"/>
              <a:gd name="connsiteY24" fmla="*/ 6634603 h 6858000"/>
              <a:gd name="connsiteX25" fmla="*/ 6660180 w 9634696"/>
              <a:gd name="connsiteY25" fmla="*/ 6742923 h 6858000"/>
              <a:gd name="connsiteX26" fmla="*/ 6615105 w 9634696"/>
              <a:gd name="connsiteY26" fmla="*/ 6705478 h 6858000"/>
              <a:gd name="connsiteX27" fmla="*/ 6586400 w 9634696"/>
              <a:gd name="connsiteY27" fmla="*/ 6574971 h 6858000"/>
              <a:gd name="connsiteX28" fmla="*/ 6709289 w 9634696"/>
              <a:gd name="connsiteY28" fmla="*/ 6463740 h 6858000"/>
              <a:gd name="connsiteX29" fmla="*/ 7051047 w 9634696"/>
              <a:gd name="connsiteY29" fmla="*/ 6199113 h 6858000"/>
              <a:gd name="connsiteX30" fmla="*/ 7585883 w 9634696"/>
              <a:gd name="connsiteY30" fmla="*/ 5592059 h 6858000"/>
              <a:gd name="connsiteX31" fmla="*/ 7561211 w 9634696"/>
              <a:gd name="connsiteY31" fmla="*/ 5144923 h 6858000"/>
              <a:gd name="connsiteX32" fmla="*/ 7469942 w 9634696"/>
              <a:gd name="connsiteY32" fmla="*/ 5328134 h 6858000"/>
              <a:gd name="connsiteX33" fmla="*/ 7297268 w 9634696"/>
              <a:gd name="connsiteY33" fmla="*/ 5260873 h 6858000"/>
              <a:gd name="connsiteX34" fmla="*/ 7123473 w 9634696"/>
              <a:gd name="connsiteY34" fmla="*/ 5451713 h 6858000"/>
              <a:gd name="connsiteX35" fmla="*/ 6624291 w 9634696"/>
              <a:gd name="connsiteY35" fmla="*/ 5814119 h 6858000"/>
              <a:gd name="connsiteX36" fmla="*/ 6130938 w 9634696"/>
              <a:gd name="connsiteY36" fmla="*/ 6059470 h 6858000"/>
              <a:gd name="connsiteX37" fmla="*/ 6109858 w 9634696"/>
              <a:gd name="connsiteY37" fmla="*/ 6011484 h 6858000"/>
              <a:gd name="connsiteX38" fmla="*/ 6102233 w 9634696"/>
              <a:gd name="connsiteY38" fmla="*/ 5928964 h 6858000"/>
              <a:gd name="connsiteX39" fmla="*/ 6345096 w 9634696"/>
              <a:gd name="connsiteY39" fmla="*/ 5765028 h 6858000"/>
              <a:gd name="connsiteX40" fmla="*/ 5812498 w 9634696"/>
              <a:gd name="connsiteY40" fmla="*/ 5855880 h 6858000"/>
              <a:gd name="connsiteX41" fmla="*/ 5293354 w 9634696"/>
              <a:gd name="connsiteY41" fmla="*/ 5912198 h 6858000"/>
              <a:gd name="connsiteX42" fmla="*/ 4646611 w 9634696"/>
              <a:gd name="connsiteY42" fmla="*/ 5938700 h 6858000"/>
              <a:gd name="connsiteX43" fmla="*/ 4391411 w 9634696"/>
              <a:gd name="connsiteY43" fmla="*/ 5879068 h 6858000"/>
              <a:gd name="connsiteX44" fmla="*/ 4376160 w 9634696"/>
              <a:gd name="connsiteY44" fmla="*/ 5714027 h 6858000"/>
              <a:gd name="connsiteX45" fmla="*/ 3872709 w 9634696"/>
              <a:gd name="connsiteY45" fmla="*/ 5219608 h 6858000"/>
              <a:gd name="connsiteX46" fmla="*/ 4743709 w 9634696"/>
              <a:gd name="connsiteY46" fmla="*/ 5638435 h 6858000"/>
              <a:gd name="connsiteX47" fmla="*/ 5729296 w 9634696"/>
              <a:gd name="connsiteY47" fmla="*/ 5405833 h 6858000"/>
              <a:gd name="connsiteX48" fmla="*/ 6191029 w 9634696"/>
              <a:gd name="connsiteY48" fmla="*/ 5088503 h 6858000"/>
              <a:gd name="connsiteX49" fmla="*/ 6490627 w 9634696"/>
              <a:gd name="connsiteY49" fmla="*/ 4727904 h 6858000"/>
              <a:gd name="connsiteX50" fmla="*/ 6499371 w 9634696"/>
              <a:gd name="connsiteY50" fmla="*/ 4552322 h 6858000"/>
              <a:gd name="connsiteX51" fmla="*/ 6467751 w 9634696"/>
              <a:gd name="connsiteY51" fmla="*/ 4480343 h 6858000"/>
              <a:gd name="connsiteX52" fmla="*/ 6398680 w 9634696"/>
              <a:gd name="connsiteY52" fmla="*/ 4453438 h 6858000"/>
              <a:gd name="connsiteX53" fmla="*/ 6392174 w 9634696"/>
              <a:gd name="connsiteY53" fmla="*/ 4112816 h 6858000"/>
              <a:gd name="connsiteX54" fmla="*/ 6138093 w 9634696"/>
              <a:gd name="connsiteY54" fmla="*/ 3795083 h 6858000"/>
              <a:gd name="connsiteX55" fmla="*/ 5885131 w 9634696"/>
              <a:gd name="connsiteY55" fmla="*/ 3219248 h 6858000"/>
              <a:gd name="connsiteX56" fmla="*/ 5710661 w 9634696"/>
              <a:gd name="connsiteY56" fmla="*/ 2952413 h 6858000"/>
              <a:gd name="connsiteX57" fmla="*/ 5581265 w 9634696"/>
              <a:gd name="connsiteY57" fmla="*/ 2723022 h 6858000"/>
              <a:gd name="connsiteX58" fmla="*/ 5528564 w 9634696"/>
              <a:gd name="connsiteY58" fmla="*/ 2603057 h 6858000"/>
              <a:gd name="connsiteX59" fmla="*/ 5472949 w 9634696"/>
              <a:gd name="connsiteY59" fmla="*/ 2541618 h 6858000"/>
              <a:gd name="connsiteX60" fmla="*/ 5265739 w 9634696"/>
              <a:gd name="connsiteY60" fmla="*/ 2460904 h 6858000"/>
              <a:gd name="connsiteX61" fmla="*/ 5259909 w 9634696"/>
              <a:gd name="connsiteY61" fmla="*/ 2577959 h 6858000"/>
              <a:gd name="connsiteX62" fmla="*/ 5166845 w 9634696"/>
              <a:gd name="connsiteY62" fmla="*/ 2561595 h 6858000"/>
              <a:gd name="connsiteX63" fmla="*/ 5100689 w 9634696"/>
              <a:gd name="connsiteY63" fmla="*/ 2476164 h 6858000"/>
              <a:gd name="connsiteX64" fmla="*/ 4997085 w 9634696"/>
              <a:gd name="connsiteY64" fmla="*/ 2435807 h 6858000"/>
              <a:gd name="connsiteX65" fmla="*/ 4930929 w 9634696"/>
              <a:gd name="connsiteY65" fmla="*/ 2350375 h 6858000"/>
              <a:gd name="connsiteX66" fmla="*/ 4568091 w 9634696"/>
              <a:gd name="connsiteY66" fmla="*/ 2567015 h 6858000"/>
              <a:gd name="connsiteX67" fmla="*/ 4525931 w 9634696"/>
              <a:gd name="connsiteY67" fmla="*/ 2471043 h 6858000"/>
              <a:gd name="connsiteX68" fmla="*/ 4314687 w 9634696"/>
              <a:gd name="connsiteY68" fmla="*/ 2706958 h 6858000"/>
              <a:gd name="connsiteX69" fmla="*/ 4281609 w 9634696"/>
              <a:gd name="connsiteY69" fmla="*/ 2664242 h 6858000"/>
              <a:gd name="connsiteX70" fmla="*/ 4275561 w 9634696"/>
              <a:gd name="connsiteY70" fmla="*/ 2657324 h 6858000"/>
              <a:gd name="connsiteX71" fmla="*/ 4275502 w 9634696"/>
              <a:gd name="connsiteY71" fmla="*/ 2657086 h 6858000"/>
              <a:gd name="connsiteX72" fmla="*/ 4248532 w 9634696"/>
              <a:gd name="connsiteY72" fmla="*/ 2621526 h 6858000"/>
              <a:gd name="connsiteX73" fmla="*/ 4261833 w 9634696"/>
              <a:gd name="connsiteY73" fmla="*/ 2641623 h 6858000"/>
              <a:gd name="connsiteX74" fmla="*/ 4275561 w 9634696"/>
              <a:gd name="connsiteY74" fmla="*/ 2657324 h 6858000"/>
              <a:gd name="connsiteX75" fmla="*/ 4283617 w 9634696"/>
              <a:gd name="connsiteY75" fmla="*/ 2690195 h 6858000"/>
              <a:gd name="connsiteX76" fmla="*/ 4164888 w 9634696"/>
              <a:gd name="connsiteY76" fmla="*/ 2887258 h 6858000"/>
              <a:gd name="connsiteX77" fmla="*/ 4124524 w 9634696"/>
              <a:gd name="connsiteY77" fmla="*/ 2990859 h 6858000"/>
              <a:gd name="connsiteX78" fmla="*/ 4012174 w 9634696"/>
              <a:gd name="connsiteY78" fmla="*/ 3126084 h 6858000"/>
              <a:gd name="connsiteX79" fmla="*/ 3822011 w 9634696"/>
              <a:gd name="connsiteY79" fmla="*/ 3409985 h 6858000"/>
              <a:gd name="connsiteX80" fmla="*/ 3762362 w 9634696"/>
              <a:gd name="connsiteY80" fmla="*/ 3665176 h 6858000"/>
              <a:gd name="connsiteX81" fmla="*/ 3448633 w 9634696"/>
              <a:gd name="connsiteY81" fmla="*/ 3602633 h 6858000"/>
              <a:gd name="connsiteX82" fmla="*/ 3285379 w 9634696"/>
              <a:gd name="connsiteY82" fmla="*/ 3817466 h 6858000"/>
              <a:gd name="connsiteX83" fmla="*/ 3043192 w 9634696"/>
              <a:gd name="connsiteY83" fmla="*/ 4439078 h 6858000"/>
              <a:gd name="connsiteX84" fmla="*/ 2943179 w 9634696"/>
              <a:gd name="connsiteY84" fmla="*/ 4797870 h 6858000"/>
              <a:gd name="connsiteX85" fmla="*/ 2838455 w 9634696"/>
              <a:gd name="connsiteY85" fmla="*/ 5015615 h 6858000"/>
              <a:gd name="connsiteX86" fmla="*/ 2472025 w 9634696"/>
              <a:gd name="connsiteY86" fmla="*/ 4833106 h 6858000"/>
              <a:gd name="connsiteX87" fmla="*/ 2016564 w 9634696"/>
              <a:gd name="connsiteY87" fmla="*/ 4317605 h 6858000"/>
              <a:gd name="connsiteX88" fmla="*/ 1873713 w 9634696"/>
              <a:gd name="connsiteY88" fmla="*/ 4122749 h 6858000"/>
              <a:gd name="connsiteX89" fmla="*/ 1754857 w 9634696"/>
              <a:gd name="connsiteY89" fmla="*/ 3917351 h 6858000"/>
              <a:gd name="connsiteX90" fmla="*/ 1296481 w 9634696"/>
              <a:gd name="connsiteY90" fmla="*/ 3460377 h 6858000"/>
              <a:gd name="connsiteX91" fmla="*/ 1206331 w 9634696"/>
              <a:gd name="connsiteY91" fmla="*/ 3385487 h 6858000"/>
              <a:gd name="connsiteX92" fmla="*/ 1236155 w 9634696"/>
              <a:gd name="connsiteY92" fmla="*/ 3257891 h 6858000"/>
              <a:gd name="connsiteX93" fmla="*/ 1199824 w 9634696"/>
              <a:gd name="connsiteY93" fmla="*/ 3044865 h 6858000"/>
              <a:gd name="connsiteX94" fmla="*/ 993291 w 9634696"/>
              <a:gd name="connsiteY94" fmla="*/ 3421827 h 6858000"/>
              <a:gd name="connsiteX95" fmla="*/ 982310 w 9634696"/>
              <a:gd name="connsiteY95" fmla="*/ 4113612 h 6858000"/>
              <a:gd name="connsiteX96" fmla="*/ 988816 w 9634696"/>
              <a:gd name="connsiteY96" fmla="*/ 4454234 h 6858000"/>
              <a:gd name="connsiteX97" fmla="*/ 775777 w 9634696"/>
              <a:gd name="connsiteY97" fmla="*/ 4490574 h 6858000"/>
              <a:gd name="connsiteX98" fmla="*/ 574396 w 9634696"/>
              <a:gd name="connsiteY98" fmla="*/ 4292807 h 6858000"/>
              <a:gd name="connsiteX99" fmla="*/ 428631 w 9634696"/>
              <a:gd name="connsiteY99" fmla="*/ 4156477 h 6858000"/>
              <a:gd name="connsiteX100" fmla="*/ 636931 w 9634696"/>
              <a:gd name="connsiteY100" fmla="*/ 916404 h 6858000"/>
              <a:gd name="connsiteX101" fmla="*/ 1188445 w 9634696"/>
              <a:gd name="connsiteY101" fmla="*/ 1548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634696" h="6858000">
                <a:moveTo>
                  <a:pt x="8799722" y="6855164"/>
                </a:moveTo>
                <a:lnTo>
                  <a:pt x="8797562" y="6858000"/>
                </a:lnTo>
                <a:lnTo>
                  <a:pt x="8796990" y="6858000"/>
                </a:lnTo>
                <a:close/>
                <a:moveTo>
                  <a:pt x="1330147" y="0"/>
                </a:moveTo>
                <a:lnTo>
                  <a:pt x="8345612" y="0"/>
                </a:lnTo>
                <a:lnTo>
                  <a:pt x="8388196" y="42624"/>
                </a:lnTo>
                <a:cubicBezTo>
                  <a:pt x="8620598" y="289881"/>
                  <a:pt x="8831110" y="558326"/>
                  <a:pt x="9019485" y="840522"/>
                </a:cubicBezTo>
                <a:cubicBezTo>
                  <a:pt x="9271099" y="1266676"/>
                  <a:pt x="9474655" y="1730043"/>
                  <a:pt x="9616811" y="2200257"/>
                </a:cubicBezTo>
                <a:lnTo>
                  <a:pt x="9634696" y="2264182"/>
                </a:lnTo>
                <a:lnTo>
                  <a:pt x="9634696" y="5509064"/>
                </a:lnTo>
                <a:lnTo>
                  <a:pt x="9599142" y="5628900"/>
                </a:lnTo>
                <a:cubicBezTo>
                  <a:pt x="9457806" y="6034132"/>
                  <a:pt x="9197534" y="6425198"/>
                  <a:pt x="8894862" y="6756400"/>
                </a:cubicBezTo>
                <a:lnTo>
                  <a:pt x="8799722" y="6855164"/>
                </a:lnTo>
                <a:lnTo>
                  <a:pt x="8900350" y="6723075"/>
                </a:lnTo>
                <a:cubicBezTo>
                  <a:pt x="8942095" y="6665379"/>
                  <a:pt x="8982222" y="6607053"/>
                  <a:pt x="9020707" y="6548553"/>
                </a:cubicBezTo>
                <a:lnTo>
                  <a:pt x="9038813" y="6519788"/>
                </a:lnTo>
                <a:lnTo>
                  <a:pt x="9042579" y="6514346"/>
                </a:lnTo>
                <a:cubicBezTo>
                  <a:pt x="9072923" y="6468368"/>
                  <a:pt x="9102398" y="6421430"/>
                  <a:pt x="9131214" y="6372992"/>
                </a:cubicBezTo>
                <a:cubicBezTo>
                  <a:pt x="9053400" y="6521668"/>
                  <a:pt x="9090849" y="6476593"/>
                  <a:pt x="9131214" y="6372992"/>
                </a:cubicBezTo>
                <a:lnTo>
                  <a:pt x="9038813" y="6519788"/>
                </a:lnTo>
                <a:lnTo>
                  <a:pt x="8948731" y="6649941"/>
                </a:lnTo>
                <a:lnTo>
                  <a:pt x="8786263" y="6858000"/>
                </a:lnTo>
                <a:lnTo>
                  <a:pt x="6690562" y="6858000"/>
                </a:lnTo>
                <a:lnTo>
                  <a:pt x="6955744" y="6698953"/>
                </a:lnTo>
                <a:cubicBezTo>
                  <a:pt x="6889589" y="6613521"/>
                  <a:pt x="6913584" y="6602980"/>
                  <a:pt x="6841599" y="6634603"/>
                </a:cubicBezTo>
                <a:cubicBezTo>
                  <a:pt x="6780155" y="6690219"/>
                  <a:pt x="6732165" y="6711300"/>
                  <a:pt x="6660180" y="6742923"/>
                </a:cubicBezTo>
                <a:cubicBezTo>
                  <a:pt x="6636185" y="6753464"/>
                  <a:pt x="6625645" y="6729471"/>
                  <a:pt x="6615105" y="6705478"/>
                </a:cubicBezTo>
                <a:cubicBezTo>
                  <a:pt x="6594025" y="6657492"/>
                  <a:pt x="6538410" y="6596053"/>
                  <a:pt x="6586400" y="6574971"/>
                </a:cubicBezTo>
                <a:cubicBezTo>
                  <a:pt x="6623849" y="6529897"/>
                  <a:pt x="6671839" y="6508815"/>
                  <a:pt x="6709289" y="6463740"/>
                </a:cubicBezTo>
                <a:cubicBezTo>
                  <a:pt x="6818723" y="6387043"/>
                  <a:pt x="6952153" y="6299804"/>
                  <a:pt x="7051047" y="6199113"/>
                </a:cubicBezTo>
                <a:cubicBezTo>
                  <a:pt x="7269916" y="6045719"/>
                  <a:pt x="7457165" y="5820344"/>
                  <a:pt x="7585883" y="5592059"/>
                </a:cubicBezTo>
                <a:cubicBezTo>
                  <a:pt x="7660783" y="5501909"/>
                  <a:pt x="7832781" y="5111494"/>
                  <a:pt x="7561211" y="5144923"/>
                </a:cubicBezTo>
                <a:cubicBezTo>
                  <a:pt x="7523762" y="5189998"/>
                  <a:pt x="7496852" y="5259066"/>
                  <a:pt x="7469942" y="5328134"/>
                </a:cubicBezTo>
                <a:cubicBezTo>
                  <a:pt x="7424867" y="5290689"/>
                  <a:pt x="7345257" y="5239791"/>
                  <a:pt x="7297268" y="5260873"/>
                </a:cubicBezTo>
                <a:cubicBezTo>
                  <a:pt x="7246363" y="5340482"/>
                  <a:pt x="7184918" y="5396097"/>
                  <a:pt x="7123473" y="5451713"/>
                </a:cubicBezTo>
                <a:cubicBezTo>
                  <a:pt x="6987130" y="5597479"/>
                  <a:pt x="6805710" y="5705799"/>
                  <a:pt x="6624291" y="5814119"/>
                </a:cubicBezTo>
                <a:cubicBezTo>
                  <a:pt x="6586841" y="5859194"/>
                  <a:pt x="6152018" y="6107456"/>
                  <a:pt x="6130938" y="6059470"/>
                </a:cubicBezTo>
                <a:cubicBezTo>
                  <a:pt x="6120398" y="6035477"/>
                  <a:pt x="6109858" y="6011484"/>
                  <a:pt x="6109858" y="6011484"/>
                </a:cubicBezTo>
                <a:cubicBezTo>
                  <a:pt x="6064783" y="5974038"/>
                  <a:pt x="6054243" y="5950045"/>
                  <a:pt x="6102233" y="5928964"/>
                </a:cubicBezTo>
                <a:cubicBezTo>
                  <a:pt x="6163677" y="5873348"/>
                  <a:pt x="6259657" y="5831185"/>
                  <a:pt x="6345096" y="5765028"/>
                </a:cubicBezTo>
                <a:cubicBezTo>
                  <a:pt x="6174217" y="5897341"/>
                  <a:pt x="5998627" y="5888607"/>
                  <a:pt x="5812498" y="5855880"/>
                </a:cubicBezTo>
                <a:cubicBezTo>
                  <a:pt x="5636909" y="5847146"/>
                  <a:pt x="5471859" y="5862405"/>
                  <a:pt x="5293354" y="5912198"/>
                </a:cubicBezTo>
                <a:cubicBezTo>
                  <a:pt x="5080315" y="5948538"/>
                  <a:pt x="4867275" y="5984879"/>
                  <a:pt x="4646611" y="5938700"/>
                </a:cubicBezTo>
                <a:cubicBezTo>
                  <a:pt x="4564086" y="5946329"/>
                  <a:pt x="4495016" y="5919425"/>
                  <a:pt x="4391411" y="5879068"/>
                </a:cubicBezTo>
                <a:cubicBezTo>
                  <a:pt x="4332881" y="5876156"/>
                  <a:pt x="4373245" y="5772554"/>
                  <a:pt x="4376160" y="5714027"/>
                </a:cubicBezTo>
                <a:cubicBezTo>
                  <a:pt x="4131501" y="5678389"/>
                  <a:pt x="3991565" y="5425005"/>
                  <a:pt x="3872709" y="5219608"/>
                </a:cubicBezTo>
                <a:cubicBezTo>
                  <a:pt x="4119165" y="5454821"/>
                  <a:pt x="4416525" y="5610425"/>
                  <a:pt x="4743709" y="5638435"/>
                </a:cubicBezTo>
                <a:cubicBezTo>
                  <a:pt x="5094889" y="5655903"/>
                  <a:pt x="5427903" y="5566858"/>
                  <a:pt x="5729296" y="5405833"/>
                </a:cubicBezTo>
                <a:cubicBezTo>
                  <a:pt x="5897261" y="5332047"/>
                  <a:pt x="6044144" y="5210275"/>
                  <a:pt x="6191029" y="5088503"/>
                </a:cubicBezTo>
                <a:cubicBezTo>
                  <a:pt x="6300463" y="5011805"/>
                  <a:pt x="6447348" y="4890033"/>
                  <a:pt x="6490627" y="4727904"/>
                </a:cubicBezTo>
                <a:cubicBezTo>
                  <a:pt x="6504081" y="4693369"/>
                  <a:pt x="6520451" y="4600308"/>
                  <a:pt x="6499371" y="4552322"/>
                </a:cubicBezTo>
                <a:cubicBezTo>
                  <a:pt x="6488831" y="4528329"/>
                  <a:pt x="6478291" y="4504336"/>
                  <a:pt x="6467751" y="4480343"/>
                </a:cubicBezTo>
                <a:cubicBezTo>
                  <a:pt x="6433215" y="4466890"/>
                  <a:pt x="6433215" y="4466890"/>
                  <a:pt x="6398680" y="4453438"/>
                </a:cubicBezTo>
                <a:cubicBezTo>
                  <a:pt x="6343065" y="4392000"/>
                  <a:pt x="6389259" y="4171344"/>
                  <a:pt x="6392174" y="4112816"/>
                </a:cubicBezTo>
                <a:cubicBezTo>
                  <a:pt x="6173305" y="4266212"/>
                  <a:pt x="6156258" y="3901596"/>
                  <a:pt x="6138093" y="3795083"/>
                </a:cubicBezTo>
                <a:cubicBezTo>
                  <a:pt x="6077767" y="3592597"/>
                  <a:pt x="5993447" y="3400652"/>
                  <a:pt x="5885131" y="3219248"/>
                </a:cubicBezTo>
                <a:cubicBezTo>
                  <a:pt x="5842970" y="3123276"/>
                  <a:pt x="5776816" y="3037844"/>
                  <a:pt x="5710661" y="2952413"/>
                </a:cubicBezTo>
                <a:cubicBezTo>
                  <a:pt x="5668500" y="2856440"/>
                  <a:pt x="5636880" y="2784461"/>
                  <a:pt x="5581265" y="2723022"/>
                </a:cubicBezTo>
                <a:cubicBezTo>
                  <a:pt x="5536189" y="2685577"/>
                  <a:pt x="5539105" y="2627050"/>
                  <a:pt x="5528564" y="2603057"/>
                </a:cubicBezTo>
                <a:cubicBezTo>
                  <a:pt x="5494029" y="2589604"/>
                  <a:pt x="5483489" y="2565611"/>
                  <a:pt x="5472949" y="2541618"/>
                </a:cubicBezTo>
                <a:cubicBezTo>
                  <a:pt x="5441329" y="2469638"/>
                  <a:pt x="5348264" y="2453275"/>
                  <a:pt x="5265739" y="2460904"/>
                </a:cubicBezTo>
                <a:cubicBezTo>
                  <a:pt x="5262824" y="2519432"/>
                  <a:pt x="5262824" y="2519432"/>
                  <a:pt x="5259909" y="2577959"/>
                </a:cubicBezTo>
                <a:cubicBezTo>
                  <a:pt x="5252284" y="2495438"/>
                  <a:pt x="5214834" y="2540513"/>
                  <a:pt x="5166845" y="2561595"/>
                </a:cubicBezTo>
                <a:cubicBezTo>
                  <a:pt x="5108315" y="2558684"/>
                  <a:pt x="5121769" y="2524149"/>
                  <a:pt x="5100689" y="2476164"/>
                </a:cubicBezTo>
                <a:cubicBezTo>
                  <a:pt x="5079609" y="2428177"/>
                  <a:pt x="5045074" y="2414725"/>
                  <a:pt x="4997085" y="2435807"/>
                </a:cubicBezTo>
                <a:cubicBezTo>
                  <a:pt x="4938554" y="2432896"/>
                  <a:pt x="4941469" y="2374368"/>
                  <a:pt x="4930929" y="2350375"/>
                </a:cubicBezTo>
                <a:cubicBezTo>
                  <a:pt x="4832035" y="2451066"/>
                  <a:pt x="4645905" y="2418338"/>
                  <a:pt x="4568091" y="2567015"/>
                </a:cubicBezTo>
                <a:cubicBezTo>
                  <a:pt x="4557551" y="2543022"/>
                  <a:pt x="4547011" y="2519029"/>
                  <a:pt x="4525931" y="2471043"/>
                </a:cubicBezTo>
                <a:cubicBezTo>
                  <a:pt x="4485566" y="2574645"/>
                  <a:pt x="4309976" y="2565910"/>
                  <a:pt x="4314687" y="2706958"/>
                </a:cubicBezTo>
                <a:cubicBezTo>
                  <a:pt x="4309417" y="2694961"/>
                  <a:pt x="4295513" y="2679602"/>
                  <a:pt x="4281609" y="2664242"/>
                </a:cubicBezTo>
                <a:lnTo>
                  <a:pt x="4275561" y="2657324"/>
                </a:lnTo>
                <a:lnTo>
                  <a:pt x="4275502" y="2657086"/>
                </a:lnTo>
                <a:cubicBezTo>
                  <a:pt x="4269881" y="2645690"/>
                  <a:pt x="4261118" y="2633887"/>
                  <a:pt x="4248532" y="2621526"/>
                </a:cubicBezTo>
                <a:cubicBezTo>
                  <a:pt x="4251167" y="2627525"/>
                  <a:pt x="4255960" y="2634364"/>
                  <a:pt x="4261833" y="2641623"/>
                </a:cubicBezTo>
                <a:lnTo>
                  <a:pt x="4275561" y="2657324"/>
                </a:lnTo>
                <a:lnTo>
                  <a:pt x="4283617" y="2690195"/>
                </a:lnTo>
                <a:cubicBezTo>
                  <a:pt x="4283713" y="2754555"/>
                  <a:pt x="4195162" y="2809556"/>
                  <a:pt x="4164888" y="2887258"/>
                </a:cubicBezTo>
                <a:cubicBezTo>
                  <a:pt x="4151433" y="2921791"/>
                  <a:pt x="4137978" y="2956325"/>
                  <a:pt x="4124524" y="2990859"/>
                </a:cubicBezTo>
                <a:cubicBezTo>
                  <a:pt x="4087074" y="3035934"/>
                  <a:pt x="4049624" y="3081009"/>
                  <a:pt x="4012174" y="3126084"/>
                </a:cubicBezTo>
                <a:cubicBezTo>
                  <a:pt x="3974725" y="3171159"/>
                  <a:pt x="3880541" y="3412897"/>
                  <a:pt x="3822011" y="3409985"/>
                </a:cubicBezTo>
                <a:cubicBezTo>
                  <a:pt x="3829636" y="3492505"/>
                  <a:pt x="3696207" y="3579744"/>
                  <a:pt x="3762362" y="3665176"/>
                </a:cubicBezTo>
                <a:cubicBezTo>
                  <a:pt x="3645302" y="3659353"/>
                  <a:pt x="3541697" y="3618996"/>
                  <a:pt x="3448633" y="3602633"/>
                </a:cubicBezTo>
                <a:cubicBezTo>
                  <a:pt x="3342113" y="3620803"/>
                  <a:pt x="3312289" y="3748398"/>
                  <a:pt x="3285379" y="3817466"/>
                </a:cubicBezTo>
                <a:cubicBezTo>
                  <a:pt x="3170115" y="4011218"/>
                  <a:pt x="3123921" y="4231874"/>
                  <a:pt x="3043192" y="4439078"/>
                </a:cubicBezTo>
                <a:cubicBezTo>
                  <a:pt x="3002828" y="4542680"/>
                  <a:pt x="2973003" y="4670275"/>
                  <a:pt x="2943179" y="4797870"/>
                </a:cubicBezTo>
                <a:cubicBezTo>
                  <a:pt x="2916269" y="4866938"/>
                  <a:pt x="2899900" y="4959999"/>
                  <a:pt x="2838455" y="5015615"/>
                </a:cubicBezTo>
                <a:cubicBezTo>
                  <a:pt x="2739561" y="5116306"/>
                  <a:pt x="2551635" y="4884004"/>
                  <a:pt x="2472025" y="4833106"/>
                </a:cubicBezTo>
                <a:cubicBezTo>
                  <a:pt x="2291725" y="4683324"/>
                  <a:pt x="2159414" y="4512462"/>
                  <a:pt x="2016564" y="4317605"/>
                </a:cubicBezTo>
                <a:cubicBezTo>
                  <a:pt x="1960949" y="4256167"/>
                  <a:pt x="1929328" y="4184187"/>
                  <a:pt x="1873713" y="4122749"/>
                </a:cubicBezTo>
                <a:cubicBezTo>
                  <a:pt x="1818098" y="4061310"/>
                  <a:pt x="1810472" y="3978790"/>
                  <a:pt x="1754857" y="3917351"/>
                </a:cubicBezTo>
                <a:cubicBezTo>
                  <a:pt x="1633087" y="3770481"/>
                  <a:pt x="1490236" y="3575625"/>
                  <a:pt x="1296481" y="3460377"/>
                </a:cubicBezTo>
                <a:cubicBezTo>
                  <a:pt x="1261946" y="3446925"/>
                  <a:pt x="1203416" y="3444014"/>
                  <a:pt x="1206331" y="3385487"/>
                </a:cubicBezTo>
                <a:cubicBezTo>
                  <a:pt x="1219786" y="3350953"/>
                  <a:pt x="1222701" y="3292426"/>
                  <a:pt x="1236155" y="3257891"/>
                </a:cubicBezTo>
                <a:cubicBezTo>
                  <a:pt x="1225615" y="3233898"/>
                  <a:pt x="1258354" y="3047776"/>
                  <a:pt x="1199824" y="3044865"/>
                </a:cubicBezTo>
                <a:cubicBezTo>
                  <a:pt x="1072225" y="3015049"/>
                  <a:pt x="1020201" y="3352760"/>
                  <a:pt x="993291" y="3421827"/>
                </a:cubicBezTo>
                <a:cubicBezTo>
                  <a:pt x="947098" y="3642483"/>
                  <a:pt x="959433" y="3866051"/>
                  <a:pt x="982310" y="4113612"/>
                </a:cubicBezTo>
                <a:cubicBezTo>
                  <a:pt x="965940" y="4206673"/>
                  <a:pt x="1029181" y="4350632"/>
                  <a:pt x="988816" y="4454234"/>
                </a:cubicBezTo>
                <a:cubicBezTo>
                  <a:pt x="937912" y="4533843"/>
                  <a:pt x="855387" y="4541472"/>
                  <a:pt x="775777" y="4490574"/>
                </a:cubicBezTo>
                <a:cubicBezTo>
                  <a:pt x="696167" y="4439677"/>
                  <a:pt x="606017" y="4364786"/>
                  <a:pt x="574396" y="4292807"/>
                </a:cubicBezTo>
                <a:cubicBezTo>
                  <a:pt x="518781" y="4231368"/>
                  <a:pt x="473706" y="4193923"/>
                  <a:pt x="428631" y="4156477"/>
                </a:cubicBezTo>
                <a:cubicBezTo>
                  <a:pt x="-357607" y="3213818"/>
                  <a:pt x="74066" y="1850629"/>
                  <a:pt x="636931" y="916404"/>
                </a:cubicBezTo>
                <a:cubicBezTo>
                  <a:pt x="797101" y="645679"/>
                  <a:pt x="982149" y="390859"/>
                  <a:pt x="1188445" y="154881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0607878"/>
      </p:ext>
    </p:extLst>
  </p:cSld>
  <p:clrMapOvr>
    <a:masterClrMapping/>
  </p:clrMapOvr>
  <p:transition spd="med"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8468" y="894385"/>
            <a:ext cx="5028143" cy="3364307"/>
          </a:xfrm>
          <a:custGeom>
            <a:avLst/>
            <a:gdLst>
              <a:gd name="connsiteX0" fmla="*/ 6571739 w 6704190"/>
              <a:gd name="connsiteY0" fmla="*/ 3017760 h 4485743"/>
              <a:gd name="connsiteX1" fmla="*/ 6611369 w 6704190"/>
              <a:gd name="connsiteY1" fmla="*/ 3065893 h 4485743"/>
              <a:gd name="connsiteX2" fmla="*/ 6571739 w 6704190"/>
              <a:gd name="connsiteY2" fmla="*/ 3017760 h 4485743"/>
              <a:gd name="connsiteX3" fmla="*/ 3735108 w 6704190"/>
              <a:gd name="connsiteY3" fmla="*/ 711 h 4485743"/>
              <a:gd name="connsiteX4" fmla="*/ 4520028 w 6704190"/>
              <a:gd name="connsiteY4" fmla="*/ 149091 h 4485743"/>
              <a:gd name="connsiteX5" fmla="*/ 4772175 w 6704190"/>
              <a:gd name="connsiteY5" fmla="*/ 312789 h 4485743"/>
              <a:gd name="connsiteX6" fmla="*/ 4876001 w 6704190"/>
              <a:gd name="connsiteY6" fmla="*/ 402079 h 4485743"/>
              <a:gd name="connsiteX7" fmla="*/ 4964994 w 6704190"/>
              <a:gd name="connsiteY7" fmla="*/ 491369 h 4485743"/>
              <a:gd name="connsiteX8" fmla="*/ 5320967 w 6704190"/>
              <a:gd name="connsiteY8" fmla="*/ 893173 h 4485743"/>
              <a:gd name="connsiteX9" fmla="*/ 5217141 w 6704190"/>
              <a:gd name="connsiteY9" fmla="*/ 669949 h 4485743"/>
              <a:gd name="connsiteX10" fmla="*/ 5439625 w 6704190"/>
              <a:gd name="connsiteY10" fmla="*/ 2053941 h 4485743"/>
              <a:gd name="connsiteX11" fmla="*/ 6611369 w 6704190"/>
              <a:gd name="connsiteY11" fmla="*/ 3065893 h 4485743"/>
              <a:gd name="connsiteX12" fmla="*/ 6655866 w 6704190"/>
              <a:gd name="connsiteY12" fmla="*/ 3259354 h 4485743"/>
              <a:gd name="connsiteX13" fmla="*/ 6507544 w 6704190"/>
              <a:gd name="connsiteY13" fmla="*/ 3155183 h 4485743"/>
              <a:gd name="connsiteX14" fmla="*/ 6359221 w 6704190"/>
              <a:gd name="connsiteY14" fmla="*/ 3006366 h 4485743"/>
              <a:gd name="connsiteX15" fmla="*/ 6107074 w 6704190"/>
              <a:gd name="connsiteY15" fmla="*/ 2783142 h 4485743"/>
              <a:gd name="connsiteX16" fmla="*/ 5380296 w 6704190"/>
              <a:gd name="connsiteY16" fmla="*/ 2232521 h 4485743"/>
              <a:gd name="connsiteX17" fmla="*/ 5320967 w 6704190"/>
              <a:gd name="connsiteY17" fmla="*/ 2366456 h 4485743"/>
              <a:gd name="connsiteX18" fmla="*/ 5291302 w 6704190"/>
              <a:gd name="connsiteY18" fmla="*/ 2440864 h 4485743"/>
              <a:gd name="connsiteX19" fmla="*/ 5306135 w 6704190"/>
              <a:gd name="connsiteY19" fmla="*/ 2455746 h 4485743"/>
              <a:gd name="connsiteX20" fmla="*/ 5409960 w 6704190"/>
              <a:gd name="connsiteY20" fmla="*/ 2530154 h 4485743"/>
              <a:gd name="connsiteX21" fmla="*/ 5825262 w 6704190"/>
              <a:gd name="connsiteY21" fmla="*/ 2872432 h 4485743"/>
              <a:gd name="connsiteX22" fmla="*/ 5973584 w 6704190"/>
              <a:gd name="connsiteY22" fmla="*/ 2991485 h 4485743"/>
              <a:gd name="connsiteX23" fmla="*/ 6077409 w 6704190"/>
              <a:gd name="connsiteY23" fmla="*/ 3095656 h 4485743"/>
              <a:gd name="connsiteX24" fmla="*/ 5973584 w 6704190"/>
              <a:gd name="connsiteY24" fmla="*/ 3051011 h 4485743"/>
              <a:gd name="connsiteX25" fmla="*/ 5854926 w 6704190"/>
              <a:gd name="connsiteY25" fmla="*/ 2961722 h 4485743"/>
              <a:gd name="connsiteX26" fmla="*/ 5306135 w 6704190"/>
              <a:gd name="connsiteY26" fmla="*/ 2559917 h 4485743"/>
              <a:gd name="connsiteX27" fmla="*/ 5187477 w 6704190"/>
              <a:gd name="connsiteY27" fmla="*/ 2678970 h 4485743"/>
              <a:gd name="connsiteX28" fmla="*/ 5335799 w 6704190"/>
              <a:gd name="connsiteY28" fmla="*/ 2812905 h 4485743"/>
              <a:gd name="connsiteX29" fmla="*/ 5335799 w 6704190"/>
              <a:gd name="connsiteY29" fmla="*/ 2887313 h 4485743"/>
              <a:gd name="connsiteX30" fmla="*/ 5202309 w 6704190"/>
              <a:gd name="connsiteY30" fmla="*/ 2783142 h 4485743"/>
              <a:gd name="connsiteX31" fmla="*/ 5142980 w 6704190"/>
              <a:gd name="connsiteY31" fmla="*/ 2723615 h 4485743"/>
              <a:gd name="connsiteX32" fmla="*/ 5113316 w 6704190"/>
              <a:gd name="connsiteY32" fmla="*/ 2723615 h 4485743"/>
              <a:gd name="connsiteX33" fmla="*/ 6032913 w 6704190"/>
              <a:gd name="connsiteY33" fmla="*/ 3556987 h 4485743"/>
              <a:gd name="connsiteX34" fmla="*/ 6136738 w 6704190"/>
              <a:gd name="connsiteY34" fmla="*/ 3690922 h 4485743"/>
              <a:gd name="connsiteX35" fmla="*/ 6225732 w 6704190"/>
              <a:gd name="connsiteY35" fmla="*/ 3795093 h 4485743"/>
              <a:gd name="connsiteX36" fmla="*/ 6151571 w 6704190"/>
              <a:gd name="connsiteY36" fmla="*/ 3735567 h 4485743"/>
              <a:gd name="connsiteX37" fmla="*/ 6047745 w 6704190"/>
              <a:gd name="connsiteY37" fmla="*/ 3616514 h 4485743"/>
              <a:gd name="connsiteX38" fmla="*/ 5587947 w 6704190"/>
              <a:gd name="connsiteY38" fmla="*/ 3155183 h 4485743"/>
              <a:gd name="connsiteX39" fmla="*/ 5558282 w 6704190"/>
              <a:gd name="connsiteY39" fmla="*/ 3125420 h 4485743"/>
              <a:gd name="connsiteX40" fmla="*/ 5231974 w 6704190"/>
              <a:gd name="connsiteY40" fmla="*/ 2857550 h 4485743"/>
              <a:gd name="connsiteX41" fmla="*/ 5142980 w 6704190"/>
              <a:gd name="connsiteY41" fmla="*/ 2783142 h 4485743"/>
              <a:gd name="connsiteX42" fmla="*/ 5083652 w 6704190"/>
              <a:gd name="connsiteY42" fmla="*/ 2753379 h 4485743"/>
              <a:gd name="connsiteX43" fmla="*/ 5068819 w 6704190"/>
              <a:gd name="connsiteY43" fmla="*/ 2798023 h 4485743"/>
              <a:gd name="connsiteX44" fmla="*/ 5291302 w 6704190"/>
              <a:gd name="connsiteY44" fmla="*/ 3006366 h 4485743"/>
              <a:gd name="connsiteX45" fmla="*/ 5439625 w 6704190"/>
              <a:gd name="connsiteY45" fmla="*/ 3125420 h 4485743"/>
              <a:gd name="connsiteX46" fmla="*/ 5558282 w 6704190"/>
              <a:gd name="connsiteY46" fmla="*/ 3229591 h 4485743"/>
              <a:gd name="connsiteX47" fmla="*/ 5498953 w 6704190"/>
              <a:gd name="connsiteY47" fmla="*/ 3199828 h 4485743"/>
              <a:gd name="connsiteX48" fmla="*/ 5558282 w 6704190"/>
              <a:gd name="connsiteY48" fmla="*/ 3363526 h 4485743"/>
              <a:gd name="connsiteX49" fmla="*/ 5291302 w 6704190"/>
              <a:gd name="connsiteY49" fmla="*/ 3214709 h 4485743"/>
              <a:gd name="connsiteX50" fmla="*/ 4979826 w 6704190"/>
              <a:gd name="connsiteY50" fmla="*/ 2946840 h 4485743"/>
              <a:gd name="connsiteX51" fmla="*/ 4964994 w 6704190"/>
              <a:gd name="connsiteY51" fmla="*/ 3006366 h 4485743"/>
              <a:gd name="connsiteX52" fmla="*/ 5083652 w 6704190"/>
              <a:gd name="connsiteY52" fmla="*/ 3110538 h 4485743"/>
              <a:gd name="connsiteX53" fmla="*/ 5291302 w 6704190"/>
              <a:gd name="connsiteY53" fmla="*/ 3318881 h 4485743"/>
              <a:gd name="connsiteX54" fmla="*/ 5484121 w 6704190"/>
              <a:gd name="connsiteY54" fmla="*/ 3527224 h 4485743"/>
              <a:gd name="connsiteX55" fmla="*/ 5513786 w 6704190"/>
              <a:gd name="connsiteY55" fmla="*/ 3601632 h 4485743"/>
              <a:gd name="connsiteX56" fmla="*/ 5424792 w 6704190"/>
              <a:gd name="connsiteY56" fmla="*/ 3556987 h 4485743"/>
              <a:gd name="connsiteX57" fmla="*/ 4876001 w 6704190"/>
              <a:gd name="connsiteY57" fmla="*/ 3110538 h 4485743"/>
              <a:gd name="connsiteX58" fmla="*/ 4846336 w 6704190"/>
              <a:gd name="connsiteY58" fmla="*/ 3155183 h 4485743"/>
              <a:gd name="connsiteX59" fmla="*/ 5024323 w 6704190"/>
              <a:gd name="connsiteY59" fmla="*/ 3318881 h 4485743"/>
              <a:gd name="connsiteX60" fmla="*/ 4876001 w 6704190"/>
              <a:gd name="connsiteY60" fmla="*/ 3214709 h 4485743"/>
              <a:gd name="connsiteX61" fmla="*/ 4831504 w 6704190"/>
              <a:gd name="connsiteY61" fmla="*/ 3184946 h 4485743"/>
              <a:gd name="connsiteX62" fmla="*/ 4816672 w 6704190"/>
              <a:gd name="connsiteY62" fmla="*/ 3199828 h 4485743"/>
              <a:gd name="connsiteX63" fmla="*/ 4787007 w 6704190"/>
              <a:gd name="connsiteY63" fmla="*/ 3229591 h 4485743"/>
              <a:gd name="connsiteX64" fmla="*/ 4787007 w 6704190"/>
              <a:gd name="connsiteY64" fmla="*/ 3274236 h 4485743"/>
              <a:gd name="connsiteX65" fmla="*/ 4861168 w 6704190"/>
              <a:gd name="connsiteY65" fmla="*/ 3318881 h 4485743"/>
              <a:gd name="connsiteX66" fmla="*/ 5024323 w 6704190"/>
              <a:gd name="connsiteY66" fmla="*/ 3423052 h 4485743"/>
              <a:gd name="connsiteX67" fmla="*/ 4905665 w 6704190"/>
              <a:gd name="connsiteY67" fmla="*/ 3378407 h 4485743"/>
              <a:gd name="connsiteX68" fmla="*/ 4787007 w 6704190"/>
              <a:gd name="connsiteY68" fmla="*/ 3303999 h 4485743"/>
              <a:gd name="connsiteX69" fmla="*/ 4742511 w 6704190"/>
              <a:gd name="connsiteY69" fmla="*/ 3289118 h 4485743"/>
              <a:gd name="connsiteX70" fmla="*/ 4712846 w 6704190"/>
              <a:gd name="connsiteY70" fmla="*/ 3318881 h 4485743"/>
              <a:gd name="connsiteX71" fmla="*/ 4653518 w 6704190"/>
              <a:gd name="connsiteY71" fmla="*/ 3393289 h 4485743"/>
              <a:gd name="connsiteX72" fmla="*/ 4549692 w 6704190"/>
              <a:gd name="connsiteY72" fmla="*/ 3497461 h 4485743"/>
              <a:gd name="connsiteX73" fmla="*/ 4223384 w 6704190"/>
              <a:gd name="connsiteY73" fmla="*/ 3795093 h 4485743"/>
              <a:gd name="connsiteX74" fmla="*/ 3125800 w 6704190"/>
              <a:gd name="connsiteY74" fmla="*/ 4405241 h 4485743"/>
              <a:gd name="connsiteX75" fmla="*/ 2206203 w 6704190"/>
              <a:gd name="connsiteY75" fmla="*/ 4464767 h 4485743"/>
              <a:gd name="connsiteX76" fmla="*/ 1746405 w 6704190"/>
              <a:gd name="connsiteY76" fmla="*/ 4315951 h 4485743"/>
              <a:gd name="connsiteX77" fmla="*/ 1538754 w 6704190"/>
              <a:gd name="connsiteY77" fmla="*/ 4182016 h 4485743"/>
              <a:gd name="connsiteX78" fmla="*/ 1405264 w 6704190"/>
              <a:gd name="connsiteY78" fmla="*/ 4018318 h 4485743"/>
              <a:gd name="connsiteX79" fmla="*/ 1538754 w 6704190"/>
              <a:gd name="connsiteY79" fmla="*/ 4122489 h 4485743"/>
              <a:gd name="connsiteX80" fmla="*/ 1716740 w 6704190"/>
              <a:gd name="connsiteY80" fmla="*/ 4226661 h 4485743"/>
              <a:gd name="connsiteX81" fmla="*/ 2102377 w 6704190"/>
              <a:gd name="connsiteY81" fmla="*/ 4360596 h 4485743"/>
              <a:gd name="connsiteX82" fmla="*/ 2888484 w 6704190"/>
              <a:gd name="connsiteY82" fmla="*/ 4345714 h 4485743"/>
              <a:gd name="connsiteX83" fmla="*/ 3377948 w 6704190"/>
              <a:gd name="connsiteY83" fmla="*/ 4196898 h 4485743"/>
              <a:gd name="connsiteX84" fmla="*/ 3852578 w 6704190"/>
              <a:gd name="connsiteY84" fmla="*/ 3943910 h 4485743"/>
              <a:gd name="connsiteX85" fmla="*/ 3229626 w 6704190"/>
              <a:gd name="connsiteY85" fmla="*/ 4226661 h 4485743"/>
              <a:gd name="connsiteX86" fmla="*/ 2384189 w 6704190"/>
              <a:gd name="connsiteY86" fmla="*/ 4301069 h 4485743"/>
              <a:gd name="connsiteX87" fmla="*/ 1612915 w 6704190"/>
              <a:gd name="connsiteY87" fmla="*/ 3988555 h 4485743"/>
              <a:gd name="connsiteX88" fmla="*/ 1345935 w 6704190"/>
              <a:gd name="connsiteY88" fmla="*/ 3274236 h 4485743"/>
              <a:gd name="connsiteX89" fmla="*/ 1464593 w 6704190"/>
              <a:gd name="connsiteY89" fmla="*/ 2827787 h 4485743"/>
              <a:gd name="connsiteX90" fmla="*/ 1523922 w 6704190"/>
              <a:gd name="connsiteY90" fmla="*/ 2708734 h 4485743"/>
              <a:gd name="connsiteX91" fmla="*/ 1434928 w 6704190"/>
              <a:gd name="connsiteY91" fmla="*/ 2545036 h 4485743"/>
              <a:gd name="connsiteX92" fmla="*/ 1167949 w 6704190"/>
              <a:gd name="connsiteY92" fmla="*/ 3274236 h 4485743"/>
              <a:gd name="connsiteX93" fmla="*/ 1227277 w 6704190"/>
              <a:gd name="connsiteY93" fmla="*/ 3705804 h 4485743"/>
              <a:gd name="connsiteX94" fmla="*/ 1331103 w 6704190"/>
              <a:gd name="connsiteY94" fmla="*/ 3943910 h 4485743"/>
              <a:gd name="connsiteX95" fmla="*/ 1256942 w 6704190"/>
              <a:gd name="connsiteY95" fmla="*/ 3824857 h 4485743"/>
              <a:gd name="connsiteX96" fmla="*/ 1153116 w 6704190"/>
              <a:gd name="connsiteY96" fmla="*/ 3512342 h 4485743"/>
              <a:gd name="connsiteX97" fmla="*/ 1212445 w 6704190"/>
              <a:gd name="connsiteY97" fmla="*/ 2872432 h 4485743"/>
              <a:gd name="connsiteX98" fmla="*/ 1360767 w 6704190"/>
              <a:gd name="connsiteY98" fmla="*/ 2589680 h 4485743"/>
              <a:gd name="connsiteX99" fmla="*/ 1405264 w 6704190"/>
              <a:gd name="connsiteY99" fmla="*/ 2515272 h 4485743"/>
              <a:gd name="connsiteX100" fmla="*/ 1375599 w 6704190"/>
              <a:gd name="connsiteY100" fmla="*/ 2411101 h 4485743"/>
              <a:gd name="connsiteX101" fmla="*/ 1197613 w 6704190"/>
              <a:gd name="connsiteY101" fmla="*/ 2336693 h 4485743"/>
              <a:gd name="connsiteX102" fmla="*/ 1197613 w 6704190"/>
              <a:gd name="connsiteY102" fmla="*/ 2232521 h 4485743"/>
              <a:gd name="connsiteX103" fmla="*/ 900969 w 6704190"/>
              <a:gd name="connsiteY103" fmla="*/ 2530154 h 4485743"/>
              <a:gd name="connsiteX104" fmla="*/ 663653 w 6704190"/>
              <a:gd name="connsiteY104" fmla="*/ 2574799 h 4485743"/>
              <a:gd name="connsiteX105" fmla="*/ 559828 w 6704190"/>
              <a:gd name="connsiteY105" fmla="*/ 2693852 h 4485743"/>
              <a:gd name="connsiteX106" fmla="*/ 530163 w 6704190"/>
              <a:gd name="connsiteY106" fmla="*/ 2708734 h 4485743"/>
              <a:gd name="connsiteX107" fmla="*/ 515331 w 6704190"/>
              <a:gd name="connsiteY107" fmla="*/ 2664089 h 4485743"/>
              <a:gd name="connsiteX108" fmla="*/ 500499 w 6704190"/>
              <a:gd name="connsiteY108" fmla="*/ 2619444 h 4485743"/>
              <a:gd name="connsiteX109" fmla="*/ 530163 w 6704190"/>
              <a:gd name="connsiteY109" fmla="*/ 2515272 h 4485743"/>
              <a:gd name="connsiteX110" fmla="*/ 619157 w 6704190"/>
              <a:gd name="connsiteY110" fmla="*/ 2440864 h 4485743"/>
              <a:gd name="connsiteX111" fmla="*/ 633989 w 6704190"/>
              <a:gd name="connsiteY111" fmla="*/ 2396219 h 4485743"/>
              <a:gd name="connsiteX112" fmla="*/ 663653 w 6704190"/>
              <a:gd name="connsiteY112" fmla="*/ 2381338 h 4485743"/>
              <a:gd name="connsiteX113" fmla="*/ 633989 w 6704190"/>
              <a:gd name="connsiteY113" fmla="*/ 2381338 h 4485743"/>
              <a:gd name="connsiteX114" fmla="*/ 672924 w 6704190"/>
              <a:gd name="connsiteY114" fmla="*/ 2342273 h 4485743"/>
              <a:gd name="connsiteX115" fmla="*/ 675503 w 6704190"/>
              <a:gd name="connsiteY115" fmla="*/ 2339685 h 4485743"/>
              <a:gd name="connsiteX116" fmla="*/ 678486 w 6704190"/>
              <a:gd name="connsiteY116" fmla="*/ 2336693 h 4485743"/>
              <a:gd name="connsiteX117" fmla="*/ 677790 w 6704190"/>
              <a:gd name="connsiteY117" fmla="*/ 2337390 h 4485743"/>
              <a:gd name="connsiteX118" fmla="*/ 675503 w 6704190"/>
              <a:gd name="connsiteY118" fmla="*/ 2339685 h 4485743"/>
              <a:gd name="connsiteX119" fmla="*/ 644186 w 6704190"/>
              <a:gd name="connsiteY119" fmla="*/ 2371106 h 4485743"/>
              <a:gd name="connsiteX120" fmla="*/ 619157 w 6704190"/>
              <a:gd name="connsiteY120" fmla="*/ 2396219 h 4485743"/>
              <a:gd name="connsiteX121" fmla="*/ 797143 w 6704190"/>
              <a:gd name="connsiteY121" fmla="*/ 2113468 h 4485743"/>
              <a:gd name="connsiteX122" fmla="*/ 782311 w 6704190"/>
              <a:gd name="connsiteY122" fmla="*/ 2113468 h 4485743"/>
              <a:gd name="connsiteX123" fmla="*/ 975130 w 6704190"/>
              <a:gd name="connsiteY123" fmla="*/ 1905125 h 4485743"/>
              <a:gd name="connsiteX124" fmla="*/ 1034459 w 6704190"/>
              <a:gd name="connsiteY124" fmla="*/ 1875362 h 4485743"/>
              <a:gd name="connsiteX125" fmla="*/ 1064123 w 6704190"/>
              <a:gd name="connsiteY125" fmla="*/ 1830717 h 4485743"/>
              <a:gd name="connsiteX126" fmla="*/ 1108620 w 6704190"/>
              <a:gd name="connsiteY126" fmla="*/ 1786072 h 4485743"/>
              <a:gd name="connsiteX127" fmla="*/ 1197613 w 6704190"/>
              <a:gd name="connsiteY127" fmla="*/ 1667019 h 4485743"/>
              <a:gd name="connsiteX128" fmla="*/ 1256942 w 6704190"/>
              <a:gd name="connsiteY128" fmla="*/ 1562847 h 4485743"/>
              <a:gd name="connsiteX129" fmla="*/ 1390432 w 6704190"/>
              <a:gd name="connsiteY129" fmla="*/ 1458676 h 4485743"/>
              <a:gd name="connsiteX130" fmla="*/ 1331103 w 6704190"/>
              <a:gd name="connsiteY130" fmla="*/ 1458676 h 4485743"/>
              <a:gd name="connsiteX131" fmla="*/ 1242109 w 6704190"/>
              <a:gd name="connsiteY131" fmla="*/ 1503320 h 4485743"/>
              <a:gd name="connsiteX132" fmla="*/ 1064123 w 6704190"/>
              <a:gd name="connsiteY132" fmla="*/ 1622374 h 4485743"/>
              <a:gd name="connsiteX133" fmla="*/ 767479 w 6704190"/>
              <a:gd name="connsiteY133" fmla="*/ 1934888 h 4485743"/>
              <a:gd name="connsiteX134" fmla="*/ 776749 w 6704190"/>
              <a:gd name="connsiteY134" fmla="*/ 1927448 h 4485743"/>
              <a:gd name="connsiteX135" fmla="*/ 793820 w 6704190"/>
              <a:gd name="connsiteY135" fmla="*/ 1921219 h 4485743"/>
              <a:gd name="connsiteX136" fmla="*/ 792692 w 6704190"/>
              <a:gd name="connsiteY136" fmla="*/ 1922559 h 4485743"/>
              <a:gd name="connsiteX137" fmla="*/ 784165 w 6704190"/>
              <a:gd name="connsiteY137" fmla="*/ 1927448 h 4485743"/>
              <a:gd name="connsiteX138" fmla="*/ 782311 w 6704190"/>
              <a:gd name="connsiteY138" fmla="*/ 1934888 h 4485743"/>
              <a:gd name="connsiteX139" fmla="*/ 792692 w 6704190"/>
              <a:gd name="connsiteY139" fmla="*/ 1922559 h 4485743"/>
              <a:gd name="connsiteX140" fmla="*/ 797143 w 6704190"/>
              <a:gd name="connsiteY140" fmla="*/ 1920007 h 4485743"/>
              <a:gd name="connsiteX141" fmla="*/ 793820 w 6704190"/>
              <a:gd name="connsiteY141" fmla="*/ 1921219 h 4485743"/>
              <a:gd name="connsiteX142" fmla="*/ 825185 w 6704190"/>
              <a:gd name="connsiteY142" fmla="*/ 1883965 h 4485743"/>
              <a:gd name="connsiteX143" fmla="*/ 989962 w 6704190"/>
              <a:gd name="connsiteY143" fmla="*/ 1756309 h 4485743"/>
              <a:gd name="connsiteX144" fmla="*/ 1108620 w 6704190"/>
              <a:gd name="connsiteY144" fmla="*/ 1681900 h 4485743"/>
              <a:gd name="connsiteX145" fmla="*/ 1167949 w 6704190"/>
              <a:gd name="connsiteY145" fmla="*/ 1681900 h 4485743"/>
              <a:gd name="connsiteX146" fmla="*/ 1004794 w 6704190"/>
              <a:gd name="connsiteY146" fmla="*/ 1830717 h 4485743"/>
              <a:gd name="connsiteX147" fmla="*/ 826808 w 6704190"/>
              <a:gd name="connsiteY147" fmla="*/ 2009297 h 4485743"/>
              <a:gd name="connsiteX148" fmla="*/ 678486 w 6704190"/>
              <a:gd name="connsiteY148" fmla="*/ 2187876 h 4485743"/>
              <a:gd name="connsiteX149" fmla="*/ 544996 w 6704190"/>
              <a:gd name="connsiteY149" fmla="*/ 2396219 h 4485743"/>
              <a:gd name="connsiteX150" fmla="*/ 396674 w 6704190"/>
              <a:gd name="connsiteY150" fmla="*/ 2530154 h 4485743"/>
              <a:gd name="connsiteX151" fmla="*/ 292848 w 6704190"/>
              <a:gd name="connsiteY151" fmla="*/ 2485509 h 4485743"/>
              <a:gd name="connsiteX152" fmla="*/ 426338 w 6704190"/>
              <a:gd name="connsiteY152" fmla="*/ 2024178 h 4485743"/>
              <a:gd name="connsiteX153" fmla="*/ 248352 w 6704190"/>
              <a:gd name="connsiteY153" fmla="*/ 2217639 h 4485743"/>
              <a:gd name="connsiteX154" fmla="*/ 85197 w 6704190"/>
              <a:gd name="connsiteY154" fmla="*/ 2336693 h 4485743"/>
              <a:gd name="connsiteX155" fmla="*/ 55533 w 6704190"/>
              <a:gd name="connsiteY155" fmla="*/ 1964652 h 4485743"/>
              <a:gd name="connsiteX156" fmla="*/ 708150 w 6704190"/>
              <a:gd name="connsiteY156" fmla="*/ 1146161 h 4485743"/>
              <a:gd name="connsiteX157" fmla="*/ 663653 w 6704190"/>
              <a:gd name="connsiteY157" fmla="*/ 1146161 h 4485743"/>
              <a:gd name="connsiteX158" fmla="*/ 886136 w 6704190"/>
              <a:gd name="connsiteY158" fmla="*/ 982463 h 4485743"/>
              <a:gd name="connsiteX159" fmla="*/ 722982 w 6704190"/>
              <a:gd name="connsiteY159" fmla="*/ 1056871 h 4485743"/>
              <a:gd name="connsiteX160" fmla="*/ 1331103 w 6704190"/>
              <a:gd name="connsiteY160" fmla="*/ 744357 h 4485743"/>
              <a:gd name="connsiteX161" fmla="*/ 1909559 w 6704190"/>
              <a:gd name="connsiteY161" fmla="*/ 476487 h 4485743"/>
              <a:gd name="connsiteX162" fmla="*/ 2517679 w 6704190"/>
              <a:gd name="connsiteY162" fmla="*/ 253263 h 4485743"/>
              <a:gd name="connsiteX163" fmla="*/ 2680834 w 6704190"/>
              <a:gd name="connsiteY163" fmla="*/ 223499 h 4485743"/>
              <a:gd name="connsiteX164" fmla="*/ 2843988 w 6704190"/>
              <a:gd name="connsiteY164" fmla="*/ 163973 h 4485743"/>
              <a:gd name="connsiteX165" fmla="*/ 3110968 w 6704190"/>
              <a:gd name="connsiteY165" fmla="*/ 119328 h 4485743"/>
              <a:gd name="connsiteX166" fmla="*/ 3021974 w 6704190"/>
              <a:gd name="connsiteY166" fmla="*/ 104446 h 4485743"/>
              <a:gd name="connsiteX167" fmla="*/ 3303787 w 6704190"/>
              <a:gd name="connsiteY167" fmla="*/ 74683 h 4485743"/>
              <a:gd name="connsiteX168" fmla="*/ 3259290 w 6704190"/>
              <a:gd name="connsiteY168" fmla="*/ 44920 h 4485743"/>
              <a:gd name="connsiteX169" fmla="*/ 3735108 w 6704190"/>
              <a:gd name="connsiteY169" fmla="*/ 711 h 448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6704190" h="4485743">
                <a:moveTo>
                  <a:pt x="6571739" y="3017760"/>
                </a:moveTo>
                <a:cubicBezTo>
                  <a:pt x="6572434" y="3012877"/>
                  <a:pt x="6666990" y="3110538"/>
                  <a:pt x="6611369" y="3065893"/>
                </a:cubicBezTo>
                <a:cubicBezTo>
                  <a:pt x="6581704" y="3032409"/>
                  <a:pt x="6571507" y="3019388"/>
                  <a:pt x="6571739" y="3017760"/>
                </a:cubicBezTo>
                <a:close/>
                <a:moveTo>
                  <a:pt x="3735108" y="711"/>
                </a:moveTo>
                <a:cubicBezTo>
                  <a:pt x="4002059" y="-5538"/>
                  <a:pt x="4269734" y="28178"/>
                  <a:pt x="4520028" y="149091"/>
                </a:cubicBezTo>
                <a:cubicBezTo>
                  <a:pt x="4609021" y="193736"/>
                  <a:pt x="4698014" y="238381"/>
                  <a:pt x="4772175" y="312789"/>
                </a:cubicBezTo>
                <a:cubicBezTo>
                  <a:pt x="4801840" y="342553"/>
                  <a:pt x="4831504" y="372316"/>
                  <a:pt x="4876001" y="402079"/>
                </a:cubicBezTo>
                <a:cubicBezTo>
                  <a:pt x="4905665" y="431843"/>
                  <a:pt x="4935329" y="461606"/>
                  <a:pt x="4964994" y="491369"/>
                </a:cubicBezTo>
                <a:cubicBezTo>
                  <a:pt x="5113316" y="595540"/>
                  <a:pt x="5231974" y="729475"/>
                  <a:pt x="5320967" y="893173"/>
                </a:cubicBezTo>
                <a:cubicBezTo>
                  <a:pt x="5291302" y="818765"/>
                  <a:pt x="5246806" y="744357"/>
                  <a:pt x="5217141" y="669949"/>
                </a:cubicBezTo>
                <a:cubicBezTo>
                  <a:pt x="5543450" y="1056871"/>
                  <a:pt x="5573114" y="1592611"/>
                  <a:pt x="5439625" y="2053941"/>
                </a:cubicBezTo>
                <a:cubicBezTo>
                  <a:pt x="5869759" y="2351574"/>
                  <a:pt x="6270228" y="2678970"/>
                  <a:pt x="6611369" y="3065893"/>
                </a:cubicBezTo>
                <a:cubicBezTo>
                  <a:pt x="6641033" y="3080775"/>
                  <a:pt x="6774523" y="3274236"/>
                  <a:pt x="6655866" y="3259354"/>
                </a:cubicBezTo>
                <a:cubicBezTo>
                  <a:pt x="6596537" y="3244473"/>
                  <a:pt x="6552040" y="3184946"/>
                  <a:pt x="6507544" y="3155183"/>
                </a:cubicBezTo>
                <a:cubicBezTo>
                  <a:pt x="6463047" y="3110538"/>
                  <a:pt x="6418550" y="3051011"/>
                  <a:pt x="6359221" y="3006366"/>
                </a:cubicBezTo>
                <a:cubicBezTo>
                  <a:pt x="6270228" y="2931958"/>
                  <a:pt x="6196067" y="2857550"/>
                  <a:pt x="6107074" y="2783142"/>
                </a:cubicBezTo>
                <a:cubicBezTo>
                  <a:pt x="5869759" y="2589680"/>
                  <a:pt x="5632443" y="2411101"/>
                  <a:pt x="5380296" y="2232521"/>
                </a:cubicBezTo>
                <a:cubicBezTo>
                  <a:pt x="5365464" y="2277166"/>
                  <a:pt x="5350631" y="2321811"/>
                  <a:pt x="5320967" y="2366456"/>
                </a:cubicBezTo>
                <a:cubicBezTo>
                  <a:pt x="5306135" y="2396219"/>
                  <a:pt x="5306135" y="2411101"/>
                  <a:pt x="5291302" y="2440864"/>
                </a:cubicBezTo>
                <a:cubicBezTo>
                  <a:pt x="5291302" y="2440864"/>
                  <a:pt x="5306135" y="2440864"/>
                  <a:pt x="5306135" y="2455746"/>
                </a:cubicBezTo>
                <a:cubicBezTo>
                  <a:pt x="5320967" y="2485509"/>
                  <a:pt x="5380296" y="2500391"/>
                  <a:pt x="5409960" y="2530154"/>
                </a:cubicBezTo>
                <a:cubicBezTo>
                  <a:pt x="5558282" y="2634325"/>
                  <a:pt x="5691772" y="2753379"/>
                  <a:pt x="5825262" y="2872432"/>
                </a:cubicBezTo>
                <a:cubicBezTo>
                  <a:pt x="5884591" y="2917077"/>
                  <a:pt x="5929087" y="2946840"/>
                  <a:pt x="5973584" y="2991485"/>
                </a:cubicBezTo>
                <a:cubicBezTo>
                  <a:pt x="6003248" y="3021248"/>
                  <a:pt x="6062577" y="3065893"/>
                  <a:pt x="6077409" y="3095656"/>
                </a:cubicBezTo>
                <a:cubicBezTo>
                  <a:pt x="6092242" y="3140301"/>
                  <a:pt x="5988416" y="3051011"/>
                  <a:pt x="5973584" y="3051011"/>
                </a:cubicBezTo>
                <a:cubicBezTo>
                  <a:pt x="5943920" y="3021248"/>
                  <a:pt x="5899423" y="2991485"/>
                  <a:pt x="5854926" y="2961722"/>
                </a:cubicBezTo>
                <a:cubicBezTo>
                  <a:pt x="5676940" y="2827787"/>
                  <a:pt x="5498953" y="2693852"/>
                  <a:pt x="5306135" y="2559917"/>
                </a:cubicBezTo>
                <a:cubicBezTo>
                  <a:pt x="5365464" y="2678970"/>
                  <a:pt x="5276470" y="2708734"/>
                  <a:pt x="5187477" y="2678970"/>
                </a:cubicBezTo>
                <a:cubicBezTo>
                  <a:pt x="5231974" y="2723615"/>
                  <a:pt x="5291302" y="2768260"/>
                  <a:pt x="5335799" y="2812905"/>
                </a:cubicBezTo>
                <a:cubicBezTo>
                  <a:pt x="5350631" y="2827787"/>
                  <a:pt x="5409960" y="2917077"/>
                  <a:pt x="5335799" y="2887313"/>
                </a:cubicBezTo>
                <a:cubicBezTo>
                  <a:pt x="5291302" y="2872432"/>
                  <a:pt x="5246806" y="2812905"/>
                  <a:pt x="5202309" y="2783142"/>
                </a:cubicBezTo>
                <a:cubicBezTo>
                  <a:pt x="5187477" y="2753379"/>
                  <a:pt x="5157813" y="2738497"/>
                  <a:pt x="5142980" y="2723615"/>
                </a:cubicBezTo>
                <a:cubicBezTo>
                  <a:pt x="5113316" y="2708734"/>
                  <a:pt x="5128148" y="2693852"/>
                  <a:pt x="5113316" y="2723615"/>
                </a:cubicBezTo>
                <a:cubicBezTo>
                  <a:pt x="5439625" y="2961722"/>
                  <a:pt x="5751101" y="3259354"/>
                  <a:pt x="6032913" y="3556987"/>
                </a:cubicBezTo>
                <a:cubicBezTo>
                  <a:pt x="6062577" y="3601632"/>
                  <a:pt x="6107074" y="3646277"/>
                  <a:pt x="6136738" y="3690922"/>
                </a:cubicBezTo>
                <a:cubicBezTo>
                  <a:pt x="6166403" y="3720685"/>
                  <a:pt x="6225732" y="3765330"/>
                  <a:pt x="6225732" y="3795093"/>
                </a:cubicBezTo>
                <a:cubicBezTo>
                  <a:pt x="6240564" y="3824857"/>
                  <a:pt x="6151571" y="3750448"/>
                  <a:pt x="6151571" y="3735567"/>
                </a:cubicBezTo>
                <a:cubicBezTo>
                  <a:pt x="6121906" y="3705804"/>
                  <a:pt x="6077409" y="3661159"/>
                  <a:pt x="6047745" y="3616514"/>
                </a:cubicBezTo>
                <a:cubicBezTo>
                  <a:pt x="5899423" y="3452816"/>
                  <a:pt x="5751101" y="3303999"/>
                  <a:pt x="5587947" y="3155183"/>
                </a:cubicBezTo>
                <a:cubicBezTo>
                  <a:pt x="5602779" y="3214709"/>
                  <a:pt x="5513786" y="3110538"/>
                  <a:pt x="5558282" y="3125420"/>
                </a:cubicBezTo>
                <a:cubicBezTo>
                  <a:pt x="5454457" y="3036130"/>
                  <a:pt x="5350631" y="2946840"/>
                  <a:pt x="5231974" y="2857550"/>
                </a:cubicBezTo>
                <a:cubicBezTo>
                  <a:pt x="5202309" y="2827787"/>
                  <a:pt x="5172645" y="2798023"/>
                  <a:pt x="5142980" y="2783142"/>
                </a:cubicBezTo>
                <a:cubicBezTo>
                  <a:pt x="5128148" y="2768260"/>
                  <a:pt x="5098484" y="2723615"/>
                  <a:pt x="5083652" y="2753379"/>
                </a:cubicBezTo>
                <a:cubicBezTo>
                  <a:pt x="5068819" y="2768260"/>
                  <a:pt x="5053987" y="2783142"/>
                  <a:pt x="5068819" y="2798023"/>
                </a:cubicBezTo>
                <a:cubicBezTo>
                  <a:pt x="5142980" y="2872432"/>
                  <a:pt x="5217141" y="2931958"/>
                  <a:pt x="5291302" y="3006366"/>
                </a:cubicBezTo>
                <a:cubicBezTo>
                  <a:pt x="5335799" y="3051011"/>
                  <a:pt x="5380296" y="3095656"/>
                  <a:pt x="5439625" y="3125420"/>
                </a:cubicBezTo>
                <a:cubicBezTo>
                  <a:pt x="5469289" y="3155183"/>
                  <a:pt x="5558282" y="3184946"/>
                  <a:pt x="5558282" y="3229591"/>
                </a:cubicBezTo>
                <a:cubicBezTo>
                  <a:pt x="5558282" y="3244473"/>
                  <a:pt x="5498953" y="3199828"/>
                  <a:pt x="5498953" y="3199828"/>
                </a:cubicBezTo>
                <a:cubicBezTo>
                  <a:pt x="5558282" y="3274236"/>
                  <a:pt x="5587947" y="3348644"/>
                  <a:pt x="5558282" y="3363526"/>
                </a:cubicBezTo>
                <a:cubicBezTo>
                  <a:pt x="5484121" y="3423052"/>
                  <a:pt x="5335799" y="3259354"/>
                  <a:pt x="5291302" y="3214709"/>
                </a:cubicBezTo>
                <a:cubicBezTo>
                  <a:pt x="5187477" y="3125420"/>
                  <a:pt x="5083652" y="3036130"/>
                  <a:pt x="4979826" y="2946840"/>
                </a:cubicBezTo>
                <a:cubicBezTo>
                  <a:pt x="4964994" y="2976603"/>
                  <a:pt x="4950162" y="2976603"/>
                  <a:pt x="4964994" y="3006366"/>
                </a:cubicBezTo>
                <a:cubicBezTo>
                  <a:pt x="5009491" y="3036130"/>
                  <a:pt x="5039155" y="3080775"/>
                  <a:pt x="5083652" y="3110538"/>
                </a:cubicBezTo>
                <a:cubicBezTo>
                  <a:pt x="5142980" y="3170064"/>
                  <a:pt x="5217141" y="3244473"/>
                  <a:pt x="5291302" y="3318881"/>
                </a:cubicBezTo>
                <a:cubicBezTo>
                  <a:pt x="5350631" y="3378407"/>
                  <a:pt x="5409960" y="3452816"/>
                  <a:pt x="5484121" y="3527224"/>
                </a:cubicBezTo>
                <a:cubicBezTo>
                  <a:pt x="5484121" y="3527224"/>
                  <a:pt x="5543450" y="3601632"/>
                  <a:pt x="5513786" y="3601632"/>
                </a:cubicBezTo>
                <a:cubicBezTo>
                  <a:pt x="5484121" y="3616514"/>
                  <a:pt x="5439625" y="3571869"/>
                  <a:pt x="5424792" y="3556987"/>
                </a:cubicBezTo>
                <a:cubicBezTo>
                  <a:pt x="5246806" y="3393289"/>
                  <a:pt x="5068819" y="3244473"/>
                  <a:pt x="4876001" y="3110538"/>
                </a:cubicBezTo>
                <a:cubicBezTo>
                  <a:pt x="4861168" y="3125420"/>
                  <a:pt x="4861168" y="3140301"/>
                  <a:pt x="4846336" y="3155183"/>
                </a:cubicBezTo>
                <a:cubicBezTo>
                  <a:pt x="4876001" y="3170064"/>
                  <a:pt x="5039155" y="3274236"/>
                  <a:pt x="5024323" y="3318881"/>
                </a:cubicBezTo>
                <a:cubicBezTo>
                  <a:pt x="5024323" y="3333763"/>
                  <a:pt x="4890833" y="3229591"/>
                  <a:pt x="4876001" y="3214709"/>
                </a:cubicBezTo>
                <a:cubicBezTo>
                  <a:pt x="4861168" y="3199828"/>
                  <a:pt x="4846336" y="3199828"/>
                  <a:pt x="4831504" y="3184946"/>
                </a:cubicBezTo>
                <a:cubicBezTo>
                  <a:pt x="4816672" y="3184946"/>
                  <a:pt x="4816672" y="3199828"/>
                  <a:pt x="4816672" y="3199828"/>
                </a:cubicBezTo>
                <a:cubicBezTo>
                  <a:pt x="4801840" y="3214709"/>
                  <a:pt x="4787007" y="3229591"/>
                  <a:pt x="4787007" y="3229591"/>
                </a:cubicBezTo>
                <a:cubicBezTo>
                  <a:pt x="4772175" y="3259354"/>
                  <a:pt x="4772175" y="3244473"/>
                  <a:pt x="4787007" y="3274236"/>
                </a:cubicBezTo>
                <a:cubicBezTo>
                  <a:pt x="4801840" y="3289118"/>
                  <a:pt x="4831504" y="3303999"/>
                  <a:pt x="4861168" y="3318881"/>
                </a:cubicBezTo>
                <a:cubicBezTo>
                  <a:pt x="4890833" y="3333763"/>
                  <a:pt x="5024323" y="3378407"/>
                  <a:pt x="5024323" y="3423052"/>
                </a:cubicBezTo>
                <a:cubicBezTo>
                  <a:pt x="5024323" y="3437934"/>
                  <a:pt x="4920497" y="3378407"/>
                  <a:pt x="4905665" y="3378407"/>
                </a:cubicBezTo>
                <a:cubicBezTo>
                  <a:pt x="4876001" y="3348644"/>
                  <a:pt x="4816672" y="3333763"/>
                  <a:pt x="4787007" y="3303999"/>
                </a:cubicBezTo>
                <a:cubicBezTo>
                  <a:pt x="4787007" y="3318881"/>
                  <a:pt x="4742511" y="3303999"/>
                  <a:pt x="4742511" y="3289118"/>
                </a:cubicBezTo>
                <a:cubicBezTo>
                  <a:pt x="4727679" y="3303999"/>
                  <a:pt x="4712846" y="3318881"/>
                  <a:pt x="4712846" y="3318881"/>
                </a:cubicBezTo>
                <a:cubicBezTo>
                  <a:pt x="4698014" y="3348644"/>
                  <a:pt x="4683182" y="3378407"/>
                  <a:pt x="4653518" y="3393289"/>
                </a:cubicBezTo>
                <a:cubicBezTo>
                  <a:pt x="4623853" y="3437934"/>
                  <a:pt x="4594189" y="3467697"/>
                  <a:pt x="4549692" y="3497461"/>
                </a:cubicBezTo>
                <a:cubicBezTo>
                  <a:pt x="4445867" y="3616514"/>
                  <a:pt x="4342041" y="3705804"/>
                  <a:pt x="4223384" y="3795093"/>
                </a:cubicBezTo>
                <a:cubicBezTo>
                  <a:pt x="3897075" y="4062963"/>
                  <a:pt x="3526270" y="4286188"/>
                  <a:pt x="3125800" y="4405241"/>
                </a:cubicBezTo>
                <a:cubicBezTo>
                  <a:pt x="2829156" y="4479649"/>
                  <a:pt x="2502847" y="4509412"/>
                  <a:pt x="2206203" y="4464767"/>
                </a:cubicBezTo>
                <a:cubicBezTo>
                  <a:pt x="2043049" y="4435004"/>
                  <a:pt x="1894727" y="4390359"/>
                  <a:pt x="1746405" y="4315951"/>
                </a:cubicBezTo>
                <a:cubicBezTo>
                  <a:pt x="1672244" y="4286188"/>
                  <a:pt x="1598083" y="4241543"/>
                  <a:pt x="1538754" y="4182016"/>
                </a:cubicBezTo>
                <a:cubicBezTo>
                  <a:pt x="1509089" y="4167135"/>
                  <a:pt x="1375599" y="4077845"/>
                  <a:pt x="1405264" y="4018318"/>
                </a:cubicBezTo>
                <a:cubicBezTo>
                  <a:pt x="1420096" y="3988555"/>
                  <a:pt x="1523922" y="4107608"/>
                  <a:pt x="1538754" y="4122489"/>
                </a:cubicBezTo>
                <a:cubicBezTo>
                  <a:pt x="1598083" y="4167135"/>
                  <a:pt x="1657411" y="4196898"/>
                  <a:pt x="1716740" y="4226661"/>
                </a:cubicBezTo>
                <a:cubicBezTo>
                  <a:pt x="1835398" y="4301069"/>
                  <a:pt x="1968888" y="4330833"/>
                  <a:pt x="2102377" y="4360596"/>
                </a:cubicBezTo>
                <a:cubicBezTo>
                  <a:pt x="2369357" y="4405241"/>
                  <a:pt x="2636337" y="4405241"/>
                  <a:pt x="2888484" y="4345714"/>
                </a:cubicBezTo>
                <a:cubicBezTo>
                  <a:pt x="3051639" y="4315951"/>
                  <a:pt x="3214793" y="4256424"/>
                  <a:pt x="3377948" y="4196898"/>
                </a:cubicBezTo>
                <a:cubicBezTo>
                  <a:pt x="3541102" y="4122489"/>
                  <a:pt x="3719088" y="4048081"/>
                  <a:pt x="3852578" y="3943910"/>
                </a:cubicBezTo>
                <a:cubicBezTo>
                  <a:pt x="3659759" y="4062963"/>
                  <a:pt x="3452109" y="4167135"/>
                  <a:pt x="3229626" y="4226661"/>
                </a:cubicBezTo>
                <a:cubicBezTo>
                  <a:pt x="2947813" y="4301069"/>
                  <a:pt x="2666002" y="4330833"/>
                  <a:pt x="2384189" y="4301069"/>
                </a:cubicBezTo>
                <a:cubicBezTo>
                  <a:pt x="2117210" y="4271306"/>
                  <a:pt x="1790901" y="4196898"/>
                  <a:pt x="1612915" y="3988555"/>
                </a:cubicBezTo>
                <a:cubicBezTo>
                  <a:pt x="1434928" y="3795093"/>
                  <a:pt x="1345935" y="3542105"/>
                  <a:pt x="1345935" y="3274236"/>
                </a:cubicBezTo>
                <a:cubicBezTo>
                  <a:pt x="1345935" y="3125420"/>
                  <a:pt x="1390432" y="2976603"/>
                  <a:pt x="1464593" y="2827787"/>
                </a:cubicBezTo>
                <a:cubicBezTo>
                  <a:pt x="1464593" y="2812905"/>
                  <a:pt x="1523922" y="2708734"/>
                  <a:pt x="1523922" y="2708734"/>
                </a:cubicBezTo>
                <a:cubicBezTo>
                  <a:pt x="1479425" y="2664089"/>
                  <a:pt x="1434928" y="2604562"/>
                  <a:pt x="1434928" y="2545036"/>
                </a:cubicBezTo>
                <a:cubicBezTo>
                  <a:pt x="1271774" y="2753379"/>
                  <a:pt x="1182781" y="3021248"/>
                  <a:pt x="1167949" y="3274236"/>
                </a:cubicBezTo>
                <a:cubicBezTo>
                  <a:pt x="1167949" y="3423052"/>
                  <a:pt x="1182781" y="3571869"/>
                  <a:pt x="1227277" y="3705804"/>
                </a:cubicBezTo>
                <a:cubicBezTo>
                  <a:pt x="1242109" y="3705804"/>
                  <a:pt x="1331103" y="3943910"/>
                  <a:pt x="1331103" y="3943910"/>
                </a:cubicBezTo>
                <a:cubicBezTo>
                  <a:pt x="1301438" y="3943910"/>
                  <a:pt x="1271774" y="3854620"/>
                  <a:pt x="1256942" y="3824857"/>
                </a:cubicBezTo>
                <a:cubicBezTo>
                  <a:pt x="1212445" y="3720685"/>
                  <a:pt x="1167949" y="3616514"/>
                  <a:pt x="1153116" y="3512342"/>
                </a:cubicBezTo>
                <a:cubicBezTo>
                  <a:pt x="1123452" y="3303999"/>
                  <a:pt x="1153116" y="3080775"/>
                  <a:pt x="1212445" y="2872432"/>
                </a:cubicBezTo>
                <a:cubicBezTo>
                  <a:pt x="1256942" y="2783142"/>
                  <a:pt x="1301438" y="2678970"/>
                  <a:pt x="1360767" y="2589680"/>
                </a:cubicBezTo>
                <a:cubicBezTo>
                  <a:pt x="1375599" y="2559917"/>
                  <a:pt x="1390432" y="2545036"/>
                  <a:pt x="1405264" y="2515272"/>
                </a:cubicBezTo>
                <a:cubicBezTo>
                  <a:pt x="1434928" y="2485509"/>
                  <a:pt x="1390432" y="2455746"/>
                  <a:pt x="1375599" y="2411101"/>
                </a:cubicBezTo>
                <a:cubicBezTo>
                  <a:pt x="1301438" y="2425982"/>
                  <a:pt x="1227277" y="2411101"/>
                  <a:pt x="1197613" y="2336693"/>
                </a:cubicBezTo>
                <a:cubicBezTo>
                  <a:pt x="1123452" y="2366456"/>
                  <a:pt x="1182781" y="2262284"/>
                  <a:pt x="1197613" y="2232521"/>
                </a:cubicBezTo>
                <a:cubicBezTo>
                  <a:pt x="1064123" y="2262284"/>
                  <a:pt x="989962" y="2440864"/>
                  <a:pt x="900969" y="2530154"/>
                </a:cubicBezTo>
                <a:cubicBezTo>
                  <a:pt x="856472" y="2559917"/>
                  <a:pt x="678486" y="2678970"/>
                  <a:pt x="663653" y="2574799"/>
                </a:cubicBezTo>
                <a:cubicBezTo>
                  <a:pt x="648821" y="2604562"/>
                  <a:pt x="604325" y="2693852"/>
                  <a:pt x="559828" y="2693852"/>
                </a:cubicBezTo>
                <a:cubicBezTo>
                  <a:pt x="544996" y="2693852"/>
                  <a:pt x="544996" y="2708734"/>
                  <a:pt x="530163" y="2708734"/>
                </a:cubicBezTo>
                <a:cubicBezTo>
                  <a:pt x="515331" y="2693852"/>
                  <a:pt x="515331" y="2664089"/>
                  <a:pt x="515331" y="2664089"/>
                </a:cubicBezTo>
                <a:cubicBezTo>
                  <a:pt x="515331" y="2634325"/>
                  <a:pt x="500499" y="2634325"/>
                  <a:pt x="500499" y="2619444"/>
                </a:cubicBezTo>
                <a:cubicBezTo>
                  <a:pt x="515331" y="2589680"/>
                  <a:pt x="515331" y="2545036"/>
                  <a:pt x="530163" y="2515272"/>
                </a:cubicBezTo>
                <a:cubicBezTo>
                  <a:pt x="559828" y="2500391"/>
                  <a:pt x="589492" y="2470627"/>
                  <a:pt x="619157" y="2440864"/>
                </a:cubicBezTo>
                <a:cubicBezTo>
                  <a:pt x="633989" y="2425982"/>
                  <a:pt x="633989" y="2425982"/>
                  <a:pt x="633989" y="2396219"/>
                </a:cubicBezTo>
                <a:cubicBezTo>
                  <a:pt x="633989" y="2396219"/>
                  <a:pt x="663653" y="2381338"/>
                  <a:pt x="663653" y="2381338"/>
                </a:cubicBezTo>
                <a:cubicBezTo>
                  <a:pt x="633989" y="2381338"/>
                  <a:pt x="633989" y="2381338"/>
                  <a:pt x="633989" y="2381338"/>
                </a:cubicBezTo>
                <a:cubicBezTo>
                  <a:pt x="656237" y="2359015"/>
                  <a:pt x="667361" y="2347854"/>
                  <a:pt x="672924" y="2342273"/>
                </a:cubicBezTo>
                <a:lnTo>
                  <a:pt x="675503" y="2339685"/>
                </a:lnTo>
                <a:lnTo>
                  <a:pt x="678486" y="2336693"/>
                </a:lnTo>
                <a:cubicBezTo>
                  <a:pt x="678486" y="2336693"/>
                  <a:pt x="678486" y="2336693"/>
                  <a:pt x="677790" y="2337390"/>
                </a:cubicBezTo>
                <a:lnTo>
                  <a:pt x="675503" y="2339685"/>
                </a:lnTo>
                <a:lnTo>
                  <a:pt x="644186" y="2371106"/>
                </a:lnTo>
                <a:cubicBezTo>
                  <a:pt x="619157" y="2396219"/>
                  <a:pt x="619157" y="2396219"/>
                  <a:pt x="619157" y="2396219"/>
                </a:cubicBezTo>
                <a:cubicBezTo>
                  <a:pt x="678486" y="2292048"/>
                  <a:pt x="752647" y="2202758"/>
                  <a:pt x="797143" y="2113468"/>
                </a:cubicBezTo>
                <a:cubicBezTo>
                  <a:pt x="797143" y="2113468"/>
                  <a:pt x="782311" y="2113468"/>
                  <a:pt x="782311" y="2113468"/>
                </a:cubicBezTo>
                <a:cubicBezTo>
                  <a:pt x="841640" y="2039060"/>
                  <a:pt x="900969" y="1964652"/>
                  <a:pt x="975130" y="1905125"/>
                </a:cubicBezTo>
                <a:cubicBezTo>
                  <a:pt x="989962" y="1890243"/>
                  <a:pt x="1019626" y="1890243"/>
                  <a:pt x="1034459" y="1875362"/>
                </a:cubicBezTo>
                <a:cubicBezTo>
                  <a:pt x="1034459" y="1860480"/>
                  <a:pt x="1049291" y="1845599"/>
                  <a:pt x="1064123" y="1830717"/>
                </a:cubicBezTo>
                <a:cubicBezTo>
                  <a:pt x="1078955" y="1815835"/>
                  <a:pt x="1093787" y="1800954"/>
                  <a:pt x="1108620" y="1786072"/>
                </a:cubicBezTo>
                <a:cubicBezTo>
                  <a:pt x="1138284" y="1741427"/>
                  <a:pt x="1167949" y="1696782"/>
                  <a:pt x="1197613" y="1667019"/>
                </a:cubicBezTo>
                <a:cubicBezTo>
                  <a:pt x="1212445" y="1622374"/>
                  <a:pt x="1242109" y="1592611"/>
                  <a:pt x="1256942" y="1562847"/>
                </a:cubicBezTo>
                <a:cubicBezTo>
                  <a:pt x="1301438" y="1518202"/>
                  <a:pt x="1331103" y="1488439"/>
                  <a:pt x="1390432" y="1458676"/>
                </a:cubicBezTo>
                <a:cubicBezTo>
                  <a:pt x="1345935" y="1473557"/>
                  <a:pt x="1345935" y="1473557"/>
                  <a:pt x="1331103" y="1458676"/>
                </a:cubicBezTo>
                <a:cubicBezTo>
                  <a:pt x="1316271" y="1443794"/>
                  <a:pt x="1256942" y="1488439"/>
                  <a:pt x="1242109" y="1503320"/>
                </a:cubicBezTo>
                <a:cubicBezTo>
                  <a:pt x="1182781" y="1533084"/>
                  <a:pt x="1123452" y="1577729"/>
                  <a:pt x="1064123" y="1622374"/>
                </a:cubicBezTo>
                <a:cubicBezTo>
                  <a:pt x="945465" y="1711664"/>
                  <a:pt x="826808" y="1800954"/>
                  <a:pt x="767479" y="1934888"/>
                </a:cubicBezTo>
                <a:cubicBezTo>
                  <a:pt x="767479" y="1934888"/>
                  <a:pt x="771187" y="1931168"/>
                  <a:pt x="776749" y="1927448"/>
                </a:cubicBezTo>
                <a:lnTo>
                  <a:pt x="793820" y="1921219"/>
                </a:lnTo>
                <a:lnTo>
                  <a:pt x="792692" y="1922559"/>
                </a:lnTo>
                <a:lnTo>
                  <a:pt x="784165" y="1927448"/>
                </a:lnTo>
                <a:cubicBezTo>
                  <a:pt x="782311" y="1931168"/>
                  <a:pt x="782311" y="1934888"/>
                  <a:pt x="782311" y="1934888"/>
                </a:cubicBezTo>
                <a:lnTo>
                  <a:pt x="792692" y="1922559"/>
                </a:lnTo>
                <a:lnTo>
                  <a:pt x="797143" y="1920007"/>
                </a:lnTo>
                <a:lnTo>
                  <a:pt x="793820" y="1921219"/>
                </a:lnTo>
                <a:lnTo>
                  <a:pt x="825185" y="1883965"/>
                </a:lnTo>
                <a:cubicBezTo>
                  <a:pt x="875939" y="1837228"/>
                  <a:pt x="945465" y="1800954"/>
                  <a:pt x="989962" y="1756309"/>
                </a:cubicBezTo>
                <a:cubicBezTo>
                  <a:pt x="1034459" y="1741427"/>
                  <a:pt x="1064123" y="1711664"/>
                  <a:pt x="1108620" y="1681900"/>
                </a:cubicBezTo>
                <a:cubicBezTo>
                  <a:pt x="1108620" y="1681900"/>
                  <a:pt x="1167949" y="1637256"/>
                  <a:pt x="1167949" y="1681900"/>
                </a:cubicBezTo>
                <a:cubicBezTo>
                  <a:pt x="1153116" y="1741427"/>
                  <a:pt x="1049291" y="1786072"/>
                  <a:pt x="1004794" y="1830717"/>
                </a:cubicBezTo>
                <a:cubicBezTo>
                  <a:pt x="945465" y="1890243"/>
                  <a:pt x="886136" y="1949770"/>
                  <a:pt x="826808" y="2009297"/>
                </a:cubicBezTo>
                <a:cubicBezTo>
                  <a:pt x="767479" y="2068823"/>
                  <a:pt x="708150" y="2128350"/>
                  <a:pt x="678486" y="2187876"/>
                </a:cubicBezTo>
                <a:cubicBezTo>
                  <a:pt x="633989" y="2262284"/>
                  <a:pt x="589492" y="2321811"/>
                  <a:pt x="544996" y="2396219"/>
                </a:cubicBezTo>
                <a:cubicBezTo>
                  <a:pt x="530163" y="2425982"/>
                  <a:pt x="456002" y="2545036"/>
                  <a:pt x="396674" y="2530154"/>
                </a:cubicBezTo>
                <a:cubicBezTo>
                  <a:pt x="352177" y="2515272"/>
                  <a:pt x="307680" y="2559917"/>
                  <a:pt x="292848" y="2485509"/>
                </a:cubicBezTo>
                <a:cubicBezTo>
                  <a:pt x="278016" y="2321811"/>
                  <a:pt x="352177" y="2158113"/>
                  <a:pt x="426338" y="2024178"/>
                </a:cubicBezTo>
                <a:cubicBezTo>
                  <a:pt x="367009" y="2083705"/>
                  <a:pt x="307680" y="2143231"/>
                  <a:pt x="248352" y="2217639"/>
                </a:cubicBezTo>
                <a:cubicBezTo>
                  <a:pt x="203855" y="2262284"/>
                  <a:pt x="144526" y="2321811"/>
                  <a:pt x="85197" y="2336693"/>
                </a:cubicBezTo>
                <a:cubicBezTo>
                  <a:pt x="-77957" y="2381338"/>
                  <a:pt x="40701" y="2009297"/>
                  <a:pt x="55533" y="1964652"/>
                </a:cubicBezTo>
                <a:cubicBezTo>
                  <a:pt x="159358" y="1637256"/>
                  <a:pt x="411506" y="1324741"/>
                  <a:pt x="708150" y="1146161"/>
                </a:cubicBezTo>
                <a:cubicBezTo>
                  <a:pt x="693318" y="1146161"/>
                  <a:pt x="678486" y="1146161"/>
                  <a:pt x="663653" y="1146161"/>
                </a:cubicBezTo>
                <a:cubicBezTo>
                  <a:pt x="737814" y="1071753"/>
                  <a:pt x="811975" y="1027108"/>
                  <a:pt x="886136" y="982463"/>
                </a:cubicBezTo>
                <a:cubicBezTo>
                  <a:pt x="826808" y="1012226"/>
                  <a:pt x="767479" y="1041990"/>
                  <a:pt x="722982" y="1056871"/>
                </a:cubicBezTo>
                <a:cubicBezTo>
                  <a:pt x="915801" y="937818"/>
                  <a:pt x="1108620" y="818765"/>
                  <a:pt x="1331103" y="744357"/>
                </a:cubicBezTo>
                <a:cubicBezTo>
                  <a:pt x="1538754" y="684830"/>
                  <a:pt x="1716740" y="580659"/>
                  <a:pt x="1909559" y="476487"/>
                </a:cubicBezTo>
                <a:cubicBezTo>
                  <a:pt x="2102377" y="387197"/>
                  <a:pt x="2310028" y="312789"/>
                  <a:pt x="2517679" y="253263"/>
                </a:cubicBezTo>
                <a:cubicBezTo>
                  <a:pt x="2562176" y="238381"/>
                  <a:pt x="2621505" y="238381"/>
                  <a:pt x="2680834" y="223499"/>
                </a:cubicBezTo>
                <a:cubicBezTo>
                  <a:pt x="2740162" y="193736"/>
                  <a:pt x="2784659" y="178855"/>
                  <a:pt x="2843988" y="163973"/>
                </a:cubicBezTo>
                <a:cubicBezTo>
                  <a:pt x="2932981" y="134210"/>
                  <a:pt x="3021974" y="119328"/>
                  <a:pt x="3110968" y="119328"/>
                </a:cubicBezTo>
                <a:cubicBezTo>
                  <a:pt x="3081303" y="104446"/>
                  <a:pt x="3051639" y="104446"/>
                  <a:pt x="3021974" y="104446"/>
                </a:cubicBezTo>
                <a:cubicBezTo>
                  <a:pt x="3140632" y="74683"/>
                  <a:pt x="3199961" y="89565"/>
                  <a:pt x="3303787" y="74683"/>
                </a:cubicBezTo>
                <a:cubicBezTo>
                  <a:pt x="3288954" y="74683"/>
                  <a:pt x="3274122" y="59801"/>
                  <a:pt x="3259290" y="44920"/>
                </a:cubicBezTo>
                <a:cubicBezTo>
                  <a:pt x="3415028" y="22597"/>
                  <a:pt x="3574938" y="4460"/>
                  <a:pt x="3735108" y="711"/>
                </a:cubicBez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id-ID" sz="1500" kern="1200">
                <a:solidFill>
                  <a:schemeClr val="bg2"/>
                </a:solidFill>
                <a:latin typeface="Futura" pitchFamily="50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58486618"/>
      </p:ext>
    </p:extLst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8396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9340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Futura" pitchFamily="50" charset="0"/>
              </a:defRPr>
            </a:lvl1pPr>
          </a:lstStyle>
          <a:p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r>
              <a:rPr lang="id-ID" dirty="0"/>
              <a:t>MOON - Prresentation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50000"/>
                    <a:lumOff val="50000"/>
                  </a:schemeClr>
                </a:solidFill>
                <a:latin typeface="Futura" pitchFamily="50" charset="0"/>
                <a:ea typeface="Roboto Light" panose="02000000000000000000" pitchFamily="2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BEE0C0-A1ED-4A8C-8AC7-D4AD37D5D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48558"/>
            <a:ext cx="9144000" cy="59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9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  <p:sldLayoutId id="2147484051" r:id="rId14"/>
    <p:sldLayoutId id="2147484052" r:id="rId15"/>
    <p:sldLayoutId id="2147484053" r:id="rId16"/>
    <p:sldLayoutId id="2147484054" r:id="rId17"/>
    <p:sldLayoutId id="2147484055" r:id="rId18"/>
    <p:sldLayoutId id="2147484056" r:id="rId19"/>
    <p:sldLayoutId id="2147484057" r:id="rId20"/>
    <p:sldLayoutId id="2147484058" r:id="rId21"/>
    <p:sldLayoutId id="2147484059" r:id="rId22"/>
    <p:sldLayoutId id="2147484060" r:id="rId23"/>
    <p:sldLayoutId id="2147484061" r:id="rId24"/>
    <p:sldLayoutId id="2147484062" r:id="rId25"/>
    <p:sldLayoutId id="2147484063" r:id="rId26"/>
    <p:sldLayoutId id="2147484064" r:id="rId27"/>
    <p:sldLayoutId id="2147484065" r:id="rId28"/>
    <p:sldLayoutId id="2147484066" r:id="rId29"/>
    <p:sldLayoutId id="2147484067" r:id="rId30"/>
    <p:sldLayoutId id="2147484068" r:id="rId31"/>
    <p:sldLayoutId id="2147484069" r:id="rId32"/>
    <p:sldLayoutId id="2147484070" r:id="rId33"/>
    <p:sldLayoutId id="2147484071" r:id="rId34"/>
    <p:sldLayoutId id="2147484072" r:id="rId35"/>
    <p:sldLayoutId id="2147484073" r:id="rId36"/>
    <p:sldLayoutId id="2147484074" r:id="rId37"/>
    <p:sldLayoutId id="2147484075" r:id="rId38"/>
    <p:sldLayoutId id="2147484076" r:id="rId39"/>
    <p:sldLayoutId id="2147484077" r:id="rId40"/>
    <p:sldLayoutId id="2147484078" r:id="rId41"/>
    <p:sldLayoutId id="2147484079" r:id="rId42"/>
    <p:sldLayoutId id="2147484080" r:id="rId43"/>
    <p:sldLayoutId id="2147484081" r:id="rId44"/>
    <p:sldLayoutId id="2147484082" r:id="rId45"/>
    <p:sldLayoutId id="2147484083" r:id="rId46"/>
    <p:sldLayoutId id="2147484084" r:id="rId47"/>
    <p:sldLayoutId id="2147484085" r:id="rId48"/>
    <p:sldLayoutId id="2147484086" r:id="rId49"/>
    <p:sldLayoutId id="2147484087" r:id="rId50"/>
    <p:sldLayoutId id="2147484088" r:id="rId51"/>
    <p:sldLayoutId id="2147484089" r:id="rId52"/>
    <p:sldLayoutId id="2147484090" r:id="rId53"/>
    <p:sldLayoutId id="2147484091" r:id="rId54"/>
    <p:sldLayoutId id="2147484092" r:id="rId55"/>
    <p:sldLayoutId id="2147484093" r:id="rId56"/>
    <p:sldLayoutId id="2147484094" r:id="rId57"/>
    <p:sldLayoutId id="2147484095" r:id="rId58"/>
    <p:sldLayoutId id="2147484096" r:id="rId59"/>
    <p:sldLayoutId id="2147484097" r:id="rId60"/>
    <p:sldLayoutId id="2147484098" r:id="rId61"/>
    <p:sldLayoutId id="2147484099" r:id="rId62"/>
    <p:sldLayoutId id="2147484100" r:id="rId63"/>
    <p:sldLayoutId id="2147484101" r:id="rId64"/>
    <p:sldLayoutId id="2147484102" r:id="rId65"/>
    <p:sldLayoutId id="2147484103" r:id="rId66"/>
    <p:sldLayoutId id="2147484106" r:id="rId67"/>
    <p:sldLayoutId id="2147484109" r:id="rId68"/>
    <p:sldLayoutId id="2147484110" r:id="rId69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3"/>
          </a:solidFill>
          <a:latin typeface="Futura" pitchFamily="50" charset="0"/>
          <a:ea typeface="Futura" pitchFamily="50" charset="0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400" kern="1200">
          <a:solidFill>
            <a:schemeClr val="bg2"/>
          </a:solidFill>
          <a:latin typeface="Futura" pitchFamily="50" charset="0"/>
          <a:ea typeface="Futura" pitchFamily="50" charset="0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2400" kern="1200">
          <a:solidFill>
            <a:schemeClr val="bg2"/>
          </a:solidFill>
          <a:latin typeface="Futura" pitchFamily="50" charset="0"/>
          <a:ea typeface="Futura" pitchFamily="50" charset="0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2400" kern="1200">
          <a:solidFill>
            <a:schemeClr val="bg2"/>
          </a:solidFill>
          <a:latin typeface="Futura" pitchFamily="50" charset="0"/>
          <a:ea typeface="Futura" pitchFamily="50" charset="0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2400" kern="1200">
          <a:solidFill>
            <a:schemeClr val="bg2"/>
          </a:solidFill>
          <a:latin typeface="Futura" pitchFamily="50" charset="0"/>
          <a:ea typeface="Futura" pitchFamily="50" charset="0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2400" kern="1200">
          <a:solidFill>
            <a:schemeClr val="bg2"/>
          </a:solidFill>
          <a:latin typeface="Futura" pitchFamily="50" charset="0"/>
          <a:ea typeface="Futura" pitchFamily="50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25C3B5A-BDA3-4F67-981A-74AD6E89900D}"/>
              </a:ext>
            </a:extLst>
          </p:cNvPr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utura" pitchFamily="50" charset="0"/>
            </a:endParaRPr>
          </a:p>
        </p:txBody>
      </p:sp>
      <p:pic>
        <p:nvPicPr>
          <p:cNvPr id="16" name="Picture 15" descr="A close up of a clock&#10;&#10;Description automatically generated">
            <a:extLst>
              <a:ext uri="{FF2B5EF4-FFF2-40B4-BE49-F238E27FC236}">
                <a16:creationId xmlns:a16="http://schemas.microsoft.com/office/drawing/2014/main" id="{16774DF3-3FAC-4C8B-A088-2E4F264D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80" y="877578"/>
            <a:ext cx="7209239" cy="33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3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74D8FC-96CB-4C28-80C7-AC172502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770930"/>
            <a:ext cx="4013991" cy="994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Oh no, page splits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6AF72F-C4FF-4074-B888-EEA87ADCF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985"/>
            <a:ext cx="3724316" cy="4530611"/>
          </a:xfrm>
        </p:spPr>
      </p:pic>
    </p:spTree>
    <p:extLst>
      <p:ext uri="{BB962C8B-B14F-4D97-AF65-F5344CB8AC3E}">
        <p14:creationId xmlns:p14="http://schemas.microsoft.com/office/powerpoint/2010/main" val="417639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D277F0-2638-4270-A7C0-92BDA6CCA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0925" y="18725"/>
            <a:ext cx="3889145" cy="4530871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4A7BB9A-6C82-40BE-B577-688856F9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058723"/>
            <a:ext cx="6946301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Is this your index?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&lt;Name of Missing Index, sysname&gt;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8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26AA-7357-4EED-ACEE-C820848E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97714"/>
            <a:ext cx="8343900" cy="226365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3"/>
                </a:solidFill>
              </a:rPr>
              <a:t>What I do care about</a:t>
            </a:r>
          </a:p>
        </p:txBody>
      </p:sp>
    </p:spTree>
    <p:extLst>
      <p:ext uri="{BB962C8B-B14F-4D97-AF65-F5344CB8AC3E}">
        <p14:creationId xmlns:p14="http://schemas.microsoft.com/office/powerpoint/2010/main" val="279658809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74D8FC-96CB-4C28-80C7-AC172502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Making index tuning part of query 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8E9BE-E641-4760-9151-CD2E74944A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8934" y="1361787"/>
            <a:ext cx="3265066" cy="3188521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0BF6C46-0578-4D68-9F91-B84D1ACF4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1109"/>
            <a:ext cx="6352971" cy="3263504"/>
          </a:xfrm>
        </p:spPr>
        <p:txBody>
          <a:bodyPr>
            <a:noAutofit/>
          </a:bodyPr>
          <a:lstStyle/>
          <a:p>
            <a:r>
              <a:rPr lang="en-US" dirty="0"/>
              <a:t>Over and over, I hear stuff like</a:t>
            </a:r>
          </a:p>
          <a:p>
            <a:pPr lvl="1"/>
            <a:r>
              <a:rPr lang="en-US" dirty="0"/>
              <a:t>The query is slow, we have to rewrite it</a:t>
            </a:r>
          </a:p>
          <a:p>
            <a:pPr lvl="1"/>
            <a:r>
              <a:rPr lang="en-US" dirty="0"/>
              <a:t>&lt;some operation&gt; is always slow</a:t>
            </a:r>
          </a:p>
          <a:p>
            <a:endParaRPr lang="en-US" dirty="0"/>
          </a:p>
          <a:p>
            <a:r>
              <a:rPr lang="en-US" dirty="0"/>
              <a:t>People only care about their indexes when: </a:t>
            </a:r>
          </a:p>
          <a:p>
            <a:pPr lvl="1"/>
            <a:r>
              <a:rPr lang="en-US" dirty="0"/>
              <a:t>They scan instead of seek</a:t>
            </a:r>
          </a:p>
        </p:txBody>
      </p:sp>
    </p:spTree>
    <p:extLst>
      <p:ext uri="{BB962C8B-B14F-4D97-AF65-F5344CB8AC3E}">
        <p14:creationId xmlns:p14="http://schemas.microsoft.com/office/powerpoint/2010/main" val="25546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74D8FC-96CB-4C28-80C7-AC172502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Indexes are good for so much more!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8ABDB-74EC-423A-8977-35F83C2D14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534232" y="982356"/>
            <a:ext cx="2609768" cy="3567953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BD0DA8F-55C1-4216-8452-ED297C3B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1109"/>
            <a:ext cx="6670852" cy="3263504"/>
          </a:xfrm>
        </p:spPr>
        <p:txBody>
          <a:bodyPr>
            <a:normAutofit/>
          </a:bodyPr>
          <a:lstStyle/>
          <a:p>
            <a:r>
              <a:rPr lang="en-US" dirty="0"/>
              <a:t>What I’m going to show you</a:t>
            </a:r>
          </a:p>
          <a:p>
            <a:pPr lvl="1"/>
            <a:r>
              <a:rPr lang="en-US" dirty="0"/>
              <a:t>Some obvious, and some not-so-obvious, things that indexes change about query plans</a:t>
            </a:r>
          </a:p>
        </p:txBody>
      </p:sp>
    </p:spTree>
    <p:extLst>
      <p:ext uri="{BB962C8B-B14F-4D97-AF65-F5344CB8AC3E}">
        <p14:creationId xmlns:p14="http://schemas.microsoft.com/office/powerpoint/2010/main" val="381203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1C90-5CE0-4EA7-B2FE-923CBE23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accent3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8355828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74D8FC-96CB-4C28-80C7-AC172502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Indexes do a lot of stuff!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07AA5-1686-4383-95D2-2E814EF853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110389" y="5575"/>
            <a:ext cx="3033609" cy="4544734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71A62ED-7ACD-4D1E-B218-E1D3CA789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1109"/>
            <a:ext cx="5792321" cy="3263504"/>
          </a:xfrm>
        </p:spPr>
        <p:txBody>
          <a:bodyPr>
            <a:normAutofit/>
          </a:bodyPr>
          <a:lstStyle/>
          <a:p>
            <a:r>
              <a:rPr lang="en-US" dirty="0"/>
              <a:t>With the right indexes, you can fix all sorts of problems in your queries</a:t>
            </a:r>
          </a:p>
          <a:p>
            <a:pPr lvl="1"/>
            <a:r>
              <a:rPr lang="en-US" dirty="0"/>
              <a:t>Good indexes can help your code scale</a:t>
            </a:r>
          </a:p>
          <a:p>
            <a:pPr lvl="1"/>
            <a:r>
              <a:rPr lang="en-US" dirty="0"/>
              <a:t>Good indexes can make better use of hardware</a:t>
            </a:r>
          </a:p>
        </p:txBody>
      </p:sp>
    </p:spTree>
    <p:extLst>
      <p:ext uri="{BB962C8B-B14F-4D97-AF65-F5344CB8AC3E}">
        <p14:creationId xmlns:p14="http://schemas.microsoft.com/office/powerpoint/2010/main" val="373623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FD567B-BFF2-4B19-8286-25328CC3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755" y="-6660"/>
            <a:ext cx="4554245" cy="4554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7138"/>
            <a:ext cx="7886700" cy="994172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Bout it bout it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14CE0E-E74D-4EFD-B28A-09013F8C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4136"/>
            <a:ext cx="7886700" cy="3263504"/>
          </a:xfrm>
        </p:spPr>
        <p:txBody>
          <a:bodyPr>
            <a:noAutofit/>
          </a:bodyPr>
          <a:lstStyle/>
          <a:p>
            <a:pPr indent="-123414">
              <a:buClr>
                <a:schemeClr val="bg1"/>
              </a:buClr>
            </a:pPr>
            <a:r>
              <a:rPr lang="en-US" sz="2769" dirty="0">
                <a:solidFill>
                  <a:schemeClr val="bg1"/>
                </a:solidFill>
              </a:rPr>
              <a:t>erikdarlingdata.com</a:t>
            </a:r>
          </a:p>
          <a:p>
            <a:pPr indent="-123414">
              <a:buClr>
                <a:schemeClr val="bg1"/>
              </a:buClr>
            </a:pPr>
            <a:r>
              <a:rPr lang="en-US" sz="2769" dirty="0">
                <a:solidFill>
                  <a:schemeClr val="bg1"/>
                </a:solidFill>
              </a:rPr>
              <a:t>erik@erikdarlingdata.com</a:t>
            </a:r>
          </a:p>
          <a:p>
            <a:pPr indent="-123414">
              <a:buClr>
                <a:schemeClr val="bg1"/>
              </a:buClr>
            </a:pPr>
            <a:r>
              <a:rPr lang="en-US" sz="2769" dirty="0">
                <a:solidFill>
                  <a:schemeClr val="bg1"/>
                </a:solidFill>
              </a:rPr>
              <a:t>@erikdarlingdata</a:t>
            </a:r>
          </a:p>
          <a:p>
            <a:pPr indent="-123414">
              <a:buClr>
                <a:schemeClr val="bg1"/>
              </a:buClr>
            </a:pPr>
            <a:endParaRPr lang="en-US" sz="2769" dirty="0"/>
          </a:p>
          <a:p>
            <a:pPr indent="-123414">
              <a:buClr>
                <a:schemeClr val="bg1"/>
              </a:buClr>
            </a:pPr>
            <a:r>
              <a:rPr lang="en-US" sz="2769" dirty="0"/>
              <a:t>That’s me.</a:t>
            </a:r>
            <a:endParaRPr lang="en-US" sz="2769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B084-5DD6-46E9-B6A6-0D4C5AF4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199" y="895861"/>
            <a:ext cx="8077602" cy="2263655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3"/>
                </a:solidFill>
              </a:rPr>
              <a:t>What we’re covering:</a:t>
            </a:r>
            <a:br>
              <a:rPr lang="en-US" sz="6600" dirty="0">
                <a:solidFill>
                  <a:schemeClr val="accent3"/>
                </a:solidFill>
              </a:rPr>
            </a:br>
            <a:r>
              <a:rPr lang="en-US" sz="6600" dirty="0">
                <a:solidFill>
                  <a:schemeClr val="accent3"/>
                </a:solidFill>
              </a:rPr>
              <a:t>Query Tuning </a:t>
            </a:r>
            <a:br>
              <a:rPr lang="en-US" sz="6600" dirty="0">
                <a:solidFill>
                  <a:schemeClr val="accent3"/>
                </a:solidFill>
              </a:rPr>
            </a:br>
            <a:r>
              <a:rPr lang="en-US" sz="6600" dirty="0">
                <a:solidFill>
                  <a:schemeClr val="accent3"/>
                </a:solidFill>
              </a:rPr>
              <a:t>With Indexes</a:t>
            </a:r>
          </a:p>
        </p:txBody>
      </p:sp>
    </p:spTree>
    <p:extLst>
      <p:ext uri="{BB962C8B-B14F-4D97-AF65-F5344CB8AC3E}">
        <p14:creationId xmlns:p14="http://schemas.microsoft.com/office/powerpoint/2010/main" val="27308016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74D8FC-96CB-4C28-80C7-AC172502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None of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C666F-01E2-4F99-9931-063E7F2705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6998" y="1212658"/>
            <a:ext cx="5010003" cy="3337436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2BE62098-E5EB-4DFF-A8B0-73F95F74DC80}"/>
              </a:ext>
            </a:extLst>
          </p:cNvPr>
          <p:cNvSpPr/>
          <p:nvPr/>
        </p:nvSpPr>
        <p:spPr>
          <a:xfrm>
            <a:off x="2066998" y="1103166"/>
            <a:ext cx="5010003" cy="3540723"/>
          </a:xfrm>
          <a:prstGeom prst="mathMultiply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utur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74D8FC-96CB-4C28-80C7-AC172502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None of this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8E8BA6-66A2-4E0D-8494-A609CBDE3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19" y="997227"/>
            <a:ext cx="4367461" cy="3546510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C2D39B3E-942A-41DA-B40C-A17E323E1F95}"/>
              </a:ext>
            </a:extLst>
          </p:cNvPr>
          <p:cNvSpPr/>
          <p:nvPr/>
        </p:nvSpPr>
        <p:spPr>
          <a:xfrm>
            <a:off x="2233020" y="1268016"/>
            <a:ext cx="4210949" cy="2978254"/>
          </a:xfrm>
          <a:prstGeom prst="mathMultiply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utur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5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74D8FC-96CB-4C28-80C7-AC172502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And none of this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A7464F-1FCE-4C35-AC79-6D0498CD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99" y="1090999"/>
            <a:ext cx="3229401" cy="3455386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0BBEB3F-7208-4E88-978E-F7E3F9D8A288}"/>
              </a:ext>
            </a:extLst>
          </p:cNvPr>
          <p:cNvSpPr/>
          <p:nvPr/>
        </p:nvSpPr>
        <p:spPr>
          <a:xfrm>
            <a:off x="2466524" y="1079227"/>
            <a:ext cx="4210949" cy="2978254"/>
          </a:xfrm>
          <a:prstGeom prst="mathMultiply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utur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10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26AA-7357-4EED-ACEE-C820848E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accent3"/>
                </a:solidFill>
              </a:rPr>
              <a:t>No meme advice!</a:t>
            </a:r>
          </a:p>
        </p:txBody>
      </p:sp>
    </p:spTree>
    <p:extLst>
      <p:ext uri="{BB962C8B-B14F-4D97-AF65-F5344CB8AC3E}">
        <p14:creationId xmlns:p14="http://schemas.microsoft.com/office/powerpoint/2010/main" val="23537613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48C85-11E8-4A64-8798-E0164B885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47" b="98110" l="8832" r="98505">
                        <a14:foregroundMark x1="8832" y1="49338" x2="9103" y2="53308"/>
                        <a14:foregroundMark x1="29755" y1="88280" x2="18207" y2="89036"/>
                        <a14:foregroundMark x1="30707" y1="91682" x2="20788" y2="93951"/>
                        <a14:foregroundMark x1="29348" y1="94896" x2="21332" y2="97353"/>
                        <a14:foregroundMark x1="18478" y1="97921" x2="19973" y2="98110"/>
                        <a14:foregroundMark x1="30707" y1="97543" x2="36141" y2="96597"/>
                        <a14:foregroundMark x1="52446" y1="3025" x2="62772" y2="3970"/>
                        <a14:foregroundMark x1="62772" y1="3970" x2="58560" y2="13043"/>
                        <a14:foregroundMark x1="58560" y1="13043" x2="60870" y2="31002"/>
                        <a14:foregroundMark x1="72283" y1="2647" x2="72826" y2="5104"/>
                        <a14:foregroundMark x1="67255" y1="46503" x2="57745" y2="47259"/>
                        <a14:foregroundMark x1="57745" y1="47259" x2="63179" y2="57845"/>
                        <a14:foregroundMark x1="63179" y1="57845" x2="70788" y2="63894"/>
                        <a14:foregroundMark x1="70788" y1="63894" x2="71332" y2="76560"/>
                        <a14:foregroundMark x1="71332" y1="76560" x2="77174" y2="87902"/>
                        <a14:foregroundMark x1="49049" y1="44991" x2="51223" y2="57467"/>
                        <a14:foregroundMark x1="50679" y1="40265" x2="42935" y2="43856"/>
                        <a14:foregroundMark x1="42935" y1="43856" x2="40897" y2="46314"/>
                        <a14:foregroundMark x1="80842" y1="41966" x2="83016" y2="52363"/>
                        <a14:foregroundMark x1="83016" y1="52363" x2="83152" y2="63138"/>
                        <a14:foregroundMark x1="83152" y1="63138" x2="94429" y2="81096"/>
                        <a14:foregroundMark x1="94429" y1="81096" x2="95652" y2="92060"/>
                        <a14:foregroundMark x1="95652" y1="92060" x2="85326" y2="94518"/>
                        <a14:foregroundMark x1="76495" y1="39887" x2="75543" y2="59546"/>
                        <a14:foregroundMark x1="88451" y1="43856" x2="93750" y2="61248"/>
                        <a14:foregroundMark x1="73234" y1="28733" x2="72690" y2="32325"/>
                        <a14:foregroundMark x1="70788" y1="33648" x2="67255" y2="38374"/>
                        <a14:foregroundMark x1="52717" y1="38752" x2="47826" y2="40454"/>
                        <a14:foregroundMark x1="44293" y1="41966" x2="40489" y2="43667"/>
                        <a14:foregroundMark x1="40217" y1="44234" x2="39946" y2="48015"/>
                        <a14:foregroundMark x1="39810" y1="44234" x2="39674" y2="46692"/>
                        <a14:foregroundMark x1="39130" y1="47826" x2="40082" y2="44423"/>
                        <a14:foregroundMark x1="83152" y1="41777" x2="86277" y2="41966"/>
                        <a14:foregroundMark x1="82473" y1="37807" x2="90353" y2="42722"/>
                        <a14:foregroundMark x1="90353" y1="42722" x2="96467" y2="52174"/>
                        <a14:foregroundMark x1="96467" y1="52174" x2="98505" y2="89225"/>
                        <a14:foregroundMark x1="42120" y1="96030" x2="45380" y2="96597"/>
                        <a14:foregroundMark x1="76359" y1="30813" x2="90625" y2="40643"/>
                        <a14:foregroundMark x1="76087" y1="30057" x2="73234" y2="27032"/>
                        <a14:foregroundMark x1="53804" y1="37240" x2="39402" y2="44612"/>
                        <a14:foregroundMark x1="39402" y1="44612" x2="38451" y2="480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5047" y="7848"/>
            <a:ext cx="6318953" cy="4541748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46A937E3-7B6B-4C84-A8AE-D51B757F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3416"/>
            <a:ext cx="3049480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Your clustered index is a </a:t>
            </a:r>
            <a:r>
              <a:rPr lang="en-US" i="1" dirty="0">
                <a:solidFill>
                  <a:schemeClr val="accent3"/>
                </a:solidFill>
              </a:rPr>
              <a:t>GUID </a:t>
            </a:r>
            <a:r>
              <a:rPr lang="en-US" dirty="0">
                <a:solidFill>
                  <a:schemeClr val="accent3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16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F9309F-D61B-411F-A1FB-FB33B8429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1773"/>
            <a:ext cx="6463886" cy="4535288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9ADABF6-F3F9-4587-B4EE-4F4B3AED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618" y="1121528"/>
            <a:ext cx="3818504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You don’t rebuild indexes </a:t>
            </a:r>
            <a:r>
              <a:rPr lang="en-US" i="1" dirty="0">
                <a:solidFill>
                  <a:schemeClr val="accent3"/>
                </a:solidFill>
              </a:rPr>
              <a:t>every night </a:t>
            </a:r>
            <a:r>
              <a:rPr lang="en-US" dirty="0">
                <a:solidFill>
                  <a:schemeClr val="accent3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3616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B74BBD-4ABA-4125-915E-677BB62EF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0013" y="33934"/>
            <a:ext cx="3013988" cy="4515658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93CFC2CD-8CE1-4B30-B945-BDE8105C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02" y="1184320"/>
            <a:ext cx="5878111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It doesn’t </a:t>
            </a:r>
            <a:r>
              <a:rPr lang="en-US" i="1" dirty="0">
                <a:solidFill>
                  <a:schemeClr val="accent3"/>
                </a:solidFill>
              </a:rPr>
              <a:t>look</a:t>
            </a:r>
            <a:r>
              <a:rPr lang="en-US" dirty="0">
                <a:solidFill>
                  <a:schemeClr val="accent3"/>
                </a:solidFill>
              </a:rPr>
              <a:t> like the most selective column is first </a:t>
            </a:r>
          </a:p>
        </p:txBody>
      </p:sp>
    </p:spTree>
    <p:extLst>
      <p:ext uri="{BB962C8B-B14F-4D97-AF65-F5344CB8AC3E}">
        <p14:creationId xmlns:p14="http://schemas.microsoft.com/office/powerpoint/2010/main" val="18521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ON (16x9)">
  <a:themeElements>
    <a:clrScheme name="Seventhin">
      <a:dk1>
        <a:srgbClr val="FFFFFF"/>
      </a:dk1>
      <a:lt1>
        <a:srgbClr val="262626"/>
      </a:lt1>
      <a:dk2>
        <a:srgbClr val="FFFFFF"/>
      </a:dk2>
      <a:lt2>
        <a:srgbClr val="262E33"/>
      </a:lt2>
      <a:accent1>
        <a:srgbClr val="2FC3CD"/>
      </a:accent1>
      <a:accent2>
        <a:srgbClr val="CCCCCC"/>
      </a:accent2>
      <a:accent3>
        <a:srgbClr val="2AABCA"/>
      </a:accent3>
      <a:accent4>
        <a:srgbClr val="B9B9B9"/>
      </a:accent4>
      <a:accent5>
        <a:srgbClr val="2493C7"/>
      </a:accent5>
      <a:accent6>
        <a:srgbClr val="A6A6A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ON (16x9)" id="{C8D77AB7-C9CA-4978-B88F-2DEF9EBAF059}" vid="{87021DFA-75EF-4C52-8EEA-F20FB11C1E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MOON (16x9)</Template>
  <TotalTime>42286</TotalTime>
  <Words>200</Words>
  <Application>Microsoft Office PowerPoint</Application>
  <PresentationFormat>On-screen Show (16:9)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Futura</vt:lpstr>
      <vt:lpstr>Consolas</vt:lpstr>
      <vt:lpstr>MOON (16x9)</vt:lpstr>
      <vt:lpstr>PowerPoint Presentation</vt:lpstr>
      <vt:lpstr>What we’re covering: Query Tuning  With Indexes</vt:lpstr>
      <vt:lpstr>None of this</vt:lpstr>
      <vt:lpstr>None of this</vt:lpstr>
      <vt:lpstr>And none of this</vt:lpstr>
      <vt:lpstr>No meme advice!</vt:lpstr>
      <vt:lpstr>Your clustered index is a GUID ?</vt:lpstr>
      <vt:lpstr>You don’t rebuild indexes every night ?</vt:lpstr>
      <vt:lpstr>It doesn’t look like the most selective column is first </vt:lpstr>
      <vt:lpstr>Oh no, page splits</vt:lpstr>
      <vt:lpstr>Is this your index? &lt;Name of Missing Index, sysname&gt;</vt:lpstr>
      <vt:lpstr>What I do care about</vt:lpstr>
      <vt:lpstr>Making index tuning part of query tuning</vt:lpstr>
      <vt:lpstr>Indexes are good for so much more!</vt:lpstr>
      <vt:lpstr>Recap</vt:lpstr>
      <vt:lpstr>Indexes do a lot of stuff!</vt:lpstr>
      <vt:lpstr>Bout it bout it</vt:lpstr>
    </vt:vector>
  </TitlesOfParts>
  <Company>Brent Ozar Unlimited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Triage</dc:title>
  <dc:creator>Erik Darling</dc:creator>
  <cp:lastModifiedBy>Erik Darling</cp:lastModifiedBy>
  <cp:revision>580</cp:revision>
  <dcterms:created xsi:type="dcterms:W3CDTF">2015-07-01T10:52:30Z</dcterms:created>
  <dcterms:modified xsi:type="dcterms:W3CDTF">2023-03-14T15:35:46Z</dcterms:modified>
</cp:coreProperties>
</file>