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C19922-299D-473A-9E2A-48F5A73993DD}">
          <p14:sldIdLst>
            <p14:sldId id="256"/>
            <p14:sldId id="257"/>
            <p14:sldId id="258"/>
          </p14:sldIdLst>
        </p14:section>
        <p14:section name="Untitled Section" id="{ADA4AF12-1FC1-4E13-9510-FCC2A6F229C0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90" autoAdjust="0"/>
  </p:normalViewPr>
  <p:slideViewPr>
    <p:cSldViewPr snapToGrid="0">
      <p:cViewPr varScale="1">
        <p:scale>
          <a:sx n="157" d="100"/>
          <a:sy n="157" d="100"/>
        </p:scale>
        <p:origin x="-78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6670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 descr="ppt support_title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rgbClr val="FFFFCC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71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&lt;Course or Module Title&gt;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667000"/>
            <a:ext cx="6400800" cy="609600"/>
          </a:xfrm>
        </p:spPr>
        <p:txBody>
          <a:bodyPr/>
          <a:lstStyle/>
          <a:p>
            <a:r>
              <a:rPr lang="en-US" dirty="0" smtClean="0"/>
              <a:t>&lt;Course or Module Subtitle&gt;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7391400" y="3476625"/>
            <a:ext cx="877824" cy="881796"/>
          </a:xfrm>
          <a:prstGeom prst="rect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2482194" y="3465675"/>
            <a:ext cx="4800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+mj-lt"/>
              </a:rPr>
              <a:t>&lt;Author Name&gt;</a:t>
            </a:r>
            <a:endParaRPr lang="en-US" dirty="0">
              <a:latin typeface="+mj-lt"/>
            </a:endParaRPr>
          </a:p>
          <a:p>
            <a:pPr algn="r"/>
            <a:r>
              <a:rPr lang="en-US" dirty="0" smtClean="0">
                <a:latin typeface="+mj-lt"/>
              </a:rPr>
              <a:t>&lt;Author URL&gt;</a:t>
            </a:r>
            <a:endParaRPr lang="en-US" dirty="0">
              <a:latin typeface="+mj-lt"/>
            </a:endParaRPr>
          </a:p>
          <a:p>
            <a:pPr algn="r"/>
            <a:r>
              <a:rPr lang="en-US" dirty="0" smtClean="0">
                <a:latin typeface="+mj-lt"/>
              </a:rPr>
              <a:t>&lt;Author Email&gt;</a:t>
            </a:r>
            <a:endParaRPr lang="en-US" dirty="0">
              <a:latin typeface="+mj-lt"/>
            </a:endParaRPr>
          </a:p>
          <a:p>
            <a:pPr algn="r"/>
            <a:endParaRPr lang="en-US" sz="18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033" y="3483934"/>
            <a:ext cx="867191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68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(Myriad Pro 28, bold)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level bullet (Myriad Pro Light 20, bold)</a:t>
            </a:r>
          </a:p>
          <a:p>
            <a:pPr lvl="1"/>
            <a:r>
              <a:rPr lang="en-US" dirty="0"/>
              <a:t>Second level bullet (Myriad Pro 18)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4444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level </a:t>
            </a:r>
            <a:r>
              <a:rPr lang="en-US" dirty="0" smtClean="0"/>
              <a:t>concept 1</a:t>
            </a:r>
          </a:p>
          <a:p>
            <a:r>
              <a:rPr lang="en-US"/>
              <a:t>High level concept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6454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o-what-when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who-what-when</Template>
  <TotalTime>1512</TotalTime>
  <Words>61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who-what-when</vt:lpstr>
      <vt:lpstr>&lt;Course or Module Title&gt;</vt:lpstr>
      <vt:lpstr>Slide Title (Myriad Pro 28, bold)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Who, What, When?</dc:title>
  <dc:creator>Mike Woodring</dc:creator>
  <cp:lastModifiedBy>Mike Woodring</cp:lastModifiedBy>
  <cp:revision>123</cp:revision>
  <dcterms:created xsi:type="dcterms:W3CDTF">2013-02-18T21:06:29Z</dcterms:created>
  <dcterms:modified xsi:type="dcterms:W3CDTF">2013-06-26T13:58:06Z</dcterms:modified>
</cp:coreProperties>
</file>