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C19922-299D-473A-9E2A-48F5A73993DD}">
          <p14:sldIdLst>
            <p14:sldId id="256"/>
          </p14:sldIdLst>
        </p14:section>
        <p14:section name="Untitled Section" id="{ADA4AF12-1FC1-4E13-9510-FCC2A6F229C0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390" autoAdjust="0"/>
  </p:normalViewPr>
  <p:slideViewPr>
    <p:cSldViewPr snapToGrid="0">
      <p:cViewPr>
        <p:scale>
          <a:sx n="125" d="100"/>
          <a:sy n="125" d="100"/>
        </p:scale>
        <p:origin x="918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670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ppt support_title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rgbClr val="FFFFCC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667000"/>
            <a:ext cx="6400800" cy="609600"/>
          </a:xfrm>
        </p:spPr>
        <p:txBody>
          <a:bodyPr/>
          <a:lstStyle/>
          <a:p>
            <a:r>
              <a:rPr lang="en-US" dirty="0" smtClean="0"/>
              <a:t>Module Name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7391400" y="3476625"/>
            <a:ext cx="877824" cy="881796"/>
          </a:xfrm>
          <a:prstGeom prst="rect">
            <a:avLst/>
          </a:prstGeom>
          <a:noFill/>
          <a:ln w="25400" algn="ctr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482194" y="3465675"/>
            <a:ext cx="4800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Erik Dietrich</a:t>
            </a:r>
            <a:endParaRPr lang="en-US" dirty="0">
              <a:latin typeface="+mj-lt"/>
            </a:endParaRPr>
          </a:p>
          <a:p>
            <a:pPr algn="r"/>
            <a:r>
              <a:rPr lang="en-US" dirty="0" smtClean="0">
                <a:latin typeface="+mj-lt"/>
              </a:rPr>
              <a:t>http://www.daedtech.com</a:t>
            </a:r>
            <a:endParaRPr lang="en-US" dirty="0">
              <a:latin typeface="+mj-lt"/>
            </a:endParaRPr>
          </a:p>
          <a:p>
            <a:pPr algn="r"/>
            <a:r>
              <a:rPr lang="en-US" dirty="0" smtClean="0">
                <a:latin typeface="+mj-lt"/>
              </a:rPr>
              <a:t>erik@daedtech.com</a:t>
            </a:r>
            <a:endParaRPr lang="en-US" dirty="0">
              <a:latin typeface="+mj-lt"/>
            </a:endParaRPr>
          </a:p>
          <a:p>
            <a:pPr algn="r"/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@</a:t>
            </a:r>
            <a:r>
              <a:rPr lang="en-US" sz="1800" dirty="0" err="1" smtClean="0">
                <a:solidFill>
                  <a:srgbClr val="002060"/>
                </a:solidFill>
                <a:latin typeface="+mj-lt"/>
              </a:rPr>
              <a:t>daedtech</a:t>
            </a:r>
            <a:endParaRPr lang="en-US" sz="18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1026" name="Picture 2" descr="http://m.c.lnkd.licdn.com/mpr/mpr/shrink_200_200/p/4/000/15c/323/3deb8c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544" y="3489741"/>
            <a:ext cx="868680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868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o-what-when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who-what-when</Template>
  <TotalTime>1860</TotalTime>
  <Words>12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who-what-when</vt:lpstr>
      <vt:lpstr>Course Name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Who, What, When?</dc:title>
  <dc:creator>Mike Woodring</dc:creator>
  <cp:lastModifiedBy>Erik</cp:lastModifiedBy>
  <cp:revision>161</cp:revision>
  <dcterms:created xsi:type="dcterms:W3CDTF">2013-02-18T21:06:29Z</dcterms:created>
  <dcterms:modified xsi:type="dcterms:W3CDTF">2014-07-12T19:53:28Z</dcterms:modified>
</cp:coreProperties>
</file>