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00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9570-1445-4268-9463-4BD832C6E77D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3B4D-8D89-4CD3-B946-B44AE170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5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9570-1445-4268-9463-4BD832C6E77D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3B4D-8D89-4CD3-B946-B44AE170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9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9570-1445-4268-9463-4BD832C6E77D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3B4D-8D89-4CD3-B946-B44AE170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9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9570-1445-4268-9463-4BD832C6E77D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3B4D-8D89-4CD3-B946-B44AE170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2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9570-1445-4268-9463-4BD832C6E77D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3B4D-8D89-4CD3-B946-B44AE170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9570-1445-4268-9463-4BD832C6E77D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3B4D-8D89-4CD3-B946-B44AE170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9570-1445-4268-9463-4BD832C6E77D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3B4D-8D89-4CD3-B946-B44AE170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8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9570-1445-4268-9463-4BD832C6E77D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3B4D-8D89-4CD3-B946-B44AE170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2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9570-1445-4268-9463-4BD832C6E77D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3B4D-8D89-4CD3-B946-B44AE170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7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9570-1445-4268-9463-4BD832C6E77D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3B4D-8D89-4CD3-B946-B44AE170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9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9570-1445-4268-9463-4BD832C6E77D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3B4D-8D89-4CD3-B946-B44AE170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9570-1445-4268-9463-4BD832C6E77D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3B4D-8D89-4CD3-B946-B44AE170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2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57200"/>
            <a:ext cx="8839200" cy="6255286"/>
            <a:chOff x="152400" y="457200"/>
            <a:chExt cx="8839200" cy="6255286"/>
          </a:xfrm>
        </p:grpSpPr>
        <p:grpSp>
          <p:nvGrpSpPr>
            <p:cNvPr id="36" name="Group 35"/>
            <p:cNvGrpSpPr/>
            <p:nvPr/>
          </p:nvGrpSpPr>
          <p:grpSpPr>
            <a:xfrm>
              <a:off x="152400" y="457200"/>
              <a:ext cx="8839200" cy="5972175"/>
              <a:chOff x="457200" y="457200"/>
              <a:chExt cx="8839200" cy="59721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38200" y="3048000"/>
                <a:ext cx="1933575" cy="139065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 smtClean="0">
                    <a:effectLst/>
                    <a:ea typeface="Calibri"/>
                    <a:cs typeface="Times New Roman"/>
                  </a:rPr>
                  <a:t>Project: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JEB</a:t>
                </a: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License: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BSD-Style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Contents: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 	1250 lines of Java</a:t>
                </a: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Binaries: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JEB.jar</a:t>
                </a: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Description: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dirty="0">
                    <a:effectLst/>
                    <a:ea typeface="Calibri"/>
                    <a:cs typeface="Times New Roman"/>
                  </a:rPr>
                  <a:t>A thin layer over JACOB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57200" y="5038725"/>
                <a:ext cx="1933575" cy="1390650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shade val="51000"/>
                      <a:satMod val="130000"/>
                      <a:alpha val="50000"/>
                    </a:schemeClr>
                  </a:gs>
                  <a:gs pos="80000">
                    <a:schemeClr val="accent3">
                      <a:shade val="93000"/>
                      <a:satMod val="130000"/>
                      <a:alpha val="50000"/>
                    </a:schemeClr>
                  </a:gs>
                  <a:gs pos="100000">
                    <a:schemeClr val="accent3">
                      <a:shade val="94000"/>
                      <a:satMod val="135000"/>
                      <a:alpha val="50000"/>
                    </a:schemeClr>
                  </a:gs>
                </a:gsLst>
              </a:gra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 smtClean="0">
                    <a:effectLst/>
                    <a:ea typeface="Calibri"/>
                    <a:cs typeface="Times New Roman"/>
                  </a:rPr>
                  <a:t>Project: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JACOB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License: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LGPLv2.1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 smtClean="0">
                    <a:effectLst/>
                    <a:ea typeface="Calibri"/>
                    <a:cs typeface="Times New Roman"/>
                  </a:rPr>
                  <a:t>Binaries</a:t>
                </a: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  <a:r>
                  <a:rPr lang="en-US" sz="1100" dirty="0" smtClean="0">
                    <a:ea typeface="Calibri"/>
                    <a:cs typeface="Times New Roman"/>
                  </a:rPr>
                  <a:t>jacob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.jar, jacob.dll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Description: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dirty="0" err="1" smtClean="0">
                    <a:effectLst/>
                    <a:ea typeface="Calibri"/>
                    <a:cs typeface="Times New Roman"/>
                  </a:rPr>
                  <a:t>SourceForge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 Open Source (non-hp)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7" name="Straight Arrow Connector 6"/>
              <p:cNvCxnSpPr>
                <a:stCxn id="5" idx="2"/>
                <a:endCxn id="6" idx="0"/>
              </p:cNvCxnSpPr>
              <p:nvPr/>
            </p:nvCxnSpPr>
            <p:spPr>
              <a:xfrm flipH="1">
                <a:off x="1423988" y="4438650"/>
                <a:ext cx="381000" cy="600075"/>
              </a:xfrm>
              <a:prstGeom prst="straightConnector1">
                <a:avLst/>
              </a:prstGeom>
              <a:ln>
                <a:solidFill>
                  <a:schemeClr val="accent5">
                    <a:alpha val="50000"/>
                  </a:schemeClr>
                </a:solidFill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1713441" y="457200"/>
                <a:ext cx="2971800" cy="139065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 smtClean="0">
                    <a:effectLst/>
                    <a:ea typeface="Calibri"/>
                    <a:cs typeface="Times New Roman"/>
                  </a:rPr>
                  <a:t>Project: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QuickRDA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License: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GPLv2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Contents: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 	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18,110 lines 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of Java</a:t>
                </a: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Binaries: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QuickRDA.jar, QuickRDA Bits.zip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Description: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The QuickRDA java code: logic engine, etc..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200400" y="3048000"/>
                <a:ext cx="2971800" cy="139065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 smtClean="0">
                    <a:effectLst/>
                    <a:ea typeface="Calibri"/>
                    <a:cs typeface="Times New Roman"/>
                  </a:rPr>
                  <a:t>Project: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QuickRDA-</a:t>
                </a:r>
                <a:r>
                  <a:rPr lang="en-US" sz="1100" dirty="0" err="1" smtClean="0">
                    <a:effectLst/>
                    <a:ea typeface="Calibri"/>
                    <a:cs typeface="Times New Roman"/>
                  </a:rPr>
                  <a:t>XLFiles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License: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BSD-Style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Contents: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 	1250 lines of Java</a:t>
                </a: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Binaries: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QuickRDA.xlam, launch scripts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Description: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The QuickRDA  .xlam  with tooling buttons &amp; </a:t>
                </a: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RDA language/metamodel, plus batch files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>
                <a:stCxn id="9" idx="2"/>
                <a:endCxn id="5" idx="0"/>
              </p:cNvCxnSpPr>
              <p:nvPr/>
            </p:nvCxnSpPr>
            <p:spPr>
              <a:xfrm flipH="1">
                <a:off x="1804988" y="1847850"/>
                <a:ext cx="1394353" cy="12001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9" idx="2"/>
                <a:endCxn id="10" idx="0"/>
              </p:cNvCxnSpPr>
              <p:nvPr/>
            </p:nvCxnSpPr>
            <p:spPr>
              <a:xfrm>
                <a:off x="3199341" y="1847850"/>
                <a:ext cx="1486959" cy="12001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6858000" y="3048000"/>
                <a:ext cx="2438400" cy="139065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 smtClean="0">
                    <a:effectLst/>
                    <a:ea typeface="Calibri"/>
                    <a:cs typeface="Times New Roman"/>
                  </a:rPr>
                  <a:t>Project: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  <a:r>
                  <a:rPr lang="en-US" sz="1100" dirty="0" err="1" smtClean="0">
                    <a:effectLst/>
                    <a:ea typeface="Calibri"/>
                    <a:cs typeface="Times New Roman"/>
                  </a:rPr>
                  <a:t>QuickViz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License: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BSD-Style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Contents: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 	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500 lines 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of 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JavaScript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Binaries: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  <a:r>
                  <a:rPr lang="en-US" sz="1100" dirty="0" err="1" smtClean="0">
                    <a:effectLst/>
                    <a:ea typeface="Calibri"/>
                    <a:cs typeface="Times New Roman"/>
                  </a:rPr>
                  <a:t>QuickViz.xpi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Description: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The </a:t>
                </a:r>
                <a:r>
                  <a:rPr lang="en-US" sz="1100" dirty="0" err="1" smtClean="0">
                    <a:effectLst/>
                    <a:ea typeface="Calibri"/>
                    <a:cs typeface="Times New Roman"/>
                  </a:rPr>
                  <a:t>QuickViz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  Firefox plugin for pan &amp; scan  viewing of .svg files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5791200" y="457200"/>
                <a:ext cx="2438400" cy="139065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 smtClean="0">
                    <a:effectLst/>
                    <a:ea typeface="Calibri"/>
                    <a:cs typeface="Times New Roman"/>
                  </a:rPr>
                  <a:t>Project: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Generator  Plugin Example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License: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BSD-Style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Contents: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 	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45 lines 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of 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Java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Binaries: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TestPlugin.jar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b="1" i="1" dirty="0">
                    <a:effectLst/>
                    <a:ea typeface="Calibri"/>
                    <a:cs typeface="Times New Roman"/>
                  </a:rPr>
                  <a:t>Description: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	</a:t>
                </a: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  <a:tabLst>
                    <a:tab pos="3657600" algn="ctr"/>
                  </a:tabLst>
                </a:pP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The external Generator Plugin Interface Example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>
                <a:stCxn id="25" idx="1"/>
                <a:endCxn id="9" idx="3"/>
              </p:cNvCxnSpPr>
              <p:nvPr/>
            </p:nvCxnSpPr>
            <p:spPr>
              <a:xfrm flipH="1">
                <a:off x="4685241" y="1152525"/>
                <a:ext cx="110595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5410200" y="5991999"/>
                <a:ext cx="2133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619220" y="5486400"/>
                <a:ext cx="188102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Legend:</a:t>
                </a:r>
              </a:p>
              <a:p>
                <a:endParaRPr lang="en-US" sz="1600" dirty="0" smtClean="0"/>
              </a:p>
              <a:p>
                <a:r>
                  <a:rPr lang="en-US" sz="1200" dirty="0" smtClean="0"/>
                  <a:t>Shows Project Dependency</a:t>
                </a:r>
                <a:endParaRPr lang="en-US" sz="1200" dirty="0"/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7767083" y="5302102"/>
              <a:ext cx="914400" cy="40005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  <a:tabLst>
                  <a:tab pos="3657600" algn="ctr"/>
                </a:tabLs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GPLv2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767083" y="5807269"/>
              <a:ext cx="914400" cy="40005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  <a:tabLst>
                  <a:tab pos="3657600" algn="ctr"/>
                </a:tabLs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LGPLv</a:t>
              </a:r>
              <a:r>
                <a:rPr lang="en-US" sz="1100" dirty="0" smtClean="0">
                  <a:ea typeface="Calibri"/>
                  <a:cs typeface="Times New Roman"/>
                </a:rPr>
                <a:t>2.1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767083" y="6312436"/>
              <a:ext cx="914400" cy="40005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  <a:tabLst>
                  <a:tab pos="3657600" algn="ctr"/>
                </a:tabLst>
              </a:pPr>
              <a:r>
                <a:rPr lang="en-US" sz="1100" dirty="0" smtClean="0">
                  <a:ea typeface="Calibri"/>
                  <a:cs typeface="Times New Roman"/>
                </a:rPr>
                <a:t>MIT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17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L. Eidt</dc:creator>
  <dc:description>Copyright (c) 2012 Hewlett-Packard Development Company, L.P.</dc:description>
  <cp:lastModifiedBy>Erik Eidt</cp:lastModifiedBy>
  <cp:revision>10</cp:revision>
  <dcterms:created xsi:type="dcterms:W3CDTF">2012-09-18T16:33:18Z</dcterms:created>
  <dcterms:modified xsi:type="dcterms:W3CDTF">2012-09-21T17:39:20Z</dcterms:modified>
</cp:coreProperties>
</file>