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9.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0.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1.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2.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13.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1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15.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16.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1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1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19.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notesSlides/notesSlide20.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273" r:id="rId5"/>
    <p:sldId id="269" r:id="rId6"/>
    <p:sldId id="270" r:id="rId7"/>
    <p:sldId id="271" r:id="rId8"/>
    <p:sldId id="298" r:id="rId9"/>
    <p:sldId id="272" r:id="rId10"/>
    <p:sldId id="258" r:id="rId11"/>
    <p:sldId id="299" r:id="rId12"/>
    <p:sldId id="300" r:id="rId13"/>
    <p:sldId id="301" r:id="rId14"/>
    <p:sldId id="263" r:id="rId15"/>
    <p:sldId id="264" r:id="rId16"/>
    <p:sldId id="265" r:id="rId17"/>
    <p:sldId id="266" r:id="rId18"/>
    <p:sldId id="267" r:id="rId19"/>
    <p:sldId id="268" r:id="rId20"/>
    <p:sldId id="274" r:id="rId21"/>
    <p:sldId id="275" r:id="rId22"/>
    <p:sldId id="276" r:id="rId23"/>
    <p:sldId id="302" r:id="rId24"/>
    <p:sldId id="303" r:id="rId25"/>
    <p:sldId id="304" r:id="rId26"/>
    <p:sldId id="305" r:id="rId27"/>
    <p:sldId id="277" r:id="rId28"/>
    <p:sldId id="278" r:id="rId29"/>
    <p:sldId id="279" r:id="rId30"/>
    <p:sldId id="280" r:id="rId31"/>
    <p:sldId id="281" r:id="rId32"/>
    <p:sldId id="282" r:id="rId33"/>
    <p:sldId id="284" r:id="rId34"/>
    <p:sldId id="285" r:id="rId35"/>
    <p:sldId id="287" r:id="rId36"/>
    <p:sldId id="288" r:id="rId37"/>
    <p:sldId id="289" r:id="rId38"/>
    <p:sldId id="290" r:id="rId39"/>
    <p:sldId id="291" r:id="rId40"/>
    <p:sldId id="292" r:id="rId41"/>
    <p:sldId id="293" r:id="rId42"/>
    <p:sldId id="294" r:id="rId43"/>
    <p:sldId id="295" r:id="rId44"/>
    <p:sldId id="296" r:id="rId45"/>
    <p:sldId id="307" r:id="rId46"/>
    <p:sldId id="306" r:id="rId47"/>
    <p:sldId id="297" r:id="rId48"/>
    <p:sldId id="259" r:id="rId49"/>
  </p:sldIdLst>
  <p:sldSz cx="9144000" cy="5143500" type="screen16x9"/>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60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k Emilsson" initials="EE" lastIdx="23" clrIdx="0">
    <p:extLst>
      <p:ext uri="{19B8F6BF-5375-455C-9EA6-DF929625EA0E}">
        <p15:presenceInfo xmlns:p15="http://schemas.microsoft.com/office/powerpoint/2012/main" userId="S::erik.emilsson@ivl.se::fca6a64d-57f4-4806-823b-cfc857143360" providerId="AD"/>
      </p:ext>
    </p:extLst>
  </p:cmAuthor>
  <p:cmAuthor id="2" name="Hanna Matschke Ekholm" initials="HME" lastIdx="1" clrIdx="1">
    <p:extLst>
      <p:ext uri="{19B8F6BF-5375-455C-9EA6-DF929625EA0E}">
        <p15:presenceInfo xmlns:p15="http://schemas.microsoft.com/office/powerpoint/2012/main" userId="S::hanna.matschkeekholm@ivl.se::fab81faf-1dc0-4621-bb42-d150b17022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9AA"/>
    <a:srgbClr val="717F6B"/>
    <a:srgbClr val="717F81"/>
    <a:srgbClr val="5A7E92"/>
    <a:srgbClr val="8DB9E5"/>
    <a:srgbClr val="C79316"/>
    <a:srgbClr val="FFD451"/>
    <a:srgbClr val="A3A86B"/>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004396-9CF1-4CBF-9D98-9E4F49205BDA}" v="254" dt="2020-12-04T10:27:27.796"/>
  </p1510:revLst>
</p1510:revInfo>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17" autoAdjust="0"/>
  </p:normalViewPr>
  <p:slideViewPr>
    <p:cSldViewPr snapToGrid="0">
      <p:cViewPr varScale="1">
        <p:scale>
          <a:sx n="191" d="100"/>
          <a:sy n="191" d="100"/>
        </p:scale>
        <p:origin x="924" y="150"/>
      </p:cViewPr>
      <p:guideLst>
        <p:guide orient="horz" pos="1620"/>
        <p:guide pos="2880"/>
        <p:guide pos="56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 Matschke Ekholm" userId="fab81faf-1dc0-4621-bb42-d150b1702294" providerId="ADAL" clId="{B0100D1B-E93E-497C-91EB-AC5E5B384DD9}"/>
    <pc:docChg chg="undo custSel modSld">
      <pc:chgData name="Hanna Matschke Ekholm" userId="fab81faf-1dc0-4621-bb42-d150b1702294" providerId="ADAL" clId="{B0100D1B-E93E-497C-91EB-AC5E5B384DD9}" dt="2020-11-17T13:51:13.853" v="192" actId="1076"/>
      <pc:docMkLst>
        <pc:docMk/>
      </pc:docMkLst>
      <pc:sldChg chg="delSp">
        <pc:chgData name="Hanna Matschke Ekholm" userId="fab81faf-1dc0-4621-bb42-d150b1702294" providerId="ADAL" clId="{B0100D1B-E93E-497C-91EB-AC5E5B384DD9}" dt="2020-11-17T13:14:00.152" v="19" actId="478"/>
        <pc:sldMkLst>
          <pc:docMk/>
          <pc:sldMk cId="304649575" sldId="258"/>
        </pc:sldMkLst>
        <pc:spChg chg="del">
          <ac:chgData name="Hanna Matschke Ekholm" userId="fab81faf-1dc0-4621-bb42-d150b1702294" providerId="ADAL" clId="{B0100D1B-E93E-497C-91EB-AC5E5B384DD9}" dt="2020-11-17T13:14:00.152" v="19" actId="478"/>
          <ac:spMkLst>
            <pc:docMk/>
            <pc:sldMk cId="304649575" sldId="258"/>
            <ac:spMk id="4" creationId="{22D92177-745F-4E3A-AF45-8A0A4A02148C}"/>
          </ac:spMkLst>
        </pc:spChg>
      </pc:sldChg>
      <pc:sldChg chg="delSp">
        <pc:chgData name="Hanna Matschke Ekholm" userId="fab81faf-1dc0-4621-bb42-d150b1702294" providerId="ADAL" clId="{B0100D1B-E93E-497C-91EB-AC5E5B384DD9}" dt="2020-11-17T13:13:38.053" v="14" actId="478"/>
        <pc:sldMkLst>
          <pc:docMk/>
          <pc:sldMk cId="27018804" sldId="263"/>
        </pc:sldMkLst>
        <pc:spChg chg="del">
          <ac:chgData name="Hanna Matschke Ekholm" userId="fab81faf-1dc0-4621-bb42-d150b1702294" providerId="ADAL" clId="{B0100D1B-E93E-497C-91EB-AC5E5B384DD9}" dt="2020-11-17T13:13:38.053" v="14" actId="478"/>
          <ac:spMkLst>
            <pc:docMk/>
            <pc:sldMk cId="27018804" sldId="263"/>
            <ac:spMk id="4" creationId="{3CC713AC-D48A-44C3-BC03-786A349FE36B}"/>
          </ac:spMkLst>
        </pc:spChg>
      </pc:sldChg>
      <pc:sldChg chg="delSp">
        <pc:chgData name="Hanna Matschke Ekholm" userId="fab81faf-1dc0-4621-bb42-d150b1702294" providerId="ADAL" clId="{B0100D1B-E93E-497C-91EB-AC5E5B384DD9}" dt="2020-11-17T13:13:32.993" v="13" actId="478"/>
        <pc:sldMkLst>
          <pc:docMk/>
          <pc:sldMk cId="3952089619" sldId="264"/>
        </pc:sldMkLst>
        <pc:spChg chg="del">
          <ac:chgData name="Hanna Matschke Ekholm" userId="fab81faf-1dc0-4621-bb42-d150b1702294" providerId="ADAL" clId="{B0100D1B-E93E-497C-91EB-AC5E5B384DD9}" dt="2020-11-17T13:13:32.993" v="13" actId="478"/>
          <ac:spMkLst>
            <pc:docMk/>
            <pc:sldMk cId="3952089619" sldId="264"/>
            <ac:spMk id="4" creationId="{9D42A38D-D73F-48D7-86F6-6D4CBA0F547B}"/>
          </ac:spMkLst>
        </pc:spChg>
      </pc:sldChg>
      <pc:sldChg chg="delSp">
        <pc:chgData name="Hanna Matschke Ekholm" userId="fab81faf-1dc0-4621-bb42-d150b1702294" providerId="ADAL" clId="{B0100D1B-E93E-497C-91EB-AC5E5B384DD9}" dt="2020-11-17T13:13:29.177" v="12" actId="478"/>
        <pc:sldMkLst>
          <pc:docMk/>
          <pc:sldMk cId="830117677" sldId="265"/>
        </pc:sldMkLst>
        <pc:spChg chg="del">
          <ac:chgData name="Hanna Matschke Ekholm" userId="fab81faf-1dc0-4621-bb42-d150b1702294" providerId="ADAL" clId="{B0100D1B-E93E-497C-91EB-AC5E5B384DD9}" dt="2020-11-17T13:13:29.177" v="12" actId="478"/>
          <ac:spMkLst>
            <pc:docMk/>
            <pc:sldMk cId="830117677" sldId="265"/>
            <ac:spMk id="4" creationId="{2DAB7D44-8559-466C-9F50-FCDBB5AA78F8}"/>
          </ac:spMkLst>
        </pc:spChg>
      </pc:sldChg>
      <pc:sldChg chg="delSp modSp">
        <pc:chgData name="Hanna Matschke Ekholm" userId="fab81faf-1dc0-4621-bb42-d150b1702294" providerId="ADAL" clId="{B0100D1B-E93E-497C-91EB-AC5E5B384DD9}" dt="2020-11-17T13:13:23.823" v="11" actId="14100"/>
        <pc:sldMkLst>
          <pc:docMk/>
          <pc:sldMk cId="3710086064" sldId="266"/>
        </pc:sldMkLst>
        <pc:spChg chg="del">
          <ac:chgData name="Hanna Matschke Ekholm" userId="fab81faf-1dc0-4621-bb42-d150b1702294" providerId="ADAL" clId="{B0100D1B-E93E-497C-91EB-AC5E5B384DD9}" dt="2020-11-17T13:13:20.848" v="10" actId="478"/>
          <ac:spMkLst>
            <pc:docMk/>
            <pc:sldMk cId="3710086064" sldId="266"/>
            <ac:spMk id="4" creationId="{A50E9BE8-4455-4C91-B734-965EEC035D7E}"/>
          </ac:spMkLst>
        </pc:spChg>
        <pc:graphicFrameChg chg="mod">
          <ac:chgData name="Hanna Matschke Ekholm" userId="fab81faf-1dc0-4621-bb42-d150b1702294" providerId="ADAL" clId="{B0100D1B-E93E-497C-91EB-AC5E5B384DD9}" dt="2020-11-17T13:13:23.823" v="11" actId="14100"/>
          <ac:graphicFrameMkLst>
            <pc:docMk/>
            <pc:sldMk cId="3710086064" sldId="266"/>
            <ac:graphicFrameMk id="8" creationId="{00C3A9D2-1EB6-4C25-993B-1E8C4A64D5A8}"/>
          </ac:graphicFrameMkLst>
        </pc:graphicFrameChg>
      </pc:sldChg>
      <pc:sldChg chg="delSp modSp">
        <pc:chgData name="Hanna Matschke Ekholm" userId="fab81faf-1dc0-4621-bb42-d150b1702294" providerId="ADAL" clId="{B0100D1B-E93E-497C-91EB-AC5E5B384DD9}" dt="2020-11-17T13:13:14.197" v="8" actId="478"/>
        <pc:sldMkLst>
          <pc:docMk/>
          <pc:sldMk cId="2511846166" sldId="267"/>
        </pc:sldMkLst>
        <pc:spChg chg="del mod">
          <ac:chgData name="Hanna Matschke Ekholm" userId="fab81faf-1dc0-4621-bb42-d150b1702294" providerId="ADAL" clId="{B0100D1B-E93E-497C-91EB-AC5E5B384DD9}" dt="2020-11-17T13:13:14.197" v="8" actId="478"/>
          <ac:spMkLst>
            <pc:docMk/>
            <pc:sldMk cId="2511846166" sldId="267"/>
            <ac:spMk id="4" creationId="{20C4FCF7-3D97-4E6B-876C-F9FB20C8F500}"/>
          </ac:spMkLst>
        </pc:spChg>
      </pc:sldChg>
      <pc:sldChg chg="delSp modSp">
        <pc:chgData name="Hanna Matschke Ekholm" userId="fab81faf-1dc0-4621-bb42-d150b1702294" providerId="ADAL" clId="{B0100D1B-E93E-497C-91EB-AC5E5B384DD9}" dt="2020-11-17T13:13:10.827" v="6" actId="478"/>
        <pc:sldMkLst>
          <pc:docMk/>
          <pc:sldMk cId="3048022854" sldId="268"/>
        </pc:sldMkLst>
        <pc:spChg chg="del mod">
          <ac:chgData name="Hanna Matschke Ekholm" userId="fab81faf-1dc0-4621-bb42-d150b1702294" providerId="ADAL" clId="{B0100D1B-E93E-497C-91EB-AC5E5B384DD9}" dt="2020-11-17T13:13:10.827" v="6" actId="478"/>
          <ac:spMkLst>
            <pc:docMk/>
            <pc:sldMk cId="3048022854" sldId="268"/>
            <ac:spMk id="4" creationId="{051D7221-B6F9-4D8F-99E1-EB3734FBA31D}"/>
          </ac:spMkLst>
        </pc:spChg>
      </pc:sldChg>
      <pc:sldChg chg="delSp">
        <pc:chgData name="Hanna Matschke Ekholm" userId="fab81faf-1dc0-4621-bb42-d150b1702294" providerId="ADAL" clId="{B0100D1B-E93E-497C-91EB-AC5E5B384DD9}" dt="2020-11-17T13:14:41.133" v="24" actId="478"/>
        <pc:sldMkLst>
          <pc:docMk/>
          <pc:sldMk cId="111580001" sldId="269"/>
        </pc:sldMkLst>
        <pc:spChg chg="del">
          <ac:chgData name="Hanna Matschke Ekholm" userId="fab81faf-1dc0-4621-bb42-d150b1702294" providerId="ADAL" clId="{B0100D1B-E93E-497C-91EB-AC5E5B384DD9}" dt="2020-11-17T13:14:41.133" v="24" actId="478"/>
          <ac:spMkLst>
            <pc:docMk/>
            <pc:sldMk cId="111580001" sldId="269"/>
            <ac:spMk id="4" creationId="{ECE5815B-8AFB-4EBF-9B84-BE68213D9B7B}"/>
          </ac:spMkLst>
        </pc:spChg>
      </pc:sldChg>
      <pc:sldChg chg="delSp">
        <pc:chgData name="Hanna Matschke Ekholm" userId="fab81faf-1dc0-4621-bb42-d150b1702294" providerId="ADAL" clId="{B0100D1B-E93E-497C-91EB-AC5E5B384DD9}" dt="2020-11-17T13:14:16.155" v="23" actId="478"/>
        <pc:sldMkLst>
          <pc:docMk/>
          <pc:sldMk cId="2612457831" sldId="270"/>
        </pc:sldMkLst>
        <pc:spChg chg="del">
          <ac:chgData name="Hanna Matschke Ekholm" userId="fab81faf-1dc0-4621-bb42-d150b1702294" providerId="ADAL" clId="{B0100D1B-E93E-497C-91EB-AC5E5B384DD9}" dt="2020-11-17T13:14:16.155" v="23" actId="478"/>
          <ac:spMkLst>
            <pc:docMk/>
            <pc:sldMk cId="2612457831" sldId="270"/>
            <ac:spMk id="4" creationId="{CEA5A148-39DC-4E96-B98D-C0A171D6B233}"/>
          </ac:spMkLst>
        </pc:spChg>
      </pc:sldChg>
      <pc:sldChg chg="delSp">
        <pc:chgData name="Hanna Matschke Ekholm" userId="fab81faf-1dc0-4621-bb42-d150b1702294" providerId="ADAL" clId="{B0100D1B-E93E-497C-91EB-AC5E5B384DD9}" dt="2020-11-17T13:14:12.384" v="22" actId="478"/>
        <pc:sldMkLst>
          <pc:docMk/>
          <pc:sldMk cId="2734343491" sldId="271"/>
        </pc:sldMkLst>
        <pc:spChg chg="del">
          <ac:chgData name="Hanna Matschke Ekholm" userId="fab81faf-1dc0-4621-bb42-d150b1702294" providerId="ADAL" clId="{B0100D1B-E93E-497C-91EB-AC5E5B384DD9}" dt="2020-11-17T13:14:12.384" v="22" actId="478"/>
          <ac:spMkLst>
            <pc:docMk/>
            <pc:sldMk cId="2734343491" sldId="271"/>
            <ac:spMk id="4" creationId="{50425F1D-F500-40C7-9354-B42DB8B6D91E}"/>
          </ac:spMkLst>
        </pc:spChg>
      </pc:sldChg>
      <pc:sldChg chg="delSp">
        <pc:chgData name="Hanna Matschke Ekholm" userId="fab81faf-1dc0-4621-bb42-d150b1702294" providerId="ADAL" clId="{B0100D1B-E93E-497C-91EB-AC5E5B384DD9}" dt="2020-11-17T13:13:03.529" v="4" actId="478"/>
        <pc:sldMkLst>
          <pc:docMk/>
          <pc:sldMk cId="1164025761" sldId="274"/>
        </pc:sldMkLst>
        <pc:spChg chg="del">
          <ac:chgData name="Hanna Matschke Ekholm" userId="fab81faf-1dc0-4621-bb42-d150b1702294" providerId="ADAL" clId="{B0100D1B-E93E-497C-91EB-AC5E5B384DD9}" dt="2020-11-17T13:13:03.529" v="4" actId="478"/>
          <ac:spMkLst>
            <pc:docMk/>
            <pc:sldMk cId="1164025761" sldId="274"/>
            <ac:spMk id="4" creationId="{0DC10541-C502-47CA-88B9-57810D5FD6EA}"/>
          </ac:spMkLst>
        </pc:spChg>
      </pc:sldChg>
      <pc:sldChg chg="delSp modSp">
        <pc:chgData name="Hanna Matschke Ekholm" userId="fab81faf-1dc0-4621-bb42-d150b1702294" providerId="ADAL" clId="{B0100D1B-E93E-497C-91EB-AC5E5B384DD9}" dt="2020-11-17T13:13:00.406" v="3" actId="14100"/>
        <pc:sldMkLst>
          <pc:docMk/>
          <pc:sldMk cId="3358203131" sldId="275"/>
        </pc:sldMkLst>
        <pc:spChg chg="del">
          <ac:chgData name="Hanna Matschke Ekholm" userId="fab81faf-1dc0-4621-bb42-d150b1702294" providerId="ADAL" clId="{B0100D1B-E93E-497C-91EB-AC5E5B384DD9}" dt="2020-11-17T13:12:56.874" v="2" actId="478"/>
          <ac:spMkLst>
            <pc:docMk/>
            <pc:sldMk cId="3358203131" sldId="275"/>
            <ac:spMk id="4" creationId="{BF7E2083-983B-4651-B93A-C9C32C8089D9}"/>
          </ac:spMkLst>
        </pc:spChg>
        <pc:graphicFrameChg chg="mod">
          <ac:chgData name="Hanna Matschke Ekholm" userId="fab81faf-1dc0-4621-bb42-d150b1702294" providerId="ADAL" clId="{B0100D1B-E93E-497C-91EB-AC5E5B384DD9}" dt="2020-11-17T13:13:00.406" v="3" actId="14100"/>
          <ac:graphicFrameMkLst>
            <pc:docMk/>
            <pc:sldMk cId="3358203131" sldId="275"/>
            <ac:graphicFrameMk id="7" creationId="{ACEDA65F-7A8D-419E-B368-8E0AE78CBDF2}"/>
          </ac:graphicFrameMkLst>
        </pc:graphicFrameChg>
      </pc:sldChg>
      <pc:sldChg chg="delSp">
        <pc:chgData name="Hanna Matschke Ekholm" userId="fab81faf-1dc0-4621-bb42-d150b1702294" providerId="ADAL" clId="{B0100D1B-E93E-497C-91EB-AC5E5B384DD9}" dt="2020-11-17T13:14:59.122" v="25" actId="478"/>
        <pc:sldMkLst>
          <pc:docMk/>
          <pc:sldMk cId="3156501862" sldId="276"/>
        </pc:sldMkLst>
        <pc:spChg chg="del">
          <ac:chgData name="Hanna Matschke Ekholm" userId="fab81faf-1dc0-4621-bb42-d150b1702294" providerId="ADAL" clId="{B0100D1B-E93E-497C-91EB-AC5E5B384DD9}" dt="2020-11-17T13:14:59.122" v="25" actId="478"/>
          <ac:spMkLst>
            <pc:docMk/>
            <pc:sldMk cId="3156501862" sldId="276"/>
            <ac:spMk id="4" creationId="{1132C4FF-8FC3-4F95-96B2-D0C79981DFEE}"/>
          </ac:spMkLst>
        </pc:spChg>
      </pc:sldChg>
      <pc:sldChg chg="delSp modSp">
        <pc:chgData name="Hanna Matschke Ekholm" userId="fab81faf-1dc0-4621-bb42-d150b1702294" providerId="ADAL" clId="{B0100D1B-E93E-497C-91EB-AC5E5B384DD9}" dt="2020-11-17T13:15:33.611" v="36" actId="1076"/>
        <pc:sldMkLst>
          <pc:docMk/>
          <pc:sldMk cId="4019228333" sldId="277"/>
        </pc:sldMkLst>
        <pc:spChg chg="del mod">
          <ac:chgData name="Hanna Matschke Ekholm" userId="fab81faf-1dc0-4621-bb42-d150b1702294" providerId="ADAL" clId="{B0100D1B-E93E-497C-91EB-AC5E5B384DD9}" dt="2020-11-17T13:15:23.041" v="33" actId="478"/>
          <ac:spMkLst>
            <pc:docMk/>
            <pc:sldMk cId="4019228333" sldId="277"/>
            <ac:spMk id="4" creationId="{42008D63-177C-4717-A99F-3DB691CB66FD}"/>
          </ac:spMkLst>
        </pc:spChg>
        <pc:spChg chg="mod">
          <ac:chgData name="Hanna Matschke Ekholm" userId="fab81faf-1dc0-4621-bb42-d150b1702294" providerId="ADAL" clId="{B0100D1B-E93E-497C-91EB-AC5E5B384DD9}" dt="2020-11-17T13:15:33.611" v="36" actId="1076"/>
          <ac:spMkLst>
            <pc:docMk/>
            <pc:sldMk cId="4019228333" sldId="277"/>
            <ac:spMk id="9" creationId="{481D4561-8645-469C-B8FC-BFAAEC823417}"/>
          </ac:spMkLst>
        </pc:spChg>
        <pc:graphicFrameChg chg="mod">
          <ac:chgData name="Hanna Matschke Ekholm" userId="fab81faf-1dc0-4621-bb42-d150b1702294" providerId="ADAL" clId="{B0100D1B-E93E-497C-91EB-AC5E5B384DD9}" dt="2020-11-17T13:15:25.801" v="34" actId="14100"/>
          <ac:graphicFrameMkLst>
            <pc:docMk/>
            <pc:sldMk cId="4019228333" sldId="277"/>
            <ac:graphicFrameMk id="6" creationId="{894AD725-D710-403C-BF12-0FC0A674737B}"/>
          </ac:graphicFrameMkLst>
        </pc:graphicFrameChg>
      </pc:sldChg>
      <pc:sldChg chg="delSp">
        <pc:chgData name="Hanna Matschke Ekholm" userId="fab81faf-1dc0-4621-bb42-d150b1702294" providerId="ADAL" clId="{B0100D1B-E93E-497C-91EB-AC5E5B384DD9}" dt="2020-11-17T13:15:38.747" v="37" actId="478"/>
        <pc:sldMkLst>
          <pc:docMk/>
          <pc:sldMk cId="1849282378" sldId="278"/>
        </pc:sldMkLst>
        <pc:spChg chg="del">
          <ac:chgData name="Hanna Matschke Ekholm" userId="fab81faf-1dc0-4621-bb42-d150b1702294" providerId="ADAL" clId="{B0100D1B-E93E-497C-91EB-AC5E5B384DD9}" dt="2020-11-17T13:15:38.747" v="37" actId="478"/>
          <ac:spMkLst>
            <pc:docMk/>
            <pc:sldMk cId="1849282378" sldId="278"/>
            <ac:spMk id="4" creationId="{CAD22DE8-4443-459A-9177-E373FA557FE3}"/>
          </ac:spMkLst>
        </pc:spChg>
      </pc:sldChg>
      <pc:sldChg chg="delSp">
        <pc:chgData name="Hanna Matschke Ekholm" userId="fab81faf-1dc0-4621-bb42-d150b1702294" providerId="ADAL" clId="{B0100D1B-E93E-497C-91EB-AC5E5B384DD9}" dt="2020-11-17T13:15:43.444" v="38" actId="478"/>
        <pc:sldMkLst>
          <pc:docMk/>
          <pc:sldMk cId="4265399599" sldId="279"/>
        </pc:sldMkLst>
        <pc:spChg chg="del">
          <ac:chgData name="Hanna Matschke Ekholm" userId="fab81faf-1dc0-4621-bb42-d150b1702294" providerId="ADAL" clId="{B0100D1B-E93E-497C-91EB-AC5E5B384DD9}" dt="2020-11-17T13:15:43.444" v="38" actId="478"/>
          <ac:spMkLst>
            <pc:docMk/>
            <pc:sldMk cId="4265399599" sldId="279"/>
            <ac:spMk id="4" creationId="{EAA1A8A6-9FCC-44D6-8300-1679D8A60C95}"/>
          </ac:spMkLst>
        </pc:spChg>
      </pc:sldChg>
      <pc:sldChg chg="delSp">
        <pc:chgData name="Hanna Matschke Ekholm" userId="fab81faf-1dc0-4621-bb42-d150b1702294" providerId="ADAL" clId="{B0100D1B-E93E-497C-91EB-AC5E5B384DD9}" dt="2020-11-17T13:15:47.417" v="39" actId="478"/>
        <pc:sldMkLst>
          <pc:docMk/>
          <pc:sldMk cId="1039632654" sldId="280"/>
        </pc:sldMkLst>
        <pc:spChg chg="del">
          <ac:chgData name="Hanna Matschke Ekholm" userId="fab81faf-1dc0-4621-bb42-d150b1702294" providerId="ADAL" clId="{B0100D1B-E93E-497C-91EB-AC5E5B384DD9}" dt="2020-11-17T13:15:47.417" v="39" actId="478"/>
          <ac:spMkLst>
            <pc:docMk/>
            <pc:sldMk cId="1039632654" sldId="280"/>
            <ac:spMk id="4" creationId="{520EAD7A-3C57-43CD-936F-CA7A26CF0840}"/>
          </ac:spMkLst>
        </pc:spChg>
      </pc:sldChg>
      <pc:sldChg chg="delSp modSp">
        <pc:chgData name="Hanna Matschke Ekholm" userId="fab81faf-1dc0-4621-bb42-d150b1702294" providerId="ADAL" clId="{B0100D1B-E93E-497C-91EB-AC5E5B384DD9}" dt="2020-11-17T13:42:06.530" v="63" actId="255"/>
        <pc:sldMkLst>
          <pc:docMk/>
          <pc:sldMk cId="2110483112" sldId="281"/>
        </pc:sldMkLst>
        <pc:spChg chg="del">
          <ac:chgData name="Hanna Matschke Ekholm" userId="fab81faf-1dc0-4621-bb42-d150b1702294" providerId="ADAL" clId="{B0100D1B-E93E-497C-91EB-AC5E5B384DD9}" dt="2020-11-17T13:15:52.877" v="40" actId="478"/>
          <ac:spMkLst>
            <pc:docMk/>
            <pc:sldMk cId="2110483112" sldId="281"/>
            <ac:spMk id="4" creationId="{63221F4B-1390-4742-A9D7-39211E970429}"/>
          </ac:spMkLst>
        </pc:spChg>
        <pc:graphicFrameChg chg="modGraphic">
          <ac:chgData name="Hanna Matschke Ekholm" userId="fab81faf-1dc0-4621-bb42-d150b1702294" providerId="ADAL" clId="{B0100D1B-E93E-497C-91EB-AC5E5B384DD9}" dt="2020-11-17T13:42:06.530" v="63" actId="255"/>
          <ac:graphicFrameMkLst>
            <pc:docMk/>
            <pc:sldMk cId="2110483112" sldId="281"/>
            <ac:graphicFrameMk id="3" creationId="{802F18B5-DAEC-45F4-A269-53EF4150BC7B}"/>
          </ac:graphicFrameMkLst>
        </pc:graphicFrameChg>
      </pc:sldChg>
      <pc:sldChg chg="delSp">
        <pc:chgData name="Hanna Matschke Ekholm" userId="fab81faf-1dc0-4621-bb42-d150b1702294" providerId="ADAL" clId="{B0100D1B-E93E-497C-91EB-AC5E5B384DD9}" dt="2020-11-17T13:15:56.069" v="41" actId="478"/>
        <pc:sldMkLst>
          <pc:docMk/>
          <pc:sldMk cId="2952080616" sldId="282"/>
        </pc:sldMkLst>
        <pc:spChg chg="del">
          <ac:chgData name="Hanna Matschke Ekholm" userId="fab81faf-1dc0-4621-bb42-d150b1702294" providerId="ADAL" clId="{B0100D1B-E93E-497C-91EB-AC5E5B384DD9}" dt="2020-11-17T13:15:56.069" v="41" actId="478"/>
          <ac:spMkLst>
            <pc:docMk/>
            <pc:sldMk cId="2952080616" sldId="282"/>
            <ac:spMk id="4" creationId="{7B0ECA53-DFDA-4C38-801D-29CBE96BA8E5}"/>
          </ac:spMkLst>
        </pc:spChg>
      </pc:sldChg>
      <pc:sldChg chg="delSp">
        <pc:chgData name="Hanna Matschke Ekholm" userId="fab81faf-1dc0-4621-bb42-d150b1702294" providerId="ADAL" clId="{B0100D1B-E93E-497C-91EB-AC5E5B384DD9}" dt="2020-11-17T13:16:03.471" v="42" actId="478"/>
        <pc:sldMkLst>
          <pc:docMk/>
          <pc:sldMk cId="833006114" sldId="283"/>
        </pc:sldMkLst>
        <pc:spChg chg="del">
          <ac:chgData name="Hanna Matschke Ekholm" userId="fab81faf-1dc0-4621-bb42-d150b1702294" providerId="ADAL" clId="{B0100D1B-E93E-497C-91EB-AC5E5B384DD9}" dt="2020-11-17T13:16:03.471" v="42" actId="478"/>
          <ac:spMkLst>
            <pc:docMk/>
            <pc:sldMk cId="833006114" sldId="283"/>
            <ac:spMk id="4" creationId="{884EAC6C-CCAE-42B7-BB2C-CCFA1317217F}"/>
          </ac:spMkLst>
        </pc:spChg>
      </pc:sldChg>
      <pc:sldChg chg="delSp">
        <pc:chgData name="Hanna Matschke Ekholm" userId="fab81faf-1dc0-4621-bb42-d150b1702294" providerId="ADAL" clId="{B0100D1B-E93E-497C-91EB-AC5E5B384DD9}" dt="2020-11-17T13:16:08.681" v="43" actId="478"/>
        <pc:sldMkLst>
          <pc:docMk/>
          <pc:sldMk cId="2679655757" sldId="284"/>
        </pc:sldMkLst>
        <pc:spChg chg="del">
          <ac:chgData name="Hanna Matschke Ekholm" userId="fab81faf-1dc0-4621-bb42-d150b1702294" providerId="ADAL" clId="{B0100D1B-E93E-497C-91EB-AC5E5B384DD9}" dt="2020-11-17T13:16:08.681" v="43" actId="478"/>
          <ac:spMkLst>
            <pc:docMk/>
            <pc:sldMk cId="2679655757" sldId="284"/>
            <ac:spMk id="4" creationId="{26CC09E5-0935-4A3B-9F28-BBBF1DD2D7C9}"/>
          </ac:spMkLst>
        </pc:spChg>
      </pc:sldChg>
      <pc:sldChg chg="delSp">
        <pc:chgData name="Hanna Matschke Ekholm" userId="fab81faf-1dc0-4621-bb42-d150b1702294" providerId="ADAL" clId="{B0100D1B-E93E-497C-91EB-AC5E5B384DD9}" dt="2020-11-17T13:16:13.429" v="44" actId="478"/>
        <pc:sldMkLst>
          <pc:docMk/>
          <pc:sldMk cId="3633715689" sldId="285"/>
        </pc:sldMkLst>
        <pc:spChg chg="del">
          <ac:chgData name="Hanna Matschke Ekholm" userId="fab81faf-1dc0-4621-bb42-d150b1702294" providerId="ADAL" clId="{B0100D1B-E93E-497C-91EB-AC5E5B384DD9}" dt="2020-11-17T13:16:13.429" v="44" actId="478"/>
          <ac:spMkLst>
            <pc:docMk/>
            <pc:sldMk cId="3633715689" sldId="285"/>
            <ac:spMk id="4" creationId="{6C5210B1-C862-4670-BE25-B3FE711137AA}"/>
          </ac:spMkLst>
        </pc:spChg>
      </pc:sldChg>
      <pc:sldChg chg="delSp">
        <pc:chgData name="Hanna Matschke Ekholm" userId="fab81faf-1dc0-4621-bb42-d150b1702294" providerId="ADAL" clId="{B0100D1B-E93E-497C-91EB-AC5E5B384DD9}" dt="2020-11-17T13:16:17.451" v="45" actId="478"/>
        <pc:sldMkLst>
          <pc:docMk/>
          <pc:sldMk cId="2532507427" sldId="286"/>
        </pc:sldMkLst>
        <pc:spChg chg="del">
          <ac:chgData name="Hanna Matschke Ekholm" userId="fab81faf-1dc0-4621-bb42-d150b1702294" providerId="ADAL" clId="{B0100D1B-E93E-497C-91EB-AC5E5B384DD9}" dt="2020-11-17T13:16:17.451" v="45" actId="478"/>
          <ac:spMkLst>
            <pc:docMk/>
            <pc:sldMk cId="2532507427" sldId="286"/>
            <ac:spMk id="4" creationId="{EF533011-95C5-414A-8109-B90D9265E6AF}"/>
          </ac:spMkLst>
        </pc:spChg>
      </pc:sldChg>
      <pc:sldChg chg="delSp">
        <pc:chgData name="Hanna Matschke Ekholm" userId="fab81faf-1dc0-4621-bb42-d150b1702294" providerId="ADAL" clId="{B0100D1B-E93E-497C-91EB-AC5E5B384DD9}" dt="2020-11-17T13:16:20.736" v="46" actId="478"/>
        <pc:sldMkLst>
          <pc:docMk/>
          <pc:sldMk cId="4022822688" sldId="287"/>
        </pc:sldMkLst>
        <pc:spChg chg="del">
          <ac:chgData name="Hanna Matschke Ekholm" userId="fab81faf-1dc0-4621-bb42-d150b1702294" providerId="ADAL" clId="{B0100D1B-E93E-497C-91EB-AC5E5B384DD9}" dt="2020-11-17T13:16:20.736" v="46" actId="478"/>
          <ac:spMkLst>
            <pc:docMk/>
            <pc:sldMk cId="4022822688" sldId="287"/>
            <ac:spMk id="4" creationId="{037EB2DD-2972-4FBB-B846-F029FC135863}"/>
          </ac:spMkLst>
        </pc:spChg>
      </pc:sldChg>
      <pc:sldChg chg="delSp">
        <pc:chgData name="Hanna Matschke Ekholm" userId="fab81faf-1dc0-4621-bb42-d150b1702294" providerId="ADAL" clId="{B0100D1B-E93E-497C-91EB-AC5E5B384DD9}" dt="2020-11-17T13:16:24.876" v="47" actId="478"/>
        <pc:sldMkLst>
          <pc:docMk/>
          <pc:sldMk cId="2994015110" sldId="288"/>
        </pc:sldMkLst>
        <pc:spChg chg="del">
          <ac:chgData name="Hanna Matschke Ekholm" userId="fab81faf-1dc0-4621-bb42-d150b1702294" providerId="ADAL" clId="{B0100D1B-E93E-497C-91EB-AC5E5B384DD9}" dt="2020-11-17T13:16:24.876" v="47" actId="478"/>
          <ac:spMkLst>
            <pc:docMk/>
            <pc:sldMk cId="2994015110" sldId="288"/>
            <ac:spMk id="4" creationId="{7A0DBE46-A71B-4B32-B53B-16086DD620FD}"/>
          </ac:spMkLst>
        </pc:spChg>
      </pc:sldChg>
      <pc:sldChg chg="addSp delSp modSp">
        <pc:chgData name="Hanna Matschke Ekholm" userId="fab81faf-1dc0-4621-bb42-d150b1702294" providerId="ADAL" clId="{B0100D1B-E93E-497C-91EB-AC5E5B384DD9}" dt="2020-11-17T13:48:48.783" v="64" actId="20577"/>
        <pc:sldMkLst>
          <pc:docMk/>
          <pc:sldMk cId="2713602961" sldId="289"/>
        </pc:sldMkLst>
        <pc:spChg chg="mod">
          <ac:chgData name="Hanna Matschke Ekholm" userId="fab81faf-1dc0-4621-bb42-d150b1702294" providerId="ADAL" clId="{B0100D1B-E93E-497C-91EB-AC5E5B384DD9}" dt="2020-11-17T13:48:48.783" v="64" actId="20577"/>
          <ac:spMkLst>
            <pc:docMk/>
            <pc:sldMk cId="2713602961" sldId="289"/>
            <ac:spMk id="3" creationId="{B2DFDE62-9BE1-4E54-8149-117A3DB181BC}"/>
          </ac:spMkLst>
        </pc:spChg>
        <pc:spChg chg="del">
          <ac:chgData name="Hanna Matschke Ekholm" userId="fab81faf-1dc0-4621-bb42-d150b1702294" providerId="ADAL" clId="{B0100D1B-E93E-497C-91EB-AC5E5B384DD9}" dt="2020-11-17T13:16:33.505" v="50" actId="478"/>
          <ac:spMkLst>
            <pc:docMk/>
            <pc:sldMk cId="2713602961" sldId="289"/>
            <ac:spMk id="4" creationId="{4CBEFB21-76E1-42AA-AC1C-3C39294246E7}"/>
          </ac:spMkLst>
        </pc:spChg>
        <pc:graphicFrameChg chg="add del">
          <ac:chgData name="Hanna Matschke Ekholm" userId="fab81faf-1dc0-4621-bb42-d150b1702294" providerId="ADAL" clId="{B0100D1B-E93E-497C-91EB-AC5E5B384DD9}" dt="2020-11-17T13:16:30.394" v="49" actId="478"/>
          <ac:graphicFrameMkLst>
            <pc:docMk/>
            <pc:sldMk cId="2713602961" sldId="289"/>
            <ac:graphicFrameMk id="5" creationId="{1053C1DF-EA91-4FD4-BE33-E70236AD4064}"/>
          </ac:graphicFrameMkLst>
        </pc:graphicFrameChg>
      </pc:sldChg>
      <pc:sldChg chg="delSp modSp">
        <pc:chgData name="Hanna Matschke Ekholm" userId="fab81faf-1dc0-4621-bb42-d150b1702294" providerId="ADAL" clId="{B0100D1B-E93E-497C-91EB-AC5E5B384DD9}" dt="2020-11-17T13:49:18.559" v="69" actId="1076"/>
        <pc:sldMkLst>
          <pc:docMk/>
          <pc:sldMk cId="1752576517" sldId="290"/>
        </pc:sldMkLst>
        <pc:spChg chg="del">
          <ac:chgData name="Hanna Matschke Ekholm" userId="fab81faf-1dc0-4621-bb42-d150b1702294" providerId="ADAL" clId="{B0100D1B-E93E-497C-91EB-AC5E5B384DD9}" dt="2020-11-17T13:16:38.833" v="51" actId="478"/>
          <ac:spMkLst>
            <pc:docMk/>
            <pc:sldMk cId="1752576517" sldId="290"/>
            <ac:spMk id="4" creationId="{A809D3E0-2E77-47E3-83DE-DB8B688DC47C}"/>
          </ac:spMkLst>
        </pc:spChg>
        <pc:spChg chg="mod">
          <ac:chgData name="Hanna Matschke Ekholm" userId="fab81faf-1dc0-4621-bb42-d150b1702294" providerId="ADAL" clId="{B0100D1B-E93E-497C-91EB-AC5E5B384DD9}" dt="2020-11-17T13:49:18.559" v="69" actId="1076"/>
          <ac:spMkLst>
            <pc:docMk/>
            <pc:sldMk cId="1752576517" sldId="290"/>
            <ac:spMk id="12" creationId="{6FE3AD09-E5CE-4FE5-9C04-ED6CC7B34384}"/>
          </ac:spMkLst>
        </pc:spChg>
      </pc:sldChg>
      <pc:sldChg chg="delSp">
        <pc:chgData name="Hanna Matschke Ekholm" userId="fab81faf-1dc0-4621-bb42-d150b1702294" providerId="ADAL" clId="{B0100D1B-E93E-497C-91EB-AC5E5B384DD9}" dt="2020-11-17T13:16:42.149" v="52" actId="478"/>
        <pc:sldMkLst>
          <pc:docMk/>
          <pc:sldMk cId="3728137945" sldId="291"/>
        </pc:sldMkLst>
        <pc:spChg chg="del">
          <ac:chgData name="Hanna Matschke Ekholm" userId="fab81faf-1dc0-4621-bb42-d150b1702294" providerId="ADAL" clId="{B0100D1B-E93E-497C-91EB-AC5E5B384DD9}" dt="2020-11-17T13:16:42.149" v="52" actId="478"/>
          <ac:spMkLst>
            <pc:docMk/>
            <pc:sldMk cId="3728137945" sldId="291"/>
            <ac:spMk id="4" creationId="{4090D063-5215-4881-9617-6A78902B2B0A}"/>
          </ac:spMkLst>
        </pc:spChg>
      </pc:sldChg>
      <pc:sldChg chg="delSp modSp">
        <pc:chgData name="Hanna Matschke Ekholm" userId="fab81faf-1dc0-4621-bb42-d150b1702294" providerId="ADAL" clId="{B0100D1B-E93E-497C-91EB-AC5E5B384DD9}" dt="2020-11-17T13:16:45.750" v="54" actId="478"/>
        <pc:sldMkLst>
          <pc:docMk/>
          <pc:sldMk cId="1597521516" sldId="292"/>
        </pc:sldMkLst>
        <pc:spChg chg="del mod">
          <ac:chgData name="Hanna Matschke Ekholm" userId="fab81faf-1dc0-4621-bb42-d150b1702294" providerId="ADAL" clId="{B0100D1B-E93E-497C-91EB-AC5E5B384DD9}" dt="2020-11-17T13:16:45.750" v="54" actId="478"/>
          <ac:spMkLst>
            <pc:docMk/>
            <pc:sldMk cId="1597521516" sldId="292"/>
            <ac:spMk id="4" creationId="{3C0B46C1-C4DD-46BB-8010-2EE4FE7A2B69}"/>
          </ac:spMkLst>
        </pc:spChg>
      </pc:sldChg>
      <pc:sldChg chg="delSp modSp">
        <pc:chgData name="Hanna Matschke Ekholm" userId="fab81faf-1dc0-4621-bb42-d150b1702294" providerId="ADAL" clId="{B0100D1B-E93E-497C-91EB-AC5E5B384DD9}" dt="2020-11-17T13:16:55.458" v="57" actId="14100"/>
        <pc:sldMkLst>
          <pc:docMk/>
          <pc:sldMk cId="2939022201" sldId="293"/>
        </pc:sldMkLst>
        <pc:spChg chg="del">
          <ac:chgData name="Hanna Matschke Ekholm" userId="fab81faf-1dc0-4621-bb42-d150b1702294" providerId="ADAL" clId="{B0100D1B-E93E-497C-91EB-AC5E5B384DD9}" dt="2020-11-17T13:16:52.110" v="56" actId="478"/>
          <ac:spMkLst>
            <pc:docMk/>
            <pc:sldMk cId="2939022201" sldId="293"/>
            <ac:spMk id="4" creationId="{9CFF0CC9-F8CA-4CB1-8379-F285036F6BC3}"/>
          </ac:spMkLst>
        </pc:spChg>
        <pc:graphicFrameChg chg="mod">
          <ac:chgData name="Hanna Matschke Ekholm" userId="fab81faf-1dc0-4621-bb42-d150b1702294" providerId="ADAL" clId="{B0100D1B-E93E-497C-91EB-AC5E5B384DD9}" dt="2020-11-17T13:16:55.458" v="57" actId="14100"/>
          <ac:graphicFrameMkLst>
            <pc:docMk/>
            <pc:sldMk cId="2939022201" sldId="293"/>
            <ac:graphicFrameMk id="12" creationId="{F456A477-F925-42C0-8131-BDB73BC005B9}"/>
          </ac:graphicFrameMkLst>
        </pc:graphicFrameChg>
      </pc:sldChg>
      <pc:sldChg chg="delSp modSp">
        <pc:chgData name="Hanna Matschke Ekholm" userId="fab81faf-1dc0-4621-bb42-d150b1702294" providerId="ADAL" clId="{B0100D1B-E93E-497C-91EB-AC5E5B384DD9}" dt="2020-11-17T13:49:36.934" v="74" actId="20577"/>
        <pc:sldMkLst>
          <pc:docMk/>
          <pc:sldMk cId="987910403" sldId="294"/>
        </pc:sldMkLst>
        <pc:spChg chg="del">
          <ac:chgData name="Hanna Matschke Ekholm" userId="fab81faf-1dc0-4621-bb42-d150b1702294" providerId="ADAL" clId="{B0100D1B-E93E-497C-91EB-AC5E5B384DD9}" dt="2020-11-17T13:17:06.370" v="58" actId="478"/>
          <ac:spMkLst>
            <pc:docMk/>
            <pc:sldMk cId="987910403" sldId="294"/>
            <ac:spMk id="4" creationId="{F4702794-6A70-451B-B25B-F1EDAF3E44A8}"/>
          </ac:spMkLst>
        </pc:spChg>
        <pc:spChg chg="mod">
          <ac:chgData name="Hanna Matschke Ekholm" userId="fab81faf-1dc0-4621-bb42-d150b1702294" providerId="ADAL" clId="{B0100D1B-E93E-497C-91EB-AC5E5B384DD9}" dt="2020-11-17T13:49:36.934" v="74" actId="20577"/>
          <ac:spMkLst>
            <pc:docMk/>
            <pc:sldMk cId="987910403" sldId="294"/>
            <ac:spMk id="10" creationId="{E49A3565-079E-4962-98D0-C1449ACF038D}"/>
          </ac:spMkLst>
        </pc:spChg>
      </pc:sldChg>
      <pc:sldChg chg="delSp modSp">
        <pc:chgData name="Hanna Matschke Ekholm" userId="fab81faf-1dc0-4621-bb42-d150b1702294" providerId="ADAL" clId="{B0100D1B-E93E-497C-91EB-AC5E5B384DD9}" dt="2020-11-17T13:50:51.487" v="191" actId="255"/>
        <pc:sldMkLst>
          <pc:docMk/>
          <pc:sldMk cId="2187544509" sldId="295"/>
        </pc:sldMkLst>
        <pc:spChg chg="mod">
          <ac:chgData name="Hanna Matschke Ekholm" userId="fab81faf-1dc0-4621-bb42-d150b1702294" providerId="ADAL" clId="{B0100D1B-E93E-497C-91EB-AC5E5B384DD9}" dt="2020-11-17T13:50:51.487" v="191" actId="255"/>
          <ac:spMkLst>
            <pc:docMk/>
            <pc:sldMk cId="2187544509" sldId="295"/>
            <ac:spMk id="3" creationId="{AE79B23C-3A2B-40B5-97A0-7417A1863B92}"/>
          </ac:spMkLst>
        </pc:spChg>
        <pc:spChg chg="del">
          <ac:chgData name="Hanna Matschke Ekholm" userId="fab81faf-1dc0-4621-bb42-d150b1702294" providerId="ADAL" clId="{B0100D1B-E93E-497C-91EB-AC5E5B384DD9}" dt="2020-11-17T13:17:12.091" v="59" actId="478"/>
          <ac:spMkLst>
            <pc:docMk/>
            <pc:sldMk cId="2187544509" sldId="295"/>
            <ac:spMk id="4" creationId="{FC050518-3BA9-4A7B-BAE0-37ED4285C8AD}"/>
          </ac:spMkLst>
        </pc:spChg>
      </pc:sldChg>
      <pc:sldChg chg="delSp">
        <pc:chgData name="Hanna Matschke Ekholm" userId="fab81faf-1dc0-4621-bb42-d150b1702294" providerId="ADAL" clId="{B0100D1B-E93E-497C-91EB-AC5E5B384DD9}" dt="2020-11-17T13:17:18.502" v="60" actId="478"/>
        <pc:sldMkLst>
          <pc:docMk/>
          <pc:sldMk cId="1256150616" sldId="296"/>
        </pc:sldMkLst>
        <pc:spChg chg="del">
          <ac:chgData name="Hanna Matschke Ekholm" userId="fab81faf-1dc0-4621-bb42-d150b1702294" providerId="ADAL" clId="{B0100D1B-E93E-497C-91EB-AC5E5B384DD9}" dt="2020-11-17T13:17:18.502" v="60" actId="478"/>
          <ac:spMkLst>
            <pc:docMk/>
            <pc:sldMk cId="1256150616" sldId="296"/>
            <ac:spMk id="4" creationId="{4EA986F7-597B-4A5E-9B53-189F996E6831}"/>
          </ac:spMkLst>
        </pc:spChg>
      </pc:sldChg>
      <pc:sldChg chg="delSp">
        <pc:chgData name="Hanna Matschke Ekholm" userId="fab81faf-1dc0-4621-bb42-d150b1702294" providerId="ADAL" clId="{B0100D1B-E93E-497C-91EB-AC5E5B384DD9}" dt="2020-11-17T13:18:08.454" v="61" actId="478"/>
        <pc:sldMkLst>
          <pc:docMk/>
          <pc:sldMk cId="3357214407" sldId="297"/>
        </pc:sldMkLst>
        <pc:spChg chg="del">
          <ac:chgData name="Hanna Matschke Ekholm" userId="fab81faf-1dc0-4621-bb42-d150b1702294" providerId="ADAL" clId="{B0100D1B-E93E-497C-91EB-AC5E5B384DD9}" dt="2020-11-17T13:18:08.454" v="61" actId="478"/>
          <ac:spMkLst>
            <pc:docMk/>
            <pc:sldMk cId="3357214407" sldId="297"/>
            <ac:spMk id="4" creationId="{81E1AFFC-BC4B-4DAA-89FF-BCF2673D60BA}"/>
          </ac:spMkLst>
        </pc:spChg>
      </pc:sldChg>
      <pc:sldChg chg="delSp modSp">
        <pc:chgData name="Hanna Matschke Ekholm" userId="fab81faf-1dc0-4621-bb42-d150b1702294" providerId="ADAL" clId="{B0100D1B-E93E-497C-91EB-AC5E5B384DD9}" dt="2020-11-17T13:14:08.195" v="21" actId="478"/>
        <pc:sldMkLst>
          <pc:docMk/>
          <pc:sldMk cId="802100365" sldId="298"/>
        </pc:sldMkLst>
        <pc:spChg chg="del mod">
          <ac:chgData name="Hanna Matschke Ekholm" userId="fab81faf-1dc0-4621-bb42-d150b1702294" providerId="ADAL" clId="{B0100D1B-E93E-497C-91EB-AC5E5B384DD9}" dt="2020-11-17T13:14:08.195" v="21" actId="478"/>
          <ac:spMkLst>
            <pc:docMk/>
            <pc:sldMk cId="802100365" sldId="298"/>
            <ac:spMk id="4" creationId="{68C23FDD-33A6-40DA-BA4B-00A8F2F85C0B}"/>
          </ac:spMkLst>
        </pc:spChg>
      </pc:sldChg>
      <pc:sldChg chg="delSp modSp">
        <pc:chgData name="Hanna Matschke Ekholm" userId="fab81faf-1dc0-4621-bb42-d150b1702294" providerId="ADAL" clId="{B0100D1B-E93E-497C-91EB-AC5E5B384DD9}" dt="2020-11-17T13:13:55.155" v="18" actId="478"/>
        <pc:sldMkLst>
          <pc:docMk/>
          <pc:sldMk cId="1093908459" sldId="299"/>
        </pc:sldMkLst>
        <pc:spChg chg="del">
          <ac:chgData name="Hanna Matschke Ekholm" userId="fab81faf-1dc0-4621-bb42-d150b1702294" providerId="ADAL" clId="{B0100D1B-E93E-497C-91EB-AC5E5B384DD9}" dt="2020-11-17T13:13:55.155" v="18" actId="478"/>
          <ac:spMkLst>
            <pc:docMk/>
            <pc:sldMk cId="1093908459" sldId="299"/>
            <ac:spMk id="4" creationId="{64E2CCD7-2A3A-4368-9E88-37FACF9FEBE1}"/>
          </ac:spMkLst>
        </pc:spChg>
        <pc:graphicFrameChg chg="mod">
          <ac:chgData name="Hanna Matschke Ekholm" userId="fab81faf-1dc0-4621-bb42-d150b1702294" providerId="ADAL" clId="{B0100D1B-E93E-497C-91EB-AC5E5B384DD9}" dt="2020-11-17T13:13:52.747" v="17" actId="14100"/>
          <ac:graphicFrameMkLst>
            <pc:docMk/>
            <pc:sldMk cId="1093908459" sldId="299"/>
            <ac:graphicFrameMk id="9" creationId="{B0D70562-8A90-413E-9D33-408ED1CD2A10}"/>
          </ac:graphicFrameMkLst>
        </pc:graphicFrameChg>
      </pc:sldChg>
      <pc:sldChg chg="delSp">
        <pc:chgData name="Hanna Matschke Ekholm" userId="fab81faf-1dc0-4621-bb42-d150b1702294" providerId="ADAL" clId="{B0100D1B-E93E-497C-91EB-AC5E5B384DD9}" dt="2020-11-17T13:13:47.933" v="16" actId="478"/>
        <pc:sldMkLst>
          <pc:docMk/>
          <pc:sldMk cId="1965533671" sldId="300"/>
        </pc:sldMkLst>
        <pc:spChg chg="del">
          <ac:chgData name="Hanna Matschke Ekholm" userId="fab81faf-1dc0-4621-bb42-d150b1702294" providerId="ADAL" clId="{B0100D1B-E93E-497C-91EB-AC5E5B384DD9}" dt="2020-11-17T13:13:47.933" v="16" actId="478"/>
          <ac:spMkLst>
            <pc:docMk/>
            <pc:sldMk cId="1965533671" sldId="300"/>
            <ac:spMk id="4" creationId="{EE959239-F2B3-46BF-99B6-29298B03F163}"/>
          </ac:spMkLst>
        </pc:spChg>
      </pc:sldChg>
      <pc:sldChg chg="delSp">
        <pc:chgData name="Hanna Matschke Ekholm" userId="fab81faf-1dc0-4621-bb42-d150b1702294" providerId="ADAL" clId="{B0100D1B-E93E-497C-91EB-AC5E5B384DD9}" dt="2020-11-17T13:13:41.613" v="15" actId="478"/>
        <pc:sldMkLst>
          <pc:docMk/>
          <pc:sldMk cId="2134170227" sldId="301"/>
        </pc:sldMkLst>
        <pc:spChg chg="del">
          <ac:chgData name="Hanna Matschke Ekholm" userId="fab81faf-1dc0-4621-bb42-d150b1702294" providerId="ADAL" clId="{B0100D1B-E93E-497C-91EB-AC5E5B384DD9}" dt="2020-11-17T13:13:41.613" v="15" actId="478"/>
          <ac:spMkLst>
            <pc:docMk/>
            <pc:sldMk cId="2134170227" sldId="301"/>
            <ac:spMk id="4" creationId="{40DD5C81-F9BC-4830-929B-A9D845F88E24}"/>
          </ac:spMkLst>
        </pc:spChg>
      </pc:sldChg>
      <pc:sldChg chg="delSp">
        <pc:chgData name="Hanna Matschke Ekholm" userId="fab81faf-1dc0-4621-bb42-d150b1702294" providerId="ADAL" clId="{B0100D1B-E93E-497C-91EB-AC5E5B384DD9}" dt="2020-11-17T13:15:03.411" v="26" actId="478"/>
        <pc:sldMkLst>
          <pc:docMk/>
          <pc:sldMk cId="2557258835" sldId="302"/>
        </pc:sldMkLst>
        <pc:spChg chg="del">
          <ac:chgData name="Hanna Matschke Ekholm" userId="fab81faf-1dc0-4621-bb42-d150b1702294" providerId="ADAL" clId="{B0100D1B-E93E-497C-91EB-AC5E5B384DD9}" dt="2020-11-17T13:15:03.411" v="26" actId="478"/>
          <ac:spMkLst>
            <pc:docMk/>
            <pc:sldMk cId="2557258835" sldId="302"/>
            <ac:spMk id="4" creationId="{1132C4FF-8FC3-4F95-96B2-D0C79981DFEE}"/>
          </ac:spMkLst>
        </pc:spChg>
      </pc:sldChg>
      <pc:sldChg chg="delSp modSp">
        <pc:chgData name="Hanna Matschke Ekholm" userId="fab81faf-1dc0-4621-bb42-d150b1702294" providerId="ADAL" clId="{B0100D1B-E93E-497C-91EB-AC5E5B384DD9}" dt="2020-11-17T13:15:08.479" v="28" actId="478"/>
        <pc:sldMkLst>
          <pc:docMk/>
          <pc:sldMk cId="3689403089" sldId="303"/>
        </pc:sldMkLst>
        <pc:spChg chg="del mod">
          <ac:chgData name="Hanna Matschke Ekholm" userId="fab81faf-1dc0-4621-bb42-d150b1702294" providerId="ADAL" clId="{B0100D1B-E93E-497C-91EB-AC5E5B384DD9}" dt="2020-11-17T13:15:08.479" v="28" actId="478"/>
          <ac:spMkLst>
            <pc:docMk/>
            <pc:sldMk cId="3689403089" sldId="303"/>
            <ac:spMk id="4" creationId="{1132C4FF-8FC3-4F95-96B2-D0C79981DFEE}"/>
          </ac:spMkLst>
        </pc:spChg>
      </pc:sldChg>
      <pc:sldChg chg="delSp">
        <pc:chgData name="Hanna Matschke Ekholm" userId="fab81faf-1dc0-4621-bb42-d150b1702294" providerId="ADAL" clId="{B0100D1B-E93E-497C-91EB-AC5E5B384DD9}" dt="2020-11-17T13:15:12.007" v="29" actId="478"/>
        <pc:sldMkLst>
          <pc:docMk/>
          <pc:sldMk cId="3628992220" sldId="304"/>
        </pc:sldMkLst>
        <pc:spChg chg="del">
          <ac:chgData name="Hanna Matschke Ekholm" userId="fab81faf-1dc0-4621-bb42-d150b1702294" providerId="ADAL" clId="{B0100D1B-E93E-497C-91EB-AC5E5B384DD9}" dt="2020-11-17T13:15:12.007" v="29" actId="478"/>
          <ac:spMkLst>
            <pc:docMk/>
            <pc:sldMk cId="3628992220" sldId="304"/>
            <ac:spMk id="13" creationId="{EDDD3E35-0901-4E74-805F-C1596E160815}"/>
          </ac:spMkLst>
        </pc:spChg>
      </pc:sldChg>
      <pc:sldChg chg="delSp">
        <pc:chgData name="Hanna Matschke Ekholm" userId="fab81faf-1dc0-4621-bb42-d150b1702294" providerId="ADAL" clId="{B0100D1B-E93E-497C-91EB-AC5E5B384DD9}" dt="2020-11-17T13:15:15.528" v="30" actId="478"/>
        <pc:sldMkLst>
          <pc:docMk/>
          <pc:sldMk cId="2317927717" sldId="305"/>
        </pc:sldMkLst>
        <pc:spChg chg="del">
          <ac:chgData name="Hanna Matschke Ekholm" userId="fab81faf-1dc0-4621-bb42-d150b1702294" providerId="ADAL" clId="{B0100D1B-E93E-497C-91EB-AC5E5B384DD9}" dt="2020-11-17T13:15:15.528" v="30" actId="478"/>
          <ac:spMkLst>
            <pc:docMk/>
            <pc:sldMk cId="2317927717" sldId="305"/>
            <ac:spMk id="13" creationId="{F076715F-5A6F-41DB-B27C-FEBDCBF5C228}"/>
          </ac:spMkLst>
        </pc:spChg>
      </pc:sldChg>
      <pc:sldChg chg="modSp">
        <pc:chgData name="Hanna Matschke Ekholm" userId="fab81faf-1dc0-4621-bb42-d150b1702294" providerId="ADAL" clId="{B0100D1B-E93E-497C-91EB-AC5E5B384DD9}" dt="2020-11-17T13:51:13.853" v="192" actId="1076"/>
        <pc:sldMkLst>
          <pc:docMk/>
          <pc:sldMk cId="1838097305" sldId="306"/>
        </pc:sldMkLst>
        <pc:spChg chg="mod">
          <ac:chgData name="Hanna Matschke Ekholm" userId="fab81faf-1dc0-4621-bb42-d150b1702294" providerId="ADAL" clId="{B0100D1B-E93E-497C-91EB-AC5E5B384DD9}" dt="2020-11-17T13:51:13.853" v="192" actId="1076"/>
          <ac:spMkLst>
            <pc:docMk/>
            <pc:sldMk cId="1838097305" sldId="306"/>
            <ac:spMk id="8" creationId="{47352604-9A3F-47F6-BBEA-4557220511EE}"/>
          </ac:spMkLst>
        </pc:spChg>
      </pc:sldChg>
    </pc:docChg>
  </pc:docChgLst>
  <pc:docChgLst>
    <pc:chgData name="Erik Emilsson" userId="S::erik.emilsson@ivl.se::fca6a64d-57f4-4806-823b-cfc857143360" providerId="AD" clId="Web-{892BFDAA-90EF-C1B7-83DA-846CCDBE3A63}"/>
    <pc:docChg chg="modSld">
      <pc:chgData name="Erik Emilsson" userId="S::erik.emilsson@ivl.se::fca6a64d-57f4-4806-823b-cfc857143360" providerId="AD" clId="Web-{892BFDAA-90EF-C1B7-83DA-846CCDBE3A63}" dt="2020-11-27T13:23:36.262" v="1" actId="20577"/>
      <pc:docMkLst>
        <pc:docMk/>
      </pc:docMkLst>
      <pc:sldChg chg="modSp">
        <pc:chgData name="Erik Emilsson" userId="S::erik.emilsson@ivl.se::fca6a64d-57f4-4806-823b-cfc857143360" providerId="AD" clId="Web-{892BFDAA-90EF-C1B7-83DA-846CCDBE3A63}" dt="2020-11-27T13:23:36.262" v="0" actId="20577"/>
        <pc:sldMkLst>
          <pc:docMk/>
          <pc:sldMk cId="1838097305" sldId="306"/>
        </pc:sldMkLst>
        <pc:spChg chg="mod">
          <ac:chgData name="Erik Emilsson" userId="S::erik.emilsson@ivl.se::fca6a64d-57f4-4806-823b-cfc857143360" providerId="AD" clId="Web-{892BFDAA-90EF-C1B7-83DA-846CCDBE3A63}" dt="2020-11-27T13:23:36.262" v="0" actId="20577"/>
          <ac:spMkLst>
            <pc:docMk/>
            <pc:sldMk cId="1838097305" sldId="306"/>
            <ac:spMk id="8" creationId="{47352604-9A3F-47F6-BBEA-4557220511EE}"/>
          </ac:spMkLst>
        </pc:spChg>
      </pc:sldChg>
    </pc:docChg>
  </pc:docChgLst>
  <pc:docChgLst>
    <pc:chgData name="Hanna Matschke Ekholm" userId="fab81faf-1dc0-4621-bb42-d150b1702294" providerId="ADAL" clId="{97004396-9CF1-4CBF-9D98-9E4F49205BDA}"/>
    <pc:docChg chg="undo redo custSel delSld modSld">
      <pc:chgData name="Hanna Matschke Ekholm" userId="fab81faf-1dc0-4621-bb42-d150b1702294" providerId="ADAL" clId="{97004396-9CF1-4CBF-9D98-9E4F49205BDA}" dt="2020-12-07T09:45:34.309" v="7057" actId="20577"/>
      <pc:docMkLst>
        <pc:docMk/>
      </pc:docMkLst>
      <pc:sldChg chg="delSp modSp">
        <pc:chgData name="Hanna Matschke Ekholm" userId="fab81faf-1dc0-4621-bb42-d150b1702294" providerId="ADAL" clId="{97004396-9CF1-4CBF-9D98-9E4F49205BDA}" dt="2020-12-04T09:42:22.713" v="6893" actId="20577"/>
        <pc:sldMkLst>
          <pc:docMk/>
          <pc:sldMk cId="304649575" sldId="258"/>
        </pc:sldMkLst>
        <pc:spChg chg="mod">
          <ac:chgData name="Hanna Matschke Ekholm" userId="fab81faf-1dc0-4621-bb42-d150b1702294" providerId="ADAL" clId="{97004396-9CF1-4CBF-9D98-9E4F49205BDA}" dt="2020-12-04T08:05:58.584" v="6696" actId="13926"/>
          <ac:spMkLst>
            <pc:docMk/>
            <pc:sldMk cId="304649575" sldId="258"/>
            <ac:spMk id="2" creationId="{8ED039BF-BDB3-4C01-96A1-FACDBA751FBB}"/>
          </ac:spMkLst>
        </pc:spChg>
        <pc:spChg chg="del mod">
          <ac:chgData name="Hanna Matschke Ekholm" userId="fab81faf-1dc0-4621-bb42-d150b1702294" providerId="ADAL" clId="{97004396-9CF1-4CBF-9D98-9E4F49205BDA}" dt="2020-11-27T13:05:26.199" v="4392" actId="478"/>
          <ac:spMkLst>
            <pc:docMk/>
            <pc:sldMk cId="304649575" sldId="258"/>
            <ac:spMk id="5" creationId="{9066CD8E-AE35-44B1-969A-B4F24F40C61F}"/>
          </ac:spMkLst>
        </pc:spChg>
        <pc:spChg chg="mod">
          <ac:chgData name="Hanna Matschke Ekholm" userId="fab81faf-1dc0-4621-bb42-d150b1702294" providerId="ADAL" clId="{97004396-9CF1-4CBF-9D98-9E4F49205BDA}" dt="2020-12-02T16:05:58.952" v="6267" actId="20577"/>
          <ac:spMkLst>
            <pc:docMk/>
            <pc:sldMk cId="304649575" sldId="258"/>
            <ac:spMk id="6" creationId="{E451FE4A-6EFC-488F-B2DE-365B063D11E5}"/>
          </ac:spMkLst>
        </pc:spChg>
        <pc:spChg chg="mod">
          <ac:chgData name="Hanna Matschke Ekholm" userId="fab81faf-1dc0-4621-bb42-d150b1702294" providerId="ADAL" clId="{97004396-9CF1-4CBF-9D98-9E4F49205BDA}" dt="2020-11-26T14:24:40.921" v="4096" actId="790"/>
          <ac:spMkLst>
            <pc:docMk/>
            <pc:sldMk cId="304649575" sldId="258"/>
            <ac:spMk id="8" creationId="{974E9A53-1E10-4734-BC9D-4C1D198F0D20}"/>
          </ac:spMkLst>
        </pc:spChg>
        <pc:spChg chg="mod">
          <ac:chgData name="Hanna Matschke Ekholm" userId="fab81faf-1dc0-4621-bb42-d150b1702294" providerId="ADAL" clId="{97004396-9CF1-4CBF-9D98-9E4F49205BDA}" dt="2020-12-04T09:42:22.713" v="6893" actId="20577"/>
          <ac:spMkLst>
            <pc:docMk/>
            <pc:sldMk cId="304649575" sldId="258"/>
            <ac:spMk id="10" creationId="{8307B267-BAD4-4290-AD88-E406AFC9F081}"/>
          </ac:spMkLst>
        </pc:spChg>
        <pc:graphicFrameChg chg="mod modGraphic">
          <ac:chgData name="Hanna Matschke Ekholm" userId="fab81faf-1dc0-4621-bb42-d150b1702294" providerId="ADAL" clId="{97004396-9CF1-4CBF-9D98-9E4F49205BDA}" dt="2020-11-18T12:15:20.332" v="441" actId="14100"/>
          <ac:graphicFrameMkLst>
            <pc:docMk/>
            <pc:sldMk cId="304649575" sldId="258"/>
            <ac:graphicFrameMk id="6" creationId="{B96C60B0-B1F5-4EFD-A74D-2782391CD590}"/>
          </ac:graphicFrameMkLst>
        </pc:graphicFrameChg>
        <pc:graphicFrameChg chg="mod">
          <ac:chgData name="Hanna Matschke Ekholm" userId="fab81faf-1dc0-4621-bb42-d150b1702294" providerId="ADAL" clId="{97004396-9CF1-4CBF-9D98-9E4F49205BDA}" dt="2020-11-27T13:05:38.353" v="4394" actId="14100"/>
          <ac:graphicFrameMkLst>
            <pc:docMk/>
            <pc:sldMk cId="304649575" sldId="258"/>
            <ac:graphicFrameMk id="7" creationId="{4DEECA99-C6E5-40A7-BFED-E3C98FDEF3F5}"/>
          </ac:graphicFrameMkLst>
        </pc:graphicFrameChg>
      </pc:sldChg>
      <pc:sldChg chg="modSp">
        <pc:chgData name="Hanna Matschke Ekholm" userId="fab81faf-1dc0-4621-bb42-d150b1702294" providerId="ADAL" clId="{97004396-9CF1-4CBF-9D98-9E4F49205BDA}" dt="2020-11-26T14:24:41.173" v="4308" actId="790"/>
        <pc:sldMkLst>
          <pc:docMk/>
          <pc:sldMk cId="3004772432" sldId="259"/>
        </pc:sldMkLst>
        <pc:spChg chg="mod">
          <ac:chgData name="Hanna Matschke Ekholm" userId="fab81faf-1dc0-4621-bb42-d150b1702294" providerId="ADAL" clId="{97004396-9CF1-4CBF-9D98-9E4F49205BDA}" dt="2020-11-26T14:24:41.173" v="4307" actId="790"/>
          <ac:spMkLst>
            <pc:docMk/>
            <pc:sldMk cId="3004772432" sldId="259"/>
            <ac:spMk id="2" creationId="{EB626FDB-1286-48BC-8E59-E239E41DCDDB}"/>
          </ac:spMkLst>
        </pc:spChg>
        <pc:spChg chg="mod">
          <ac:chgData name="Hanna Matschke Ekholm" userId="fab81faf-1dc0-4621-bb42-d150b1702294" providerId="ADAL" clId="{97004396-9CF1-4CBF-9D98-9E4F49205BDA}" dt="2020-11-26T14:24:41.173" v="4308" actId="790"/>
          <ac:spMkLst>
            <pc:docMk/>
            <pc:sldMk cId="3004772432" sldId="259"/>
            <ac:spMk id="3" creationId="{2779EA23-BFC1-4804-AE8E-4FDBEB68877A}"/>
          </ac:spMkLst>
        </pc:spChg>
      </pc:sldChg>
      <pc:sldChg chg="modSp">
        <pc:chgData name="Hanna Matschke Ekholm" userId="fab81faf-1dc0-4621-bb42-d150b1702294" providerId="ADAL" clId="{97004396-9CF1-4CBF-9D98-9E4F49205BDA}" dt="2020-11-27T13:23:17.006" v="4858" actId="20577"/>
        <pc:sldMkLst>
          <pc:docMk/>
          <pc:sldMk cId="27018804" sldId="263"/>
        </pc:sldMkLst>
        <pc:spChg chg="mod">
          <ac:chgData name="Hanna Matschke Ekholm" userId="fab81faf-1dc0-4621-bb42-d150b1702294" providerId="ADAL" clId="{97004396-9CF1-4CBF-9D98-9E4F49205BDA}" dt="2020-11-27T13:23:17.006" v="4858" actId="20577"/>
          <ac:spMkLst>
            <pc:docMk/>
            <pc:sldMk cId="27018804" sldId="263"/>
            <ac:spMk id="2" creationId="{DACD14AF-3D94-4633-B909-403D0B8D3E63}"/>
          </ac:spMkLst>
        </pc:spChg>
        <pc:spChg chg="mod">
          <ac:chgData name="Hanna Matschke Ekholm" userId="fab81faf-1dc0-4621-bb42-d150b1702294" providerId="ADAL" clId="{97004396-9CF1-4CBF-9D98-9E4F49205BDA}" dt="2020-11-26T14:24:40.936" v="4110" actId="790"/>
          <ac:spMkLst>
            <pc:docMk/>
            <pc:sldMk cId="27018804" sldId="263"/>
            <ac:spMk id="6" creationId="{1DC7C36D-66F0-4603-8FC6-D4A64AE57BCE}"/>
          </ac:spMkLst>
        </pc:spChg>
        <pc:spChg chg="mod">
          <ac:chgData name="Hanna Matschke Ekholm" userId="fab81faf-1dc0-4621-bb42-d150b1702294" providerId="ADAL" clId="{97004396-9CF1-4CBF-9D98-9E4F49205BDA}" dt="2020-11-26T14:24:40.936" v="4111" actId="790"/>
          <ac:spMkLst>
            <pc:docMk/>
            <pc:sldMk cId="27018804" sldId="263"/>
            <ac:spMk id="7" creationId="{F54DF83F-15DD-484C-92B8-ED659DD11CFB}"/>
          </ac:spMkLst>
        </pc:spChg>
        <pc:spChg chg="mod">
          <ac:chgData name="Hanna Matschke Ekholm" userId="fab81faf-1dc0-4621-bb42-d150b1702294" providerId="ADAL" clId="{97004396-9CF1-4CBF-9D98-9E4F49205BDA}" dt="2020-11-26T14:24:40.936" v="4112" actId="790"/>
          <ac:spMkLst>
            <pc:docMk/>
            <pc:sldMk cId="27018804" sldId="263"/>
            <ac:spMk id="9" creationId="{3DE2BC16-5392-4B26-950D-E73A53B21449}"/>
          </ac:spMkLst>
        </pc:spChg>
        <pc:spChg chg="mod">
          <ac:chgData name="Hanna Matschke Ekholm" userId="fab81faf-1dc0-4621-bb42-d150b1702294" providerId="ADAL" clId="{97004396-9CF1-4CBF-9D98-9E4F49205BDA}" dt="2020-11-26T14:24:40.936" v="4109" actId="790"/>
          <ac:spMkLst>
            <pc:docMk/>
            <pc:sldMk cId="27018804" sldId="263"/>
            <ac:spMk id="10" creationId="{2D3C2322-E17C-414F-AA19-1111EAD30468}"/>
          </ac:spMkLst>
        </pc:spChg>
      </pc:sldChg>
      <pc:sldChg chg="modSp">
        <pc:chgData name="Hanna Matschke Ekholm" userId="fab81faf-1dc0-4621-bb42-d150b1702294" providerId="ADAL" clId="{97004396-9CF1-4CBF-9D98-9E4F49205BDA}" dt="2020-12-07T09:40:59.802" v="7044" actId="114"/>
        <pc:sldMkLst>
          <pc:docMk/>
          <pc:sldMk cId="3952089619" sldId="264"/>
        </pc:sldMkLst>
        <pc:spChg chg="mod">
          <ac:chgData name="Hanna Matschke Ekholm" userId="fab81faf-1dc0-4621-bb42-d150b1702294" providerId="ADAL" clId="{97004396-9CF1-4CBF-9D98-9E4F49205BDA}" dt="2020-12-07T09:40:59.802" v="7044" actId="114"/>
          <ac:spMkLst>
            <pc:docMk/>
            <pc:sldMk cId="3952089619" sldId="264"/>
            <ac:spMk id="2" creationId="{3B47CC96-4E94-4AD8-A05A-3EDFF4EA5561}"/>
          </ac:spMkLst>
        </pc:spChg>
        <pc:spChg chg="mod">
          <ac:chgData name="Hanna Matschke Ekholm" userId="fab81faf-1dc0-4621-bb42-d150b1702294" providerId="ADAL" clId="{97004396-9CF1-4CBF-9D98-9E4F49205BDA}" dt="2020-11-26T14:24:40.952" v="4115" actId="790"/>
          <ac:spMkLst>
            <pc:docMk/>
            <pc:sldMk cId="3952089619" sldId="264"/>
            <ac:spMk id="7" creationId="{C7B23008-CFB0-4651-864E-0B1DDE6B6ADA}"/>
          </ac:spMkLst>
        </pc:spChg>
        <pc:spChg chg="mod">
          <ac:chgData name="Hanna Matschke Ekholm" userId="fab81faf-1dc0-4621-bb42-d150b1702294" providerId="ADAL" clId="{97004396-9CF1-4CBF-9D98-9E4F49205BDA}" dt="2020-11-26T14:24:40.952" v="4116" actId="790"/>
          <ac:spMkLst>
            <pc:docMk/>
            <pc:sldMk cId="3952089619" sldId="264"/>
            <ac:spMk id="8" creationId="{D332EA92-F142-4225-BAB3-AEA4C9562333}"/>
          </ac:spMkLst>
        </pc:spChg>
        <pc:spChg chg="mod">
          <ac:chgData name="Hanna Matschke Ekholm" userId="fab81faf-1dc0-4621-bb42-d150b1702294" providerId="ADAL" clId="{97004396-9CF1-4CBF-9D98-9E4F49205BDA}" dt="2020-11-26T14:24:40.952" v="4114" actId="790"/>
          <ac:spMkLst>
            <pc:docMk/>
            <pc:sldMk cId="3952089619" sldId="264"/>
            <ac:spMk id="9" creationId="{9A101806-4BAC-4490-84C7-6EC2E6B61E67}"/>
          </ac:spMkLst>
        </pc:spChg>
        <pc:spChg chg="mod">
          <ac:chgData name="Hanna Matschke Ekholm" userId="fab81faf-1dc0-4621-bb42-d150b1702294" providerId="ADAL" clId="{97004396-9CF1-4CBF-9D98-9E4F49205BDA}" dt="2020-11-26T14:24:40.952" v="4117" actId="790"/>
          <ac:spMkLst>
            <pc:docMk/>
            <pc:sldMk cId="3952089619" sldId="264"/>
            <ac:spMk id="10" creationId="{6414A362-641C-4381-8F68-AD7CD2C12C64}"/>
          </ac:spMkLst>
        </pc:spChg>
        <pc:graphicFrameChg chg="mod">
          <ac:chgData name="Hanna Matschke Ekholm" userId="fab81faf-1dc0-4621-bb42-d150b1702294" providerId="ADAL" clId="{97004396-9CF1-4CBF-9D98-9E4F49205BDA}" dt="2020-11-18T11:50:14.711" v="272" actId="255"/>
          <ac:graphicFrameMkLst>
            <pc:docMk/>
            <pc:sldMk cId="3952089619" sldId="264"/>
            <ac:graphicFrameMk id="6" creationId="{736D2793-641E-44DA-99B0-E1CA8C02E95B}"/>
          </ac:graphicFrameMkLst>
        </pc:graphicFrameChg>
      </pc:sldChg>
      <pc:sldChg chg="modSp">
        <pc:chgData name="Hanna Matschke Ekholm" userId="fab81faf-1dc0-4621-bb42-d150b1702294" providerId="ADAL" clId="{97004396-9CF1-4CBF-9D98-9E4F49205BDA}" dt="2020-11-26T14:24:40.952" v="4122" actId="790"/>
        <pc:sldMkLst>
          <pc:docMk/>
          <pc:sldMk cId="830117677" sldId="265"/>
        </pc:sldMkLst>
        <pc:spChg chg="mod">
          <ac:chgData name="Hanna Matschke Ekholm" userId="fab81faf-1dc0-4621-bb42-d150b1702294" providerId="ADAL" clId="{97004396-9CF1-4CBF-9D98-9E4F49205BDA}" dt="2020-11-26T14:24:40.952" v="4118" actId="790"/>
          <ac:spMkLst>
            <pc:docMk/>
            <pc:sldMk cId="830117677" sldId="265"/>
            <ac:spMk id="2" creationId="{AEED7AE5-B9EE-47BB-A6FE-A212D298F7BE}"/>
          </ac:spMkLst>
        </pc:spChg>
        <pc:spChg chg="mod">
          <ac:chgData name="Hanna Matschke Ekholm" userId="fab81faf-1dc0-4621-bb42-d150b1702294" providerId="ADAL" clId="{97004396-9CF1-4CBF-9D98-9E4F49205BDA}" dt="2020-11-26T14:24:40.952" v="4119" actId="790"/>
          <ac:spMkLst>
            <pc:docMk/>
            <pc:sldMk cId="830117677" sldId="265"/>
            <ac:spMk id="5" creationId="{6F08C5E3-D751-4E93-83E1-FE91F01947A1}"/>
          </ac:spMkLst>
        </pc:spChg>
        <pc:spChg chg="mod">
          <ac:chgData name="Hanna Matschke Ekholm" userId="fab81faf-1dc0-4621-bb42-d150b1702294" providerId="ADAL" clId="{97004396-9CF1-4CBF-9D98-9E4F49205BDA}" dt="2020-11-26T14:24:40.952" v="4120" actId="790"/>
          <ac:spMkLst>
            <pc:docMk/>
            <pc:sldMk cId="830117677" sldId="265"/>
            <ac:spMk id="7" creationId="{CACE9A42-97F5-4F4F-AC61-7654BB305753}"/>
          </ac:spMkLst>
        </pc:spChg>
        <pc:spChg chg="mod">
          <ac:chgData name="Hanna Matschke Ekholm" userId="fab81faf-1dc0-4621-bb42-d150b1702294" providerId="ADAL" clId="{97004396-9CF1-4CBF-9D98-9E4F49205BDA}" dt="2020-11-26T14:24:40.952" v="4121" actId="790"/>
          <ac:spMkLst>
            <pc:docMk/>
            <pc:sldMk cId="830117677" sldId="265"/>
            <ac:spMk id="8" creationId="{1C81F6C0-89B9-4A98-960E-6BCD3AEFF61D}"/>
          </ac:spMkLst>
        </pc:spChg>
        <pc:spChg chg="mod">
          <ac:chgData name="Hanna Matschke Ekholm" userId="fab81faf-1dc0-4621-bb42-d150b1702294" providerId="ADAL" clId="{97004396-9CF1-4CBF-9D98-9E4F49205BDA}" dt="2020-11-26T14:24:40.952" v="4122" actId="790"/>
          <ac:spMkLst>
            <pc:docMk/>
            <pc:sldMk cId="830117677" sldId="265"/>
            <ac:spMk id="9" creationId="{6D00DC3A-19CB-4724-BF61-33842E09D780}"/>
          </ac:spMkLst>
        </pc:spChg>
        <pc:graphicFrameChg chg="mod">
          <ac:chgData name="Hanna Matschke Ekholm" userId="fab81faf-1dc0-4621-bb42-d150b1702294" providerId="ADAL" clId="{97004396-9CF1-4CBF-9D98-9E4F49205BDA}" dt="2020-11-18T11:50:48.749" v="276" actId="1076"/>
          <ac:graphicFrameMkLst>
            <pc:docMk/>
            <pc:sldMk cId="830117677" sldId="265"/>
            <ac:graphicFrameMk id="6" creationId="{9F27FE8D-0DCC-470F-8C18-1BE057F9000A}"/>
          </ac:graphicFrameMkLst>
        </pc:graphicFrameChg>
      </pc:sldChg>
      <pc:sldChg chg="modSp">
        <pc:chgData name="Hanna Matschke Ekholm" userId="fab81faf-1dc0-4621-bb42-d150b1702294" providerId="ADAL" clId="{97004396-9CF1-4CBF-9D98-9E4F49205BDA}" dt="2020-11-26T14:24:40.952" v="4127" actId="790"/>
        <pc:sldMkLst>
          <pc:docMk/>
          <pc:sldMk cId="3710086064" sldId="266"/>
        </pc:sldMkLst>
        <pc:spChg chg="mod">
          <ac:chgData name="Hanna Matschke Ekholm" userId="fab81faf-1dc0-4621-bb42-d150b1702294" providerId="ADAL" clId="{97004396-9CF1-4CBF-9D98-9E4F49205BDA}" dt="2020-11-26T14:24:40.952" v="4123" actId="790"/>
          <ac:spMkLst>
            <pc:docMk/>
            <pc:sldMk cId="3710086064" sldId="266"/>
            <ac:spMk id="2" creationId="{ECB71B12-1C7A-44DC-B185-CCCD1D9BBB71}"/>
          </ac:spMkLst>
        </pc:spChg>
        <pc:spChg chg="mod">
          <ac:chgData name="Hanna Matschke Ekholm" userId="fab81faf-1dc0-4621-bb42-d150b1702294" providerId="ADAL" clId="{97004396-9CF1-4CBF-9D98-9E4F49205BDA}" dt="2020-11-26T14:24:40.952" v="4124" actId="790"/>
          <ac:spMkLst>
            <pc:docMk/>
            <pc:sldMk cId="3710086064" sldId="266"/>
            <ac:spMk id="6" creationId="{6E0F0546-6EE2-4844-9325-DAB228940C49}"/>
          </ac:spMkLst>
        </pc:spChg>
        <pc:spChg chg="mod">
          <ac:chgData name="Hanna Matschke Ekholm" userId="fab81faf-1dc0-4621-bb42-d150b1702294" providerId="ADAL" clId="{97004396-9CF1-4CBF-9D98-9E4F49205BDA}" dt="2020-11-26T14:24:40.952" v="4125" actId="790"/>
          <ac:spMkLst>
            <pc:docMk/>
            <pc:sldMk cId="3710086064" sldId="266"/>
            <ac:spMk id="7" creationId="{C969A3B0-7938-4832-8257-760234AF3FCD}"/>
          </ac:spMkLst>
        </pc:spChg>
        <pc:spChg chg="mod">
          <ac:chgData name="Hanna Matschke Ekholm" userId="fab81faf-1dc0-4621-bb42-d150b1702294" providerId="ADAL" clId="{97004396-9CF1-4CBF-9D98-9E4F49205BDA}" dt="2020-11-26T14:24:40.952" v="4126" actId="790"/>
          <ac:spMkLst>
            <pc:docMk/>
            <pc:sldMk cId="3710086064" sldId="266"/>
            <ac:spMk id="9" creationId="{56ABF289-BFF8-4D51-9BC9-CA51BF6791D5}"/>
          </ac:spMkLst>
        </pc:spChg>
        <pc:spChg chg="mod">
          <ac:chgData name="Hanna Matschke Ekholm" userId="fab81faf-1dc0-4621-bb42-d150b1702294" providerId="ADAL" clId="{97004396-9CF1-4CBF-9D98-9E4F49205BDA}" dt="2020-11-26T14:24:40.952" v="4127" actId="790"/>
          <ac:spMkLst>
            <pc:docMk/>
            <pc:sldMk cId="3710086064" sldId="266"/>
            <ac:spMk id="10" creationId="{6620E0D0-FC5A-4B4C-9347-5C6E33F1ECF5}"/>
          </ac:spMkLst>
        </pc:spChg>
      </pc:sldChg>
      <pc:sldChg chg="modSp addCm modNotes modNotesTx">
        <pc:chgData name="Hanna Matschke Ekholm" userId="fab81faf-1dc0-4621-bb42-d150b1702294" providerId="ADAL" clId="{97004396-9CF1-4CBF-9D98-9E4F49205BDA}" dt="2020-12-02T16:08:04.053" v="6295" actId="20577"/>
        <pc:sldMkLst>
          <pc:docMk/>
          <pc:sldMk cId="2511846166" sldId="267"/>
        </pc:sldMkLst>
        <pc:spChg chg="mod">
          <ac:chgData name="Hanna Matschke Ekholm" userId="fab81faf-1dc0-4621-bb42-d150b1702294" providerId="ADAL" clId="{97004396-9CF1-4CBF-9D98-9E4F49205BDA}" dt="2020-11-26T14:24:40.967" v="4130" actId="790"/>
          <ac:spMkLst>
            <pc:docMk/>
            <pc:sldMk cId="2511846166" sldId="267"/>
            <ac:spMk id="2" creationId="{CECD1981-6F07-4EDA-B377-461D0A4E3668}"/>
          </ac:spMkLst>
        </pc:spChg>
        <pc:spChg chg="mod">
          <ac:chgData name="Hanna Matschke Ekholm" userId="fab81faf-1dc0-4621-bb42-d150b1702294" providerId="ADAL" clId="{97004396-9CF1-4CBF-9D98-9E4F49205BDA}" dt="2020-11-26T14:24:40.970" v="4132" actId="790"/>
          <ac:spMkLst>
            <pc:docMk/>
            <pc:sldMk cId="2511846166" sldId="267"/>
            <ac:spMk id="3" creationId="{0C65BA84-3358-408B-8B30-2CBD5B9AF7AF}"/>
          </ac:spMkLst>
        </pc:spChg>
        <pc:spChg chg="mod">
          <ac:chgData name="Hanna Matschke Ekholm" userId="fab81faf-1dc0-4621-bb42-d150b1702294" providerId="ADAL" clId="{97004396-9CF1-4CBF-9D98-9E4F49205BDA}" dt="2020-12-02T16:07:55.424" v="6294" actId="20577"/>
          <ac:spMkLst>
            <pc:docMk/>
            <pc:sldMk cId="2511846166" sldId="267"/>
            <ac:spMk id="6" creationId="{E5DCB3DA-11D5-4B29-BD1B-B7FA8B3AEC37}"/>
          </ac:spMkLst>
        </pc:spChg>
      </pc:sldChg>
      <pc:sldChg chg="modSp modNotesTx">
        <pc:chgData name="Hanna Matschke Ekholm" userId="fab81faf-1dc0-4621-bb42-d150b1702294" providerId="ADAL" clId="{97004396-9CF1-4CBF-9D98-9E4F49205BDA}" dt="2020-12-02T09:30:28.984" v="5481" actId="20577"/>
        <pc:sldMkLst>
          <pc:docMk/>
          <pc:sldMk cId="3048022854" sldId="268"/>
        </pc:sldMkLst>
        <pc:spChg chg="mod">
          <ac:chgData name="Hanna Matschke Ekholm" userId="fab81faf-1dc0-4621-bb42-d150b1702294" providerId="ADAL" clId="{97004396-9CF1-4CBF-9D98-9E4F49205BDA}" dt="2020-11-26T14:24:40.970" v="4133" actId="790"/>
          <ac:spMkLst>
            <pc:docMk/>
            <pc:sldMk cId="3048022854" sldId="268"/>
            <ac:spMk id="2" creationId="{ED2BD13F-C772-4B45-B4FA-AE893F255D62}"/>
          </ac:spMkLst>
        </pc:spChg>
        <pc:spChg chg="mod">
          <ac:chgData name="Hanna Matschke Ekholm" userId="fab81faf-1dc0-4621-bb42-d150b1702294" providerId="ADAL" clId="{97004396-9CF1-4CBF-9D98-9E4F49205BDA}" dt="2020-11-26T14:24:40.970" v="4134" actId="790"/>
          <ac:spMkLst>
            <pc:docMk/>
            <pc:sldMk cId="3048022854" sldId="268"/>
            <ac:spMk id="6" creationId="{748478F4-0241-474D-9FB1-98E46EF47F77}"/>
          </ac:spMkLst>
        </pc:spChg>
        <pc:spChg chg="mod">
          <ac:chgData name="Hanna Matschke Ekholm" userId="fab81faf-1dc0-4621-bb42-d150b1702294" providerId="ADAL" clId="{97004396-9CF1-4CBF-9D98-9E4F49205BDA}" dt="2020-11-26T14:24:40.970" v="4135" actId="790"/>
          <ac:spMkLst>
            <pc:docMk/>
            <pc:sldMk cId="3048022854" sldId="268"/>
            <ac:spMk id="8" creationId="{E0CF8C9D-BA70-4B7F-9158-D06809FBDCD3}"/>
          </ac:spMkLst>
        </pc:spChg>
        <pc:spChg chg="mod">
          <ac:chgData name="Hanna Matschke Ekholm" userId="fab81faf-1dc0-4621-bb42-d150b1702294" providerId="ADAL" clId="{97004396-9CF1-4CBF-9D98-9E4F49205BDA}" dt="2020-11-26T14:24:40.970" v="4136" actId="790"/>
          <ac:spMkLst>
            <pc:docMk/>
            <pc:sldMk cId="3048022854" sldId="268"/>
            <ac:spMk id="9" creationId="{4DF8B80F-62CB-4285-8E99-F69E96AD0B6E}"/>
          </ac:spMkLst>
        </pc:spChg>
        <pc:spChg chg="mod">
          <ac:chgData name="Hanna Matschke Ekholm" userId="fab81faf-1dc0-4621-bb42-d150b1702294" providerId="ADAL" clId="{97004396-9CF1-4CBF-9D98-9E4F49205BDA}" dt="2020-11-26T14:24:40.970" v="4137" actId="790"/>
          <ac:spMkLst>
            <pc:docMk/>
            <pc:sldMk cId="3048022854" sldId="268"/>
            <ac:spMk id="10" creationId="{07DE1FB9-33B8-4A81-A0BB-C581E70F161C}"/>
          </ac:spMkLst>
        </pc:spChg>
      </pc:sldChg>
      <pc:sldChg chg="modSp">
        <pc:chgData name="Hanna Matschke Ekholm" userId="fab81faf-1dc0-4621-bb42-d150b1702294" providerId="ADAL" clId="{97004396-9CF1-4CBF-9D98-9E4F49205BDA}" dt="2020-12-04T08:19:21.709" v="6726" actId="255"/>
        <pc:sldMkLst>
          <pc:docMk/>
          <pc:sldMk cId="111580001" sldId="269"/>
        </pc:sldMkLst>
        <pc:spChg chg="mod">
          <ac:chgData name="Hanna Matschke Ekholm" userId="fab81faf-1dc0-4621-bb42-d150b1702294" providerId="ADAL" clId="{97004396-9CF1-4CBF-9D98-9E4F49205BDA}" dt="2020-11-26T14:24:40.880" v="4078" actId="790"/>
          <ac:spMkLst>
            <pc:docMk/>
            <pc:sldMk cId="111580001" sldId="269"/>
            <ac:spMk id="2" creationId="{A6366902-6106-48D9-95BB-284C0B8093C3}"/>
          </ac:spMkLst>
        </pc:spChg>
        <pc:spChg chg="mod">
          <ac:chgData name="Hanna Matschke Ekholm" userId="fab81faf-1dc0-4621-bb42-d150b1702294" providerId="ADAL" clId="{97004396-9CF1-4CBF-9D98-9E4F49205BDA}" dt="2020-12-02T15:45:50.621" v="6237" actId="20577"/>
          <ac:spMkLst>
            <pc:docMk/>
            <pc:sldMk cId="111580001" sldId="269"/>
            <ac:spMk id="3" creationId="{9B2A221E-4205-4ED4-AE5C-E91F5869B458}"/>
          </ac:spMkLst>
        </pc:spChg>
        <pc:spChg chg="mod">
          <ac:chgData name="Hanna Matschke Ekholm" userId="fab81faf-1dc0-4621-bb42-d150b1702294" providerId="ADAL" clId="{97004396-9CF1-4CBF-9D98-9E4F49205BDA}" dt="2020-12-04T08:19:21.709" v="6726" actId="255"/>
          <ac:spMkLst>
            <pc:docMk/>
            <pc:sldMk cId="111580001" sldId="269"/>
            <ac:spMk id="4" creationId="{9FE5B291-6A26-4DF1-85A3-8346FE3A114D}"/>
          </ac:spMkLst>
        </pc:spChg>
      </pc:sldChg>
      <pc:sldChg chg="modSp">
        <pc:chgData name="Hanna Matschke Ekholm" userId="fab81faf-1dc0-4621-bb42-d150b1702294" providerId="ADAL" clId="{97004396-9CF1-4CBF-9D98-9E4F49205BDA}" dt="2020-12-03T11:24:32.325" v="6693" actId="20577"/>
        <pc:sldMkLst>
          <pc:docMk/>
          <pc:sldMk cId="2612457831" sldId="270"/>
        </pc:sldMkLst>
        <pc:spChg chg="mod">
          <ac:chgData name="Hanna Matschke Ekholm" userId="fab81faf-1dc0-4621-bb42-d150b1702294" providerId="ADAL" clId="{97004396-9CF1-4CBF-9D98-9E4F49205BDA}" dt="2020-12-02T16:21:29.947" v="6411" actId="255"/>
          <ac:spMkLst>
            <pc:docMk/>
            <pc:sldMk cId="2612457831" sldId="270"/>
            <ac:spMk id="2" creationId="{8A8FD0AE-B86F-4FA4-B51F-787A215FA6FE}"/>
          </ac:spMkLst>
        </pc:spChg>
        <pc:spChg chg="mod">
          <ac:chgData name="Hanna Matschke Ekholm" userId="fab81faf-1dc0-4621-bb42-d150b1702294" providerId="ADAL" clId="{97004396-9CF1-4CBF-9D98-9E4F49205BDA}" dt="2020-12-03T11:24:32.325" v="6693" actId="20577"/>
          <ac:spMkLst>
            <pc:docMk/>
            <pc:sldMk cId="2612457831" sldId="270"/>
            <ac:spMk id="3" creationId="{5D5C824E-4DCE-43E2-BF57-748BF6F752ED}"/>
          </ac:spMkLst>
        </pc:spChg>
      </pc:sldChg>
      <pc:sldChg chg="modSp">
        <pc:chgData name="Hanna Matschke Ekholm" userId="fab81faf-1dc0-4621-bb42-d150b1702294" providerId="ADAL" clId="{97004396-9CF1-4CBF-9D98-9E4F49205BDA}" dt="2020-11-26T14:24:40.905" v="4088" actId="790"/>
        <pc:sldMkLst>
          <pc:docMk/>
          <pc:sldMk cId="2734343491" sldId="271"/>
        </pc:sldMkLst>
        <pc:spChg chg="mod">
          <ac:chgData name="Hanna Matschke Ekholm" userId="fab81faf-1dc0-4621-bb42-d150b1702294" providerId="ADAL" clId="{97004396-9CF1-4CBF-9D98-9E4F49205BDA}" dt="2020-11-26T14:24:40.905" v="4082" actId="790"/>
          <ac:spMkLst>
            <pc:docMk/>
            <pc:sldMk cId="2734343491" sldId="271"/>
            <ac:spMk id="2" creationId="{CA10631B-B782-4D7E-8F18-65061304C882}"/>
          </ac:spMkLst>
        </pc:spChg>
        <pc:spChg chg="mod">
          <ac:chgData name="Hanna Matschke Ekholm" userId="fab81faf-1dc0-4621-bb42-d150b1702294" providerId="ADAL" clId="{97004396-9CF1-4CBF-9D98-9E4F49205BDA}" dt="2020-11-26T14:24:40.905" v="4083" actId="790"/>
          <ac:spMkLst>
            <pc:docMk/>
            <pc:sldMk cId="2734343491" sldId="271"/>
            <ac:spMk id="3" creationId="{8C70B9EF-85EA-4680-B6C7-9546489173EE}"/>
          </ac:spMkLst>
        </pc:spChg>
        <pc:spChg chg="mod">
          <ac:chgData name="Hanna Matschke Ekholm" userId="fab81faf-1dc0-4621-bb42-d150b1702294" providerId="ADAL" clId="{97004396-9CF1-4CBF-9D98-9E4F49205BDA}" dt="2020-11-26T14:24:40.905" v="4084" actId="790"/>
          <ac:spMkLst>
            <pc:docMk/>
            <pc:sldMk cId="2734343491" sldId="271"/>
            <ac:spMk id="9" creationId="{4CC73CB6-3110-4701-90E6-1B8EF75CBC34}"/>
          </ac:spMkLst>
        </pc:spChg>
        <pc:spChg chg="mod">
          <ac:chgData name="Hanna Matschke Ekholm" userId="fab81faf-1dc0-4621-bb42-d150b1702294" providerId="ADAL" clId="{97004396-9CF1-4CBF-9D98-9E4F49205BDA}" dt="2020-11-26T14:24:40.905" v="4085" actId="790"/>
          <ac:spMkLst>
            <pc:docMk/>
            <pc:sldMk cId="2734343491" sldId="271"/>
            <ac:spMk id="10" creationId="{282DE098-47F2-43E5-BC5A-B8FBFD982D21}"/>
          </ac:spMkLst>
        </pc:spChg>
        <pc:spChg chg="mod">
          <ac:chgData name="Hanna Matschke Ekholm" userId="fab81faf-1dc0-4621-bb42-d150b1702294" providerId="ADAL" clId="{97004396-9CF1-4CBF-9D98-9E4F49205BDA}" dt="2020-11-26T14:24:40.905" v="4086" actId="790"/>
          <ac:spMkLst>
            <pc:docMk/>
            <pc:sldMk cId="2734343491" sldId="271"/>
            <ac:spMk id="11" creationId="{E8F177D1-1CA9-4704-A92B-1FE02A96D749}"/>
          </ac:spMkLst>
        </pc:spChg>
        <pc:spChg chg="mod">
          <ac:chgData name="Hanna Matschke Ekholm" userId="fab81faf-1dc0-4621-bb42-d150b1702294" providerId="ADAL" clId="{97004396-9CF1-4CBF-9D98-9E4F49205BDA}" dt="2020-11-26T14:24:40.905" v="4087" actId="790"/>
          <ac:spMkLst>
            <pc:docMk/>
            <pc:sldMk cId="2734343491" sldId="271"/>
            <ac:spMk id="12" creationId="{D54FC93B-F1A3-4635-8DD5-B7D04BF55183}"/>
          </ac:spMkLst>
        </pc:spChg>
        <pc:spChg chg="mod">
          <ac:chgData name="Hanna Matschke Ekholm" userId="fab81faf-1dc0-4621-bb42-d150b1702294" providerId="ADAL" clId="{97004396-9CF1-4CBF-9D98-9E4F49205BDA}" dt="2020-11-26T14:24:40.905" v="4088" actId="790"/>
          <ac:spMkLst>
            <pc:docMk/>
            <pc:sldMk cId="2734343491" sldId="271"/>
            <ac:spMk id="13" creationId="{5B230F4A-EA83-45CF-B08E-032ECD957AC0}"/>
          </ac:spMkLst>
        </pc:spChg>
      </pc:sldChg>
      <pc:sldChg chg="delSp modSp">
        <pc:chgData name="Hanna Matschke Ekholm" userId="fab81faf-1dc0-4621-bb42-d150b1702294" providerId="ADAL" clId="{97004396-9CF1-4CBF-9D98-9E4F49205BDA}" dt="2020-12-07T09:40:09.654" v="7042" actId="478"/>
        <pc:sldMkLst>
          <pc:docMk/>
          <pc:sldMk cId="2310670578" sldId="272"/>
        </pc:sldMkLst>
        <pc:spChg chg="mod">
          <ac:chgData name="Hanna Matschke Ekholm" userId="fab81faf-1dc0-4621-bb42-d150b1702294" providerId="ADAL" clId="{97004396-9CF1-4CBF-9D98-9E4F49205BDA}" dt="2020-11-26T14:24:40.905" v="4093" actId="790"/>
          <ac:spMkLst>
            <pc:docMk/>
            <pc:sldMk cId="2310670578" sldId="272"/>
            <ac:spMk id="2" creationId="{3B287316-621F-42DE-8852-3E12F42CCA42}"/>
          </ac:spMkLst>
        </pc:spChg>
        <pc:spChg chg="del mod">
          <ac:chgData name="Hanna Matschke Ekholm" userId="fab81faf-1dc0-4621-bb42-d150b1702294" providerId="ADAL" clId="{97004396-9CF1-4CBF-9D98-9E4F49205BDA}" dt="2020-12-07T09:40:09.654" v="7042" actId="478"/>
          <ac:spMkLst>
            <pc:docMk/>
            <pc:sldMk cId="2310670578" sldId="272"/>
            <ac:spMk id="3" creationId="{B6D5F3FF-EC7E-4D25-8F08-9E31CBA7ECC7}"/>
          </ac:spMkLst>
        </pc:spChg>
      </pc:sldChg>
      <pc:sldChg chg="modSp">
        <pc:chgData name="Hanna Matschke Ekholm" userId="fab81faf-1dc0-4621-bb42-d150b1702294" providerId="ADAL" clId="{97004396-9CF1-4CBF-9D98-9E4F49205BDA}" dt="2020-11-26T14:24:40.879" v="4077" actId="790"/>
        <pc:sldMkLst>
          <pc:docMk/>
          <pc:sldMk cId="686506564" sldId="273"/>
        </pc:sldMkLst>
        <pc:spChg chg="mod">
          <ac:chgData name="Hanna Matschke Ekholm" userId="fab81faf-1dc0-4621-bb42-d150b1702294" providerId="ADAL" clId="{97004396-9CF1-4CBF-9D98-9E4F49205BDA}" dt="2020-11-26T14:24:40.877" v="4076" actId="790"/>
          <ac:spMkLst>
            <pc:docMk/>
            <pc:sldMk cId="686506564" sldId="273"/>
            <ac:spMk id="2" creationId="{AA73A3C5-6AF5-4EE8-BBEC-4E70ED6F861B}"/>
          </ac:spMkLst>
        </pc:spChg>
        <pc:spChg chg="mod">
          <ac:chgData name="Hanna Matschke Ekholm" userId="fab81faf-1dc0-4621-bb42-d150b1702294" providerId="ADAL" clId="{97004396-9CF1-4CBF-9D98-9E4F49205BDA}" dt="2020-11-26T14:24:40.879" v="4077" actId="790"/>
          <ac:spMkLst>
            <pc:docMk/>
            <pc:sldMk cId="686506564" sldId="273"/>
            <ac:spMk id="3" creationId="{F6454CF0-D1E3-4723-8419-3DBC59B62323}"/>
          </ac:spMkLst>
        </pc:spChg>
      </pc:sldChg>
      <pc:sldChg chg="modSp modNotes modNotesTx">
        <pc:chgData name="Hanna Matschke Ekholm" userId="fab81faf-1dc0-4621-bb42-d150b1702294" providerId="ADAL" clId="{97004396-9CF1-4CBF-9D98-9E4F49205BDA}" dt="2020-12-02T16:08:34.997" v="6296" actId="20577"/>
        <pc:sldMkLst>
          <pc:docMk/>
          <pc:sldMk cId="1164025761" sldId="274"/>
        </pc:sldMkLst>
        <pc:spChg chg="mod">
          <ac:chgData name="Hanna Matschke Ekholm" userId="fab81faf-1dc0-4621-bb42-d150b1702294" providerId="ADAL" clId="{97004396-9CF1-4CBF-9D98-9E4F49205BDA}" dt="2020-11-26T14:24:40.970" v="4140" actId="790"/>
          <ac:spMkLst>
            <pc:docMk/>
            <pc:sldMk cId="1164025761" sldId="274"/>
            <ac:spMk id="2" creationId="{05AB003E-C996-422E-96DF-621819E90ABD}"/>
          </ac:spMkLst>
        </pc:spChg>
        <pc:spChg chg="mod">
          <ac:chgData name="Hanna Matschke Ekholm" userId="fab81faf-1dc0-4621-bb42-d150b1702294" providerId="ADAL" clId="{97004396-9CF1-4CBF-9D98-9E4F49205BDA}" dt="2020-12-02T16:08:34.997" v="6296" actId="20577"/>
          <ac:spMkLst>
            <pc:docMk/>
            <pc:sldMk cId="1164025761" sldId="274"/>
            <ac:spMk id="9" creationId="{DBE190FB-6F80-4BC5-8C8C-CC6AF7AC09D3}"/>
          </ac:spMkLst>
        </pc:spChg>
        <pc:graphicFrameChg chg="mod">
          <ac:chgData name="Hanna Matschke Ekholm" userId="fab81faf-1dc0-4621-bb42-d150b1702294" providerId="ADAL" clId="{97004396-9CF1-4CBF-9D98-9E4F49205BDA}" dt="2020-11-18T14:13:23.567" v="889" actId="1076"/>
          <ac:graphicFrameMkLst>
            <pc:docMk/>
            <pc:sldMk cId="1164025761" sldId="274"/>
            <ac:graphicFrameMk id="10" creationId="{D95E88A1-2A66-4E91-9A9B-0FC0D930BCF6}"/>
          </ac:graphicFrameMkLst>
        </pc:graphicFrameChg>
      </pc:sldChg>
      <pc:sldChg chg="modSp modNotesTx">
        <pc:chgData name="Hanna Matschke Ekholm" userId="fab81faf-1dc0-4621-bb42-d150b1702294" providerId="ADAL" clId="{97004396-9CF1-4CBF-9D98-9E4F49205BDA}" dt="2020-12-02T16:08:42.779" v="6297" actId="20577"/>
        <pc:sldMkLst>
          <pc:docMk/>
          <pc:sldMk cId="3358203131" sldId="275"/>
        </pc:sldMkLst>
        <pc:spChg chg="mod">
          <ac:chgData name="Hanna Matschke Ekholm" userId="fab81faf-1dc0-4621-bb42-d150b1702294" providerId="ADAL" clId="{97004396-9CF1-4CBF-9D98-9E4F49205BDA}" dt="2020-11-26T14:24:40.986" v="4142" actId="790"/>
          <ac:spMkLst>
            <pc:docMk/>
            <pc:sldMk cId="3358203131" sldId="275"/>
            <ac:spMk id="2" creationId="{9A421F57-6A19-45C1-AD4E-5B19E8A34E1B}"/>
          </ac:spMkLst>
        </pc:spChg>
        <pc:spChg chg="mod">
          <ac:chgData name="Hanna Matschke Ekholm" userId="fab81faf-1dc0-4621-bb42-d150b1702294" providerId="ADAL" clId="{97004396-9CF1-4CBF-9D98-9E4F49205BDA}" dt="2020-11-26T14:24:40.986" v="4143" actId="790"/>
          <ac:spMkLst>
            <pc:docMk/>
            <pc:sldMk cId="3358203131" sldId="275"/>
            <ac:spMk id="6" creationId="{58CE0A33-6D50-41FE-AD2D-060869340536}"/>
          </ac:spMkLst>
        </pc:spChg>
      </pc:sldChg>
      <pc:sldChg chg="modSp modNotes modNotesTx">
        <pc:chgData name="Hanna Matschke Ekholm" userId="fab81faf-1dc0-4621-bb42-d150b1702294" providerId="ADAL" clId="{97004396-9CF1-4CBF-9D98-9E4F49205BDA}" dt="2020-12-07T09:41:43.489" v="7046" actId="14100"/>
        <pc:sldMkLst>
          <pc:docMk/>
          <pc:sldMk cId="3156501862" sldId="276"/>
        </pc:sldMkLst>
        <pc:spChg chg="mod">
          <ac:chgData name="Hanna Matschke Ekholm" userId="fab81faf-1dc0-4621-bb42-d150b1702294" providerId="ADAL" clId="{97004396-9CF1-4CBF-9D98-9E4F49205BDA}" dt="2020-11-26T14:24:40.986" v="4146" actId="790"/>
          <ac:spMkLst>
            <pc:docMk/>
            <pc:sldMk cId="3156501862" sldId="276"/>
            <ac:spMk id="2" creationId="{15B25386-704B-44CC-8163-B0BACD8A9CCC}"/>
          </ac:spMkLst>
        </pc:spChg>
        <pc:spChg chg="mod">
          <ac:chgData name="Hanna Matschke Ekholm" userId="fab81faf-1dc0-4621-bb42-d150b1702294" providerId="ADAL" clId="{97004396-9CF1-4CBF-9D98-9E4F49205BDA}" dt="2020-12-07T09:41:43.489" v="7046" actId="14100"/>
          <ac:spMkLst>
            <pc:docMk/>
            <pc:sldMk cId="3156501862" sldId="276"/>
            <ac:spMk id="3" creationId="{F4C672E9-4736-4BCC-99F5-094DA4345176}"/>
          </ac:spMkLst>
        </pc:spChg>
        <pc:spChg chg="mod">
          <ac:chgData name="Hanna Matschke Ekholm" userId="fab81faf-1dc0-4621-bb42-d150b1702294" providerId="ADAL" clId="{97004396-9CF1-4CBF-9D98-9E4F49205BDA}" dt="2020-12-02T16:09:05.031" v="6299" actId="20577"/>
          <ac:spMkLst>
            <pc:docMk/>
            <pc:sldMk cId="3156501862" sldId="276"/>
            <ac:spMk id="6" creationId="{A1ACBAF7-A9E0-4808-B9E5-4E602C1EFEF4}"/>
          </ac:spMkLst>
        </pc:spChg>
      </pc:sldChg>
      <pc:sldChg chg="modSp modNotes modNotesTx">
        <pc:chgData name="Hanna Matschke Ekholm" userId="fab81faf-1dc0-4621-bb42-d150b1702294" providerId="ADAL" clId="{97004396-9CF1-4CBF-9D98-9E4F49205BDA}" dt="2020-12-04T10:08:49.639" v="7038" actId="20577"/>
        <pc:sldMkLst>
          <pc:docMk/>
          <pc:sldMk cId="4019228333" sldId="277"/>
        </pc:sldMkLst>
        <pc:spChg chg="mod">
          <ac:chgData name="Hanna Matschke Ekholm" userId="fab81faf-1dc0-4621-bb42-d150b1702294" providerId="ADAL" clId="{97004396-9CF1-4CBF-9D98-9E4F49205BDA}" dt="2020-12-04T09:48:31.420" v="6935" actId="13926"/>
          <ac:spMkLst>
            <pc:docMk/>
            <pc:sldMk cId="4019228333" sldId="277"/>
            <ac:spMk id="2" creationId="{51E6414D-2272-4E04-BB67-B3A021DDE00B}"/>
          </ac:spMkLst>
        </pc:spChg>
        <pc:spChg chg="mod">
          <ac:chgData name="Hanna Matschke Ekholm" userId="fab81faf-1dc0-4621-bb42-d150b1702294" providerId="ADAL" clId="{97004396-9CF1-4CBF-9D98-9E4F49205BDA}" dt="2020-12-04T10:08:49.639" v="7038" actId="20577"/>
          <ac:spMkLst>
            <pc:docMk/>
            <pc:sldMk cId="4019228333" sldId="277"/>
            <ac:spMk id="9" creationId="{481D4561-8645-469C-B8FC-BFAAEC823417}"/>
          </ac:spMkLst>
        </pc:spChg>
      </pc:sldChg>
      <pc:sldChg chg="modSp modNotes modNotesTx">
        <pc:chgData name="Hanna Matschke Ekholm" userId="fab81faf-1dc0-4621-bb42-d150b1702294" providerId="ADAL" clId="{97004396-9CF1-4CBF-9D98-9E4F49205BDA}" dt="2020-12-04T09:47:14.563" v="6934" actId="20577"/>
        <pc:sldMkLst>
          <pc:docMk/>
          <pc:sldMk cId="1849282378" sldId="278"/>
        </pc:sldMkLst>
        <pc:spChg chg="mod">
          <ac:chgData name="Hanna Matschke Ekholm" userId="fab81faf-1dc0-4621-bb42-d150b1702294" providerId="ADAL" clId="{97004396-9CF1-4CBF-9D98-9E4F49205BDA}" dt="2020-11-26T14:24:41.032" v="4187" actId="790"/>
          <ac:spMkLst>
            <pc:docMk/>
            <pc:sldMk cId="1849282378" sldId="278"/>
            <ac:spMk id="2" creationId="{4CFA4FAF-5DB1-4897-B5E7-AC4B0D16C6BD}"/>
          </ac:spMkLst>
        </pc:spChg>
        <pc:spChg chg="mod">
          <ac:chgData name="Hanna Matschke Ekholm" userId="fab81faf-1dc0-4621-bb42-d150b1702294" providerId="ADAL" clId="{97004396-9CF1-4CBF-9D98-9E4F49205BDA}" dt="2020-11-26T14:24:41.032" v="4189" actId="790"/>
          <ac:spMkLst>
            <pc:docMk/>
            <pc:sldMk cId="1849282378" sldId="278"/>
            <ac:spMk id="3" creationId="{A99E8EE6-24A8-4C1E-8FBF-CA3E3F061372}"/>
          </ac:spMkLst>
        </pc:spChg>
        <pc:spChg chg="mod">
          <ac:chgData name="Hanna Matschke Ekholm" userId="fab81faf-1dc0-4621-bb42-d150b1702294" providerId="ADAL" clId="{97004396-9CF1-4CBF-9D98-9E4F49205BDA}" dt="2020-12-04T09:47:14.563" v="6934" actId="20577"/>
          <ac:spMkLst>
            <pc:docMk/>
            <pc:sldMk cId="1849282378" sldId="278"/>
            <ac:spMk id="6" creationId="{8C39294C-4928-4554-9406-D7B2AFB9B8EB}"/>
          </ac:spMkLst>
        </pc:spChg>
        <pc:spChg chg="mod">
          <ac:chgData name="Hanna Matschke Ekholm" userId="fab81faf-1dc0-4621-bb42-d150b1702294" providerId="ADAL" clId="{97004396-9CF1-4CBF-9D98-9E4F49205BDA}" dt="2020-11-26T14:24:41.032" v="4190" actId="790"/>
          <ac:spMkLst>
            <pc:docMk/>
            <pc:sldMk cId="1849282378" sldId="278"/>
            <ac:spMk id="8" creationId="{87B41C0C-C9A0-4FEF-A7BB-1B9746F9EF84}"/>
          </ac:spMkLst>
        </pc:spChg>
        <pc:spChg chg="mod">
          <ac:chgData name="Hanna Matschke Ekholm" userId="fab81faf-1dc0-4621-bb42-d150b1702294" providerId="ADAL" clId="{97004396-9CF1-4CBF-9D98-9E4F49205BDA}" dt="2020-11-26T14:24:41.032" v="4191" actId="790"/>
          <ac:spMkLst>
            <pc:docMk/>
            <pc:sldMk cId="1849282378" sldId="278"/>
            <ac:spMk id="9" creationId="{F90B519F-957B-4A6A-AFE8-17AFE729086B}"/>
          </ac:spMkLst>
        </pc:spChg>
        <pc:graphicFrameChg chg="mod">
          <ac:chgData name="Hanna Matschke Ekholm" userId="fab81faf-1dc0-4621-bb42-d150b1702294" providerId="ADAL" clId="{97004396-9CF1-4CBF-9D98-9E4F49205BDA}" dt="2020-11-18T14:33:16.104" v="1237" actId="14100"/>
          <ac:graphicFrameMkLst>
            <pc:docMk/>
            <pc:sldMk cId="1849282378" sldId="278"/>
            <ac:graphicFrameMk id="7" creationId="{0824D3C9-F976-45FE-B36D-A167A31735E0}"/>
          </ac:graphicFrameMkLst>
        </pc:graphicFrameChg>
        <pc:graphicFrameChg chg="mod">
          <ac:chgData name="Hanna Matschke Ekholm" userId="fab81faf-1dc0-4621-bb42-d150b1702294" providerId="ADAL" clId="{97004396-9CF1-4CBF-9D98-9E4F49205BDA}" dt="2020-12-02T16:11:34.473" v="6333" actId="1076"/>
          <ac:graphicFrameMkLst>
            <pc:docMk/>
            <pc:sldMk cId="1849282378" sldId="278"/>
            <ac:graphicFrameMk id="10" creationId="{FED511E9-0CFF-4E31-8F32-9A43F2B1A5C4}"/>
          </ac:graphicFrameMkLst>
        </pc:graphicFrameChg>
      </pc:sldChg>
      <pc:sldChg chg="modSp">
        <pc:chgData name="Hanna Matschke Ekholm" userId="fab81faf-1dc0-4621-bb42-d150b1702294" providerId="ADAL" clId="{97004396-9CF1-4CBF-9D98-9E4F49205BDA}" dt="2020-12-04T09:49:47.048" v="6937" actId="13926"/>
        <pc:sldMkLst>
          <pc:docMk/>
          <pc:sldMk cId="4265399599" sldId="279"/>
        </pc:sldMkLst>
        <pc:spChg chg="mod">
          <ac:chgData name="Hanna Matschke Ekholm" userId="fab81faf-1dc0-4621-bb42-d150b1702294" providerId="ADAL" clId="{97004396-9CF1-4CBF-9D98-9E4F49205BDA}" dt="2020-12-04T09:49:47.048" v="6937" actId="13926"/>
          <ac:spMkLst>
            <pc:docMk/>
            <pc:sldMk cId="4265399599" sldId="279"/>
            <ac:spMk id="2" creationId="{30A91A90-2506-44A3-902C-5CD06F90736D}"/>
          </ac:spMkLst>
        </pc:spChg>
        <pc:spChg chg="mod">
          <ac:chgData name="Hanna Matschke Ekholm" userId="fab81faf-1dc0-4621-bb42-d150b1702294" providerId="ADAL" clId="{97004396-9CF1-4CBF-9D98-9E4F49205BDA}" dt="2020-12-02T16:12:16.782" v="6337" actId="1076"/>
          <ac:spMkLst>
            <pc:docMk/>
            <pc:sldMk cId="4265399599" sldId="279"/>
            <ac:spMk id="7" creationId="{7F703AFF-0DF4-434E-8F8B-69C28082B3DE}"/>
          </ac:spMkLst>
        </pc:spChg>
        <pc:spChg chg="mod">
          <ac:chgData name="Hanna Matschke Ekholm" userId="fab81faf-1dc0-4621-bb42-d150b1702294" providerId="ADAL" clId="{97004396-9CF1-4CBF-9D98-9E4F49205BDA}" dt="2020-11-26T14:24:41.048" v="4206" actId="790"/>
          <ac:spMkLst>
            <pc:docMk/>
            <pc:sldMk cId="4265399599" sldId="279"/>
            <ac:spMk id="9" creationId="{4D65DB33-9FE7-4C01-AD48-18F1F1897FAC}"/>
          </ac:spMkLst>
        </pc:spChg>
        <pc:spChg chg="mod">
          <ac:chgData name="Hanna Matschke Ekholm" userId="fab81faf-1dc0-4621-bb42-d150b1702294" providerId="ADAL" clId="{97004396-9CF1-4CBF-9D98-9E4F49205BDA}" dt="2020-11-26T14:24:41.048" v="4207" actId="790"/>
          <ac:spMkLst>
            <pc:docMk/>
            <pc:sldMk cId="4265399599" sldId="279"/>
            <ac:spMk id="10" creationId="{BDDF4CB0-E1A5-4654-91D1-B8DFAE2D9AE8}"/>
          </ac:spMkLst>
        </pc:spChg>
        <pc:spChg chg="mod">
          <ac:chgData name="Hanna Matschke Ekholm" userId="fab81faf-1dc0-4621-bb42-d150b1702294" providerId="ADAL" clId="{97004396-9CF1-4CBF-9D98-9E4F49205BDA}" dt="2020-11-26T14:24:41.048" v="4208" actId="790"/>
          <ac:spMkLst>
            <pc:docMk/>
            <pc:sldMk cId="4265399599" sldId="279"/>
            <ac:spMk id="11" creationId="{9BCAA885-87B0-4274-9D7B-144D88E4132E}"/>
          </ac:spMkLst>
        </pc:spChg>
        <pc:graphicFrameChg chg="mod modGraphic">
          <ac:chgData name="Hanna Matschke Ekholm" userId="fab81faf-1dc0-4621-bb42-d150b1702294" providerId="ADAL" clId="{97004396-9CF1-4CBF-9D98-9E4F49205BDA}" dt="2020-11-26T14:24:41.048" v="4205" actId="790"/>
          <ac:graphicFrameMkLst>
            <pc:docMk/>
            <pc:sldMk cId="4265399599" sldId="279"/>
            <ac:graphicFrameMk id="6" creationId="{278498BF-AFCD-43D3-9DCF-11637B185840}"/>
          </ac:graphicFrameMkLst>
        </pc:graphicFrameChg>
        <pc:graphicFrameChg chg="mod">
          <ac:chgData name="Hanna Matschke Ekholm" userId="fab81faf-1dc0-4621-bb42-d150b1702294" providerId="ADAL" clId="{97004396-9CF1-4CBF-9D98-9E4F49205BDA}" dt="2020-12-02T16:12:24.453" v="6338" actId="1076"/>
          <ac:graphicFrameMkLst>
            <pc:docMk/>
            <pc:sldMk cId="4265399599" sldId="279"/>
            <ac:graphicFrameMk id="11" creationId="{4C8BDC60-5EE4-42A7-8B92-1DA554B25D26}"/>
          </ac:graphicFrameMkLst>
        </pc:graphicFrameChg>
        <pc:graphicFrameChg chg="mod">
          <ac:chgData name="Hanna Matschke Ekholm" userId="fab81faf-1dc0-4621-bb42-d150b1702294" providerId="ADAL" clId="{97004396-9CF1-4CBF-9D98-9E4F49205BDA}" dt="2020-11-18T14:36:28.703" v="1275" actId="1076"/>
          <ac:graphicFrameMkLst>
            <pc:docMk/>
            <pc:sldMk cId="4265399599" sldId="279"/>
            <ac:graphicFrameMk id="12" creationId="{7B1ECF9C-8F93-4E70-818C-D6ED06166AA9}"/>
          </ac:graphicFrameMkLst>
        </pc:graphicFrameChg>
        <pc:graphicFrameChg chg="mod">
          <ac:chgData name="Hanna Matschke Ekholm" userId="fab81faf-1dc0-4621-bb42-d150b1702294" providerId="ADAL" clId="{97004396-9CF1-4CBF-9D98-9E4F49205BDA}" dt="2020-12-02T16:12:29.566" v="6339" actId="1076"/>
          <ac:graphicFrameMkLst>
            <pc:docMk/>
            <pc:sldMk cId="4265399599" sldId="279"/>
            <ac:graphicFrameMk id="12" creationId="{DD7ECF5F-8C4B-44A2-A332-4AA81B90EB07}"/>
          </ac:graphicFrameMkLst>
        </pc:graphicFrameChg>
      </pc:sldChg>
      <pc:sldChg chg="modSp modNotesTx">
        <pc:chgData name="Hanna Matschke Ekholm" userId="fab81faf-1dc0-4621-bb42-d150b1702294" providerId="ADAL" clId="{97004396-9CF1-4CBF-9D98-9E4F49205BDA}" dt="2020-12-04T09:49:57.717" v="6938" actId="20577"/>
        <pc:sldMkLst>
          <pc:docMk/>
          <pc:sldMk cId="1039632654" sldId="280"/>
        </pc:sldMkLst>
        <pc:spChg chg="mod">
          <ac:chgData name="Hanna Matschke Ekholm" userId="fab81faf-1dc0-4621-bb42-d150b1702294" providerId="ADAL" clId="{97004396-9CF1-4CBF-9D98-9E4F49205BDA}" dt="2020-11-26T14:24:41.048" v="4209" actId="790"/>
          <ac:spMkLst>
            <pc:docMk/>
            <pc:sldMk cId="1039632654" sldId="280"/>
            <ac:spMk id="2" creationId="{46AA4C55-313C-4966-BBC8-785B10F8A89D}"/>
          </ac:spMkLst>
        </pc:spChg>
        <pc:spChg chg="mod">
          <ac:chgData name="Hanna Matschke Ekholm" userId="fab81faf-1dc0-4621-bb42-d150b1702294" providerId="ADAL" clId="{97004396-9CF1-4CBF-9D98-9E4F49205BDA}" dt="2020-12-04T09:49:57.717" v="6938" actId="20577"/>
          <ac:spMkLst>
            <pc:docMk/>
            <pc:sldMk cId="1039632654" sldId="280"/>
            <ac:spMk id="3" creationId="{E13C8D1C-EB31-4CB6-AD9E-61AE0274ACF0}"/>
          </ac:spMkLst>
        </pc:spChg>
        <pc:spChg chg="mod">
          <ac:chgData name="Hanna Matschke Ekholm" userId="fab81faf-1dc0-4621-bb42-d150b1702294" providerId="ADAL" clId="{97004396-9CF1-4CBF-9D98-9E4F49205BDA}" dt="2020-11-27T14:49:38.777" v="4945" actId="1076"/>
          <ac:spMkLst>
            <pc:docMk/>
            <pc:sldMk cId="1039632654" sldId="280"/>
            <ac:spMk id="6" creationId="{091C0BE7-B3C0-4809-9F54-91816ABD3FF4}"/>
          </ac:spMkLst>
        </pc:spChg>
        <pc:graphicFrameChg chg="mod">
          <ac:chgData name="Hanna Matschke Ekholm" userId="fab81faf-1dc0-4621-bb42-d150b1702294" providerId="ADAL" clId="{97004396-9CF1-4CBF-9D98-9E4F49205BDA}" dt="2020-11-18T14:38:09.096" v="1290" actId="1076"/>
          <ac:graphicFrameMkLst>
            <pc:docMk/>
            <pc:sldMk cId="1039632654" sldId="280"/>
            <ac:graphicFrameMk id="8" creationId="{5D5C65A1-0947-4754-9215-5E2F01A04123}"/>
          </ac:graphicFrameMkLst>
        </pc:graphicFrameChg>
      </pc:sldChg>
      <pc:sldChg chg="modSp">
        <pc:chgData name="Hanna Matschke Ekholm" userId="fab81faf-1dc0-4621-bb42-d150b1702294" providerId="ADAL" clId="{97004396-9CF1-4CBF-9D98-9E4F49205BDA}" dt="2020-11-26T14:24:41.070" v="4228" actId="790"/>
        <pc:sldMkLst>
          <pc:docMk/>
          <pc:sldMk cId="2110483112" sldId="281"/>
        </pc:sldMkLst>
        <pc:spChg chg="mod">
          <ac:chgData name="Hanna Matschke Ekholm" userId="fab81faf-1dc0-4621-bb42-d150b1702294" providerId="ADAL" clId="{97004396-9CF1-4CBF-9D98-9E4F49205BDA}" dt="2020-11-26T14:24:41.064" v="4226" actId="790"/>
          <ac:spMkLst>
            <pc:docMk/>
            <pc:sldMk cId="2110483112" sldId="281"/>
            <ac:spMk id="2" creationId="{A1CDF429-747B-4EFC-9204-5375C06C7169}"/>
          </ac:spMkLst>
        </pc:spChg>
        <pc:spChg chg="mod">
          <ac:chgData name="Hanna Matschke Ekholm" userId="fab81faf-1dc0-4621-bb42-d150b1702294" providerId="ADAL" clId="{97004396-9CF1-4CBF-9D98-9E4F49205BDA}" dt="2020-11-26T14:24:41.064" v="4223" actId="790"/>
          <ac:spMkLst>
            <pc:docMk/>
            <pc:sldMk cId="2110483112" sldId="281"/>
            <ac:spMk id="5" creationId="{E0B9D92F-6E92-41D6-882F-F4E1A8F85661}"/>
          </ac:spMkLst>
        </pc:spChg>
        <pc:spChg chg="mod">
          <ac:chgData name="Hanna Matschke Ekholm" userId="fab81faf-1dc0-4621-bb42-d150b1702294" providerId="ADAL" clId="{97004396-9CF1-4CBF-9D98-9E4F49205BDA}" dt="2020-11-26T14:24:41.070" v="4227" actId="790"/>
          <ac:spMkLst>
            <pc:docMk/>
            <pc:sldMk cId="2110483112" sldId="281"/>
            <ac:spMk id="6" creationId="{FCBA2D00-A035-4E49-8D88-18B69655FC70}"/>
          </ac:spMkLst>
        </pc:spChg>
        <pc:spChg chg="mod">
          <ac:chgData name="Hanna Matschke Ekholm" userId="fab81faf-1dc0-4621-bb42-d150b1702294" providerId="ADAL" clId="{97004396-9CF1-4CBF-9D98-9E4F49205BDA}" dt="2020-11-26T14:24:41.064" v="4224" actId="790"/>
          <ac:spMkLst>
            <pc:docMk/>
            <pc:sldMk cId="2110483112" sldId="281"/>
            <ac:spMk id="8" creationId="{4378D6F3-F4F5-421C-8D01-140A9D135CE4}"/>
          </ac:spMkLst>
        </pc:spChg>
        <pc:spChg chg="mod">
          <ac:chgData name="Hanna Matschke Ekholm" userId="fab81faf-1dc0-4621-bb42-d150b1702294" providerId="ADAL" clId="{97004396-9CF1-4CBF-9D98-9E4F49205BDA}" dt="2020-11-26T14:24:41.064" v="4225" actId="790"/>
          <ac:spMkLst>
            <pc:docMk/>
            <pc:sldMk cId="2110483112" sldId="281"/>
            <ac:spMk id="9" creationId="{BAF499F5-FEA4-4FFF-B39A-D279BDFB576B}"/>
          </ac:spMkLst>
        </pc:spChg>
        <pc:spChg chg="mod">
          <ac:chgData name="Hanna Matschke Ekholm" userId="fab81faf-1dc0-4621-bb42-d150b1702294" providerId="ADAL" clId="{97004396-9CF1-4CBF-9D98-9E4F49205BDA}" dt="2020-11-26T14:24:41.070" v="4228" actId="790"/>
          <ac:spMkLst>
            <pc:docMk/>
            <pc:sldMk cId="2110483112" sldId="281"/>
            <ac:spMk id="12" creationId="{11B499A8-87B5-418B-8892-DF5DF2C580A0}"/>
          </ac:spMkLst>
        </pc:spChg>
        <pc:graphicFrameChg chg="modGraphic">
          <ac:chgData name="Hanna Matschke Ekholm" userId="fab81faf-1dc0-4621-bb42-d150b1702294" providerId="ADAL" clId="{97004396-9CF1-4CBF-9D98-9E4F49205BDA}" dt="2020-11-26T14:24:41.064" v="4222" actId="790"/>
          <ac:graphicFrameMkLst>
            <pc:docMk/>
            <pc:sldMk cId="2110483112" sldId="281"/>
            <ac:graphicFrameMk id="3" creationId="{802F18B5-DAEC-45F4-A269-53EF4150BC7B}"/>
          </ac:graphicFrameMkLst>
        </pc:graphicFrameChg>
        <pc:graphicFrameChg chg="mod">
          <ac:chgData name="Hanna Matschke Ekholm" userId="fab81faf-1dc0-4621-bb42-d150b1702294" providerId="ADAL" clId="{97004396-9CF1-4CBF-9D98-9E4F49205BDA}" dt="2020-11-18T14:38:28.912" v="1292" actId="1076"/>
          <ac:graphicFrameMkLst>
            <pc:docMk/>
            <pc:sldMk cId="2110483112" sldId="281"/>
            <ac:graphicFrameMk id="7" creationId="{E122DE9D-8116-42B9-8474-BE7193EEC3A1}"/>
          </ac:graphicFrameMkLst>
        </pc:graphicFrameChg>
      </pc:sldChg>
      <pc:sldChg chg="modSp modNotes modNotesTx">
        <pc:chgData name="Hanna Matschke Ekholm" userId="fab81faf-1dc0-4621-bb42-d150b1702294" providerId="ADAL" clId="{97004396-9CF1-4CBF-9D98-9E4F49205BDA}" dt="2020-12-07T09:44:06.666" v="7050" actId="1076"/>
        <pc:sldMkLst>
          <pc:docMk/>
          <pc:sldMk cId="2952080616" sldId="282"/>
        </pc:sldMkLst>
        <pc:spChg chg="mod">
          <ac:chgData name="Hanna Matschke Ekholm" userId="fab81faf-1dc0-4621-bb42-d150b1702294" providerId="ADAL" clId="{97004396-9CF1-4CBF-9D98-9E4F49205BDA}" dt="2020-11-26T14:24:41.072" v="4231" actId="790"/>
          <ac:spMkLst>
            <pc:docMk/>
            <pc:sldMk cId="2952080616" sldId="282"/>
            <ac:spMk id="2" creationId="{872348EF-329E-4B6B-890D-98351A16C8B6}"/>
          </ac:spMkLst>
        </pc:spChg>
        <pc:spChg chg="mod">
          <ac:chgData name="Hanna Matschke Ekholm" userId="fab81faf-1dc0-4621-bb42-d150b1702294" providerId="ADAL" clId="{97004396-9CF1-4CBF-9D98-9E4F49205BDA}" dt="2020-11-26T14:24:41.072" v="4233" actId="790"/>
          <ac:spMkLst>
            <pc:docMk/>
            <pc:sldMk cId="2952080616" sldId="282"/>
            <ac:spMk id="3" creationId="{BE65DDED-4E7A-4FF3-B11A-01A948294EB1}"/>
          </ac:spMkLst>
        </pc:spChg>
        <pc:spChg chg="mod">
          <ac:chgData name="Hanna Matschke Ekholm" userId="fab81faf-1dc0-4621-bb42-d150b1702294" providerId="ADAL" clId="{97004396-9CF1-4CBF-9D98-9E4F49205BDA}" dt="2020-12-02T16:12:53.404" v="6342" actId="20577"/>
          <ac:spMkLst>
            <pc:docMk/>
            <pc:sldMk cId="2952080616" sldId="282"/>
            <ac:spMk id="4" creationId="{34A8A81D-392A-48A1-871B-3FDFB7676B4B}"/>
          </ac:spMkLst>
        </pc:spChg>
        <pc:spChg chg="mod">
          <ac:chgData name="Hanna Matschke Ekholm" userId="fab81faf-1dc0-4621-bb42-d150b1702294" providerId="ADAL" clId="{97004396-9CF1-4CBF-9D98-9E4F49205BDA}" dt="2020-12-02T16:13:11.073" v="6349" actId="1076"/>
          <ac:spMkLst>
            <pc:docMk/>
            <pc:sldMk cId="2952080616" sldId="282"/>
            <ac:spMk id="6" creationId="{2ABE517D-A318-4EBD-8F0D-0CE073580E05}"/>
          </ac:spMkLst>
        </pc:spChg>
        <pc:spChg chg="mod">
          <ac:chgData name="Hanna Matschke Ekholm" userId="fab81faf-1dc0-4621-bb42-d150b1702294" providerId="ADAL" clId="{97004396-9CF1-4CBF-9D98-9E4F49205BDA}" dt="2020-12-07T09:44:06.666" v="7050" actId="1076"/>
          <ac:spMkLst>
            <pc:docMk/>
            <pc:sldMk cId="2952080616" sldId="282"/>
            <ac:spMk id="7" creationId="{DFBAD577-08A8-4C66-A355-F8B99C032864}"/>
          </ac:spMkLst>
        </pc:spChg>
        <pc:graphicFrameChg chg="mod">
          <ac:chgData name="Hanna Matschke Ekholm" userId="fab81faf-1dc0-4621-bb42-d150b1702294" providerId="ADAL" clId="{97004396-9CF1-4CBF-9D98-9E4F49205BDA}" dt="2020-12-02T16:12:59.370" v="6345" actId="20577"/>
          <ac:graphicFrameMkLst>
            <pc:docMk/>
            <pc:sldMk cId="2952080616" sldId="282"/>
            <ac:graphicFrameMk id="5" creationId="{DCB7D3E8-2681-4A72-9C75-886CD911EC39}"/>
          </ac:graphicFrameMkLst>
        </pc:graphicFrameChg>
        <pc:graphicFrameChg chg="mod">
          <ac:chgData name="Hanna Matschke Ekholm" userId="fab81faf-1dc0-4621-bb42-d150b1702294" providerId="ADAL" clId="{97004396-9CF1-4CBF-9D98-9E4F49205BDA}" dt="2020-12-02T16:13:03.472" v="6348" actId="20577"/>
          <ac:graphicFrameMkLst>
            <pc:docMk/>
            <pc:sldMk cId="2952080616" sldId="282"/>
            <ac:graphicFrameMk id="8" creationId="{4B69777D-7B5E-4795-A70A-5A2A5FFA50AA}"/>
          </ac:graphicFrameMkLst>
        </pc:graphicFrameChg>
      </pc:sldChg>
      <pc:sldChg chg="modSp del">
        <pc:chgData name="Hanna Matschke Ekholm" userId="fab81faf-1dc0-4621-bb42-d150b1702294" providerId="ADAL" clId="{97004396-9CF1-4CBF-9D98-9E4F49205BDA}" dt="2020-12-03T11:25:28.257" v="6694" actId="2696"/>
        <pc:sldMkLst>
          <pc:docMk/>
          <pc:sldMk cId="833006114" sldId="283"/>
        </pc:sldMkLst>
        <pc:spChg chg="mod">
          <ac:chgData name="Hanna Matschke Ekholm" userId="fab81faf-1dc0-4621-bb42-d150b1702294" providerId="ADAL" clId="{97004396-9CF1-4CBF-9D98-9E4F49205BDA}" dt="2020-11-26T14:24:41.072" v="4234" actId="790"/>
          <ac:spMkLst>
            <pc:docMk/>
            <pc:sldMk cId="833006114" sldId="283"/>
            <ac:spMk id="2" creationId="{431678C6-AD54-4B1A-820B-7DA8C36484F5}"/>
          </ac:spMkLst>
        </pc:spChg>
        <pc:spChg chg="mod">
          <ac:chgData name="Hanna Matschke Ekholm" userId="fab81faf-1dc0-4621-bb42-d150b1702294" providerId="ADAL" clId="{97004396-9CF1-4CBF-9D98-9E4F49205BDA}" dt="2020-11-26T14:24:41.072" v="4235" actId="790"/>
          <ac:spMkLst>
            <pc:docMk/>
            <pc:sldMk cId="833006114" sldId="283"/>
            <ac:spMk id="7" creationId="{113F1553-64D6-4CE4-ADB8-75FC6A28574A}"/>
          </ac:spMkLst>
        </pc:spChg>
      </pc:sldChg>
      <pc:sldChg chg="modSp modNotesTx">
        <pc:chgData name="Hanna Matschke Ekholm" userId="fab81faf-1dc0-4621-bb42-d150b1702294" providerId="ADAL" clId="{97004396-9CF1-4CBF-9D98-9E4F49205BDA}" dt="2020-12-07T09:44:20.279" v="7052" actId="20577"/>
        <pc:sldMkLst>
          <pc:docMk/>
          <pc:sldMk cId="2679655757" sldId="284"/>
        </pc:sldMkLst>
        <pc:spChg chg="mod">
          <ac:chgData name="Hanna Matschke Ekholm" userId="fab81faf-1dc0-4621-bb42-d150b1702294" providerId="ADAL" clId="{97004396-9CF1-4CBF-9D98-9E4F49205BDA}" dt="2020-11-26T14:24:41.080" v="4236" actId="790"/>
          <ac:spMkLst>
            <pc:docMk/>
            <pc:sldMk cId="2679655757" sldId="284"/>
            <ac:spMk id="2" creationId="{72F6BAD8-4432-4624-83F8-6D236EA65D24}"/>
          </ac:spMkLst>
        </pc:spChg>
        <pc:spChg chg="mod">
          <ac:chgData name="Hanna Matschke Ekholm" userId="fab81faf-1dc0-4621-bb42-d150b1702294" providerId="ADAL" clId="{97004396-9CF1-4CBF-9D98-9E4F49205BDA}" dt="2020-11-26T14:24:41.082" v="4238" actId="790"/>
          <ac:spMkLst>
            <pc:docMk/>
            <pc:sldMk cId="2679655757" sldId="284"/>
            <ac:spMk id="3" creationId="{4E4F7DC3-5A48-402A-972C-14EE81F4C0F7}"/>
          </ac:spMkLst>
        </pc:spChg>
        <pc:spChg chg="mod">
          <ac:chgData name="Hanna Matschke Ekholm" userId="fab81faf-1dc0-4621-bb42-d150b1702294" providerId="ADAL" clId="{97004396-9CF1-4CBF-9D98-9E4F49205BDA}" dt="2020-11-26T14:24:41.082" v="4237" actId="790"/>
          <ac:spMkLst>
            <pc:docMk/>
            <pc:sldMk cId="2679655757" sldId="284"/>
            <ac:spMk id="6" creationId="{D2579ED1-86D5-4048-8B96-889A6415DD1D}"/>
          </ac:spMkLst>
        </pc:spChg>
        <pc:spChg chg="mod">
          <ac:chgData name="Hanna Matschke Ekholm" userId="fab81faf-1dc0-4621-bb42-d150b1702294" providerId="ADAL" clId="{97004396-9CF1-4CBF-9D98-9E4F49205BDA}" dt="2020-11-26T14:24:41.082" v="4239" actId="790"/>
          <ac:spMkLst>
            <pc:docMk/>
            <pc:sldMk cId="2679655757" sldId="284"/>
            <ac:spMk id="7" creationId="{4CB964FE-B6E0-4DF8-BDB0-C0D6A0D3EDC6}"/>
          </ac:spMkLst>
        </pc:spChg>
      </pc:sldChg>
      <pc:sldChg chg="modSp modNotesTx">
        <pc:chgData name="Hanna Matschke Ekholm" userId="fab81faf-1dc0-4621-bb42-d150b1702294" providerId="ADAL" clId="{97004396-9CF1-4CBF-9D98-9E4F49205BDA}" dt="2020-12-07T09:44:16.653" v="7051" actId="20577"/>
        <pc:sldMkLst>
          <pc:docMk/>
          <pc:sldMk cId="3633715689" sldId="285"/>
        </pc:sldMkLst>
        <pc:spChg chg="mod">
          <ac:chgData name="Hanna Matschke Ekholm" userId="fab81faf-1dc0-4621-bb42-d150b1702294" providerId="ADAL" clId="{97004396-9CF1-4CBF-9D98-9E4F49205BDA}" dt="2020-11-26T14:24:41.082" v="4240" actId="790"/>
          <ac:spMkLst>
            <pc:docMk/>
            <pc:sldMk cId="3633715689" sldId="285"/>
            <ac:spMk id="2" creationId="{999479A8-4AD8-4EFA-B3EE-4498DBA6EF77}"/>
          </ac:spMkLst>
        </pc:spChg>
        <pc:spChg chg="mod">
          <ac:chgData name="Hanna Matschke Ekholm" userId="fab81faf-1dc0-4621-bb42-d150b1702294" providerId="ADAL" clId="{97004396-9CF1-4CBF-9D98-9E4F49205BDA}" dt="2020-11-26T14:24:41.090" v="4244" actId="790"/>
          <ac:spMkLst>
            <pc:docMk/>
            <pc:sldMk cId="3633715689" sldId="285"/>
            <ac:spMk id="3" creationId="{E4D0DE0A-0909-482A-BBD1-C37624C17BB5}"/>
          </ac:spMkLst>
        </pc:spChg>
        <pc:spChg chg="mod">
          <ac:chgData name="Hanna Matschke Ekholm" userId="fab81faf-1dc0-4621-bb42-d150b1702294" providerId="ADAL" clId="{97004396-9CF1-4CBF-9D98-9E4F49205BDA}" dt="2020-11-26T14:24:41.082" v="4242" actId="790"/>
          <ac:spMkLst>
            <pc:docMk/>
            <pc:sldMk cId="3633715689" sldId="285"/>
            <ac:spMk id="6" creationId="{D17D2D4B-202B-44A5-8B1C-1E13DCB22E41}"/>
          </ac:spMkLst>
        </pc:spChg>
        <pc:spChg chg="mod">
          <ac:chgData name="Hanna Matschke Ekholm" userId="fab81faf-1dc0-4621-bb42-d150b1702294" providerId="ADAL" clId="{97004396-9CF1-4CBF-9D98-9E4F49205BDA}" dt="2020-12-02T09:13:33.705" v="5216" actId="1076"/>
          <ac:spMkLst>
            <pc:docMk/>
            <pc:sldMk cId="3633715689" sldId="285"/>
            <ac:spMk id="7" creationId="{DE4C66A6-97F0-44D3-B9F0-E20DFC3F5FA6}"/>
          </ac:spMkLst>
        </pc:spChg>
        <pc:spChg chg="mod">
          <ac:chgData name="Hanna Matschke Ekholm" userId="fab81faf-1dc0-4621-bb42-d150b1702294" providerId="ADAL" clId="{97004396-9CF1-4CBF-9D98-9E4F49205BDA}" dt="2020-11-26T14:24:41.082" v="4243" actId="790"/>
          <ac:spMkLst>
            <pc:docMk/>
            <pc:sldMk cId="3633715689" sldId="285"/>
            <ac:spMk id="8" creationId="{8AA03723-1E0C-45DD-859D-A6B4CBC35F8B}"/>
          </ac:spMkLst>
        </pc:spChg>
        <pc:spChg chg="mod">
          <ac:chgData name="Hanna Matschke Ekholm" userId="fab81faf-1dc0-4621-bb42-d150b1702294" providerId="ADAL" clId="{97004396-9CF1-4CBF-9D98-9E4F49205BDA}" dt="2020-12-02T09:13:30.236" v="5215" actId="1076"/>
          <ac:spMkLst>
            <pc:docMk/>
            <pc:sldMk cId="3633715689" sldId="285"/>
            <ac:spMk id="13" creationId="{0964C7AE-7A23-4378-914A-7C49929324CA}"/>
          </ac:spMkLst>
        </pc:spChg>
        <pc:graphicFrameChg chg="mod">
          <ac:chgData name="Hanna Matschke Ekholm" userId="fab81faf-1dc0-4621-bb42-d150b1702294" providerId="ADAL" clId="{97004396-9CF1-4CBF-9D98-9E4F49205BDA}" dt="2020-12-02T09:14:02.121" v="5220" actId="255"/>
          <ac:graphicFrameMkLst>
            <pc:docMk/>
            <pc:sldMk cId="3633715689" sldId="285"/>
            <ac:graphicFrameMk id="9" creationId="{148D5FE5-EB1F-4BA7-9B34-22B605D40ECB}"/>
          </ac:graphicFrameMkLst>
        </pc:graphicFrameChg>
        <pc:graphicFrameChg chg="mod">
          <ac:chgData name="Hanna Matschke Ekholm" userId="fab81faf-1dc0-4621-bb42-d150b1702294" providerId="ADAL" clId="{97004396-9CF1-4CBF-9D98-9E4F49205BDA}" dt="2020-12-02T09:14:17.286" v="5221"/>
          <ac:graphicFrameMkLst>
            <pc:docMk/>
            <pc:sldMk cId="3633715689" sldId="285"/>
            <ac:graphicFrameMk id="11" creationId="{0C38906C-7EC2-46EB-8529-967071B0B11F}"/>
          </ac:graphicFrameMkLst>
        </pc:graphicFrameChg>
        <pc:cxnChg chg="mod">
          <ac:chgData name="Hanna Matschke Ekholm" userId="fab81faf-1dc0-4621-bb42-d150b1702294" providerId="ADAL" clId="{97004396-9CF1-4CBF-9D98-9E4F49205BDA}" dt="2020-12-02T09:13:55.279" v="5219" actId="1076"/>
          <ac:cxnSpMkLst>
            <pc:docMk/>
            <pc:sldMk cId="3633715689" sldId="285"/>
            <ac:cxnSpMk id="12" creationId="{8D187BC7-2801-43D1-A119-01531E033CF5}"/>
          </ac:cxnSpMkLst>
        </pc:cxnChg>
      </pc:sldChg>
      <pc:sldChg chg="modSp del">
        <pc:chgData name="Hanna Matschke Ekholm" userId="fab81faf-1dc0-4621-bb42-d150b1702294" providerId="ADAL" clId="{97004396-9CF1-4CBF-9D98-9E4F49205BDA}" dt="2020-12-03T11:25:32.418" v="6695" actId="2696"/>
        <pc:sldMkLst>
          <pc:docMk/>
          <pc:sldMk cId="2532507427" sldId="286"/>
        </pc:sldMkLst>
        <pc:spChg chg="mod">
          <ac:chgData name="Hanna Matschke Ekholm" userId="fab81faf-1dc0-4621-bb42-d150b1702294" providerId="ADAL" clId="{97004396-9CF1-4CBF-9D98-9E4F49205BDA}" dt="2020-11-27T14:58:01.139" v="5070" actId="13926"/>
          <ac:spMkLst>
            <pc:docMk/>
            <pc:sldMk cId="2532507427" sldId="286"/>
            <ac:spMk id="2" creationId="{23FC7392-8389-4951-BFF6-0F641FCD2E68}"/>
          </ac:spMkLst>
        </pc:spChg>
        <pc:spChg chg="mod">
          <ac:chgData name="Hanna Matschke Ekholm" userId="fab81faf-1dc0-4621-bb42-d150b1702294" providerId="ADAL" clId="{97004396-9CF1-4CBF-9D98-9E4F49205BDA}" dt="2020-11-26T14:24:41.092" v="4246" actId="790"/>
          <ac:spMkLst>
            <pc:docMk/>
            <pc:sldMk cId="2532507427" sldId="286"/>
            <ac:spMk id="6" creationId="{F6E95281-8491-433E-ABF9-7D8FC4423D31}"/>
          </ac:spMkLst>
        </pc:spChg>
        <pc:spChg chg="mod">
          <ac:chgData name="Hanna Matschke Ekholm" userId="fab81faf-1dc0-4621-bb42-d150b1702294" providerId="ADAL" clId="{97004396-9CF1-4CBF-9D98-9E4F49205BDA}" dt="2020-11-26T14:24:41.092" v="4247" actId="790"/>
          <ac:spMkLst>
            <pc:docMk/>
            <pc:sldMk cId="2532507427" sldId="286"/>
            <ac:spMk id="7" creationId="{F659E004-495F-4EF8-AA82-E2EF52C7A4CE}"/>
          </ac:spMkLst>
        </pc:spChg>
        <pc:spChg chg="mod">
          <ac:chgData name="Hanna Matschke Ekholm" userId="fab81faf-1dc0-4621-bb42-d150b1702294" providerId="ADAL" clId="{97004396-9CF1-4CBF-9D98-9E4F49205BDA}" dt="2020-11-26T14:24:41.092" v="4248" actId="790"/>
          <ac:spMkLst>
            <pc:docMk/>
            <pc:sldMk cId="2532507427" sldId="286"/>
            <ac:spMk id="8" creationId="{7A27BB9C-15F6-4850-B701-5C3F68D530B8}"/>
          </ac:spMkLst>
        </pc:spChg>
        <pc:spChg chg="mod">
          <ac:chgData name="Hanna Matschke Ekholm" userId="fab81faf-1dc0-4621-bb42-d150b1702294" providerId="ADAL" clId="{97004396-9CF1-4CBF-9D98-9E4F49205BDA}" dt="2020-11-26T14:24:41.092" v="4249" actId="790"/>
          <ac:spMkLst>
            <pc:docMk/>
            <pc:sldMk cId="2532507427" sldId="286"/>
            <ac:spMk id="10" creationId="{A123B2B7-504B-49C0-B0DE-3F4A3F27904F}"/>
          </ac:spMkLst>
        </pc:spChg>
      </pc:sldChg>
      <pc:sldChg chg="modSp">
        <pc:chgData name="Hanna Matschke Ekholm" userId="fab81faf-1dc0-4621-bb42-d150b1702294" providerId="ADAL" clId="{97004396-9CF1-4CBF-9D98-9E4F49205BDA}" dt="2020-11-26T14:24:41.100" v="4254" actId="790"/>
        <pc:sldMkLst>
          <pc:docMk/>
          <pc:sldMk cId="4022822688" sldId="287"/>
        </pc:sldMkLst>
        <pc:spChg chg="mod">
          <ac:chgData name="Hanna Matschke Ekholm" userId="fab81faf-1dc0-4621-bb42-d150b1702294" providerId="ADAL" clId="{97004396-9CF1-4CBF-9D98-9E4F49205BDA}" dt="2020-11-26T14:24:41.092" v="4250" actId="790"/>
          <ac:spMkLst>
            <pc:docMk/>
            <pc:sldMk cId="4022822688" sldId="287"/>
            <ac:spMk id="2" creationId="{AB344AFB-5129-4558-95A7-E50AEC4311A8}"/>
          </ac:spMkLst>
        </pc:spChg>
        <pc:spChg chg="mod">
          <ac:chgData name="Hanna Matschke Ekholm" userId="fab81faf-1dc0-4621-bb42-d150b1702294" providerId="ADAL" clId="{97004396-9CF1-4CBF-9D98-9E4F49205BDA}" dt="2020-11-26T14:24:41.092" v="4251" actId="790"/>
          <ac:spMkLst>
            <pc:docMk/>
            <pc:sldMk cId="4022822688" sldId="287"/>
            <ac:spMk id="6" creationId="{FF12E3B3-FE05-4D12-90BC-5C2CDEECE6A9}"/>
          </ac:spMkLst>
        </pc:spChg>
        <pc:spChg chg="mod">
          <ac:chgData name="Hanna Matschke Ekholm" userId="fab81faf-1dc0-4621-bb42-d150b1702294" providerId="ADAL" clId="{97004396-9CF1-4CBF-9D98-9E4F49205BDA}" dt="2020-11-26T14:24:41.092" v="4252" actId="790"/>
          <ac:spMkLst>
            <pc:docMk/>
            <pc:sldMk cId="4022822688" sldId="287"/>
            <ac:spMk id="7" creationId="{CF9A7532-5F2A-4205-B90A-49C3BBB8313C}"/>
          </ac:spMkLst>
        </pc:spChg>
        <pc:spChg chg="mod">
          <ac:chgData name="Hanna Matschke Ekholm" userId="fab81faf-1dc0-4621-bb42-d150b1702294" providerId="ADAL" clId="{97004396-9CF1-4CBF-9D98-9E4F49205BDA}" dt="2020-11-26T14:24:41.092" v="4253" actId="790"/>
          <ac:spMkLst>
            <pc:docMk/>
            <pc:sldMk cId="4022822688" sldId="287"/>
            <ac:spMk id="8" creationId="{C0B66AAC-6A4E-45C5-AC18-7ECC43D322B7}"/>
          </ac:spMkLst>
        </pc:spChg>
        <pc:spChg chg="mod">
          <ac:chgData name="Hanna Matschke Ekholm" userId="fab81faf-1dc0-4621-bb42-d150b1702294" providerId="ADAL" clId="{97004396-9CF1-4CBF-9D98-9E4F49205BDA}" dt="2020-11-26T14:24:41.100" v="4254" actId="790"/>
          <ac:spMkLst>
            <pc:docMk/>
            <pc:sldMk cId="4022822688" sldId="287"/>
            <ac:spMk id="10" creationId="{AB6D80FB-FA01-409F-8665-72F48210B0A1}"/>
          </ac:spMkLst>
        </pc:spChg>
        <pc:graphicFrameChg chg="mod">
          <ac:chgData name="Hanna Matschke Ekholm" userId="fab81faf-1dc0-4621-bb42-d150b1702294" providerId="ADAL" clId="{97004396-9CF1-4CBF-9D98-9E4F49205BDA}" dt="2020-11-18T14:46:29.906" v="1487"/>
          <ac:graphicFrameMkLst>
            <pc:docMk/>
            <pc:sldMk cId="4022822688" sldId="287"/>
            <ac:graphicFrameMk id="9" creationId="{E967AA39-F2BC-4254-A1B3-8A9827AF4C52}"/>
          </ac:graphicFrameMkLst>
        </pc:graphicFrameChg>
      </pc:sldChg>
      <pc:sldChg chg="modSp">
        <pc:chgData name="Hanna Matschke Ekholm" userId="fab81faf-1dc0-4621-bb42-d150b1702294" providerId="ADAL" clId="{97004396-9CF1-4CBF-9D98-9E4F49205BDA}" dt="2020-11-27T14:58:28.685" v="5071" actId="13926"/>
        <pc:sldMkLst>
          <pc:docMk/>
          <pc:sldMk cId="2994015110" sldId="288"/>
        </pc:sldMkLst>
        <pc:spChg chg="mod">
          <ac:chgData name="Hanna Matschke Ekholm" userId="fab81faf-1dc0-4621-bb42-d150b1702294" providerId="ADAL" clId="{97004396-9CF1-4CBF-9D98-9E4F49205BDA}" dt="2020-11-26T14:24:41.102" v="4255" actId="790"/>
          <ac:spMkLst>
            <pc:docMk/>
            <pc:sldMk cId="2994015110" sldId="288"/>
            <ac:spMk id="2" creationId="{2055279E-DB59-4A9A-A5DC-0D4DE929B8CB}"/>
          </ac:spMkLst>
        </pc:spChg>
        <pc:spChg chg="mod">
          <ac:chgData name="Hanna Matschke Ekholm" userId="fab81faf-1dc0-4621-bb42-d150b1702294" providerId="ADAL" clId="{97004396-9CF1-4CBF-9D98-9E4F49205BDA}" dt="2020-11-27T14:58:28.685" v="5071" actId="13926"/>
          <ac:spMkLst>
            <pc:docMk/>
            <pc:sldMk cId="2994015110" sldId="288"/>
            <ac:spMk id="6" creationId="{EE8A3E3B-6CE1-4EAC-937A-5314733268A8}"/>
          </ac:spMkLst>
        </pc:spChg>
        <pc:spChg chg="mod">
          <ac:chgData name="Hanna Matschke Ekholm" userId="fab81faf-1dc0-4621-bb42-d150b1702294" providerId="ADAL" clId="{97004396-9CF1-4CBF-9D98-9E4F49205BDA}" dt="2020-11-26T14:24:41.102" v="4257" actId="790"/>
          <ac:spMkLst>
            <pc:docMk/>
            <pc:sldMk cId="2994015110" sldId="288"/>
            <ac:spMk id="8" creationId="{6DFE830E-4973-4F39-B917-3657F9610DAC}"/>
          </ac:spMkLst>
        </pc:spChg>
        <pc:spChg chg="mod">
          <ac:chgData name="Hanna Matschke Ekholm" userId="fab81faf-1dc0-4621-bb42-d150b1702294" providerId="ADAL" clId="{97004396-9CF1-4CBF-9D98-9E4F49205BDA}" dt="2020-11-26T14:24:41.102" v="4258" actId="790"/>
          <ac:spMkLst>
            <pc:docMk/>
            <pc:sldMk cId="2994015110" sldId="288"/>
            <ac:spMk id="9" creationId="{A260671B-FE4C-4EC4-8D78-7368382E11AE}"/>
          </ac:spMkLst>
        </pc:spChg>
        <pc:graphicFrameChg chg="mod">
          <ac:chgData name="Hanna Matschke Ekholm" userId="fab81faf-1dc0-4621-bb42-d150b1702294" providerId="ADAL" clId="{97004396-9CF1-4CBF-9D98-9E4F49205BDA}" dt="2020-11-18T14:47:09.028" v="1493" actId="1076"/>
          <ac:graphicFrameMkLst>
            <pc:docMk/>
            <pc:sldMk cId="2994015110" sldId="288"/>
            <ac:graphicFrameMk id="7" creationId="{519FAAA0-31D7-414B-BCAF-D4390CC33216}"/>
          </ac:graphicFrameMkLst>
        </pc:graphicFrameChg>
      </pc:sldChg>
      <pc:sldChg chg="modSp modNotes modNotesTx">
        <pc:chgData name="Hanna Matschke Ekholm" userId="fab81faf-1dc0-4621-bb42-d150b1702294" providerId="ADAL" clId="{97004396-9CF1-4CBF-9D98-9E4F49205BDA}" dt="2020-12-07T09:45:34.309" v="7057" actId="20577"/>
        <pc:sldMkLst>
          <pc:docMk/>
          <pc:sldMk cId="2713602961" sldId="289"/>
        </pc:sldMkLst>
        <pc:spChg chg="mod">
          <ac:chgData name="Hanna Matschke Ekholm" userId="fab81faf-1dc0-4621-bb42-d150b1702294" providerId="ADAL" clId="{97004396-9CF1-4CBF-9D98-9E4F49205BDA}" dt="2020-11-26T14:24:41.112" v="4261" actId="790"/>
          <ac:spMkLst>
            <pc:docMk/>
            <pc:sldMk cId="2713602961" sldId="289"/>
            <ac:spMk id="2" creationId="{5F326E77-BF08-484C-B3AA-F8F2396BBC97}"/>
          </ac:spMkLst>
        </pc:spChg>
        <pc:spChg chg="mod">
          <ac:chgData name="Hanna Matschke Ekholm" userId="fab81faf-1dc0-4621-bb42-d150b1702294" providerId="ADAL" clId="{97004396-9CF1-4CBF-9D98-9E4F49205BDA}" dt="2020-11-26T14:24:41.112" v="4263" actId="790"/>
          <ac:spMkLst>
            <pc:docMk/>
            <pc:sldMk cId="2713602961" sldId="289"/>
            <ac:spMk id="3" creationId="{B2DFDE62-9BE1-4E54-8149-117A3DB181BC}"/>
          </ac:spMkLst>
        </pc:spChg>
        <pc:spChg chg="mod">
          <ac:chgData name="Hanna Matschke Ekholm" userId="fab81faf-1dc0-4621-bb42-d150b1702294" providerId="ADAL" clId="{97004396-9CF1-4CBF-9D98-9E4F49205BDA}" dt="2020-12-07T09:45:34.309" v="7057" actId="20577"/>
          <ac:spMkLst>
            <pc:docMk/>
            <pc:sldMk cId="2713602961" sldId="289"/>
            <ac:spMk id="6" creationId="{CABADBED-E7FA-4FC8-9087-BED32BCB671E}"/>
          </ac:spMkLst>
        </pc:spChg>
        <pc:graphicFrameChg chg="mod">
          <ac:chgData name="Hanna Matschke Ekholm" userId="fab81faf-1dc0-4621-bb42-d150b1702294" providerId="ADAL" clId="{97004396-9CF1-4CBF-9D98-9E4F49205BDA}" dt="2020-11-18T14:47:45.888" v="1499" actId="1076"/>
          <ac:graphicFrameMkLst>
            <pc:docMk/>
            <pc:sldMk cId="2713602961" sldId="289"/>
            <ac:graphicFrameMk id="5" creationId="{1053C1DF-EA91-4FD4-BE33-E70236AD4064}"/>
          </ac:graphicFrameMkLst>
        </pc:graphicFrameChg>
      </pc:sldChg>
      <pc:sldChg chg="delSp modSp modNotes modNotesTx">
        <pc:chgData name="Hanna Matschke Ekholm" userId="fab81faf-1dc0-4621-bb42-d150b1702294" providerId="ADAL" clId="{97004396-9CF1-4CBF-9D98-9E4F49205BDA}" dt="2020-12-02T16:15:20.713" v="6378" actId="20577"/>
        <pc:sldMkLst>
          <pc:docMk/>
          <pc:sldMk cId="1752576517" sldId="290"/>
        </pc:sldMkLst>
        <pc:spChg chg="mod">
          <ac:chgData name="Hanna Matschke Ekholm" userId="fab81faf-1dc0-4621-bb42-d150b1702294" providerId="ADAL" clId="{97004396-9CF1-4CBF-9D98-9E4F49205BDA}" dt="2020-11-27T13:11:04.317" v="4477" actId="13926"/>
          <ac:spMkLst>
            <pc:docMk/>
            <pc:sldMk cId="1752576517" sldId="290"/>
            <ac:spMk id="2" creationId="{EE2445A1-C609-4D42-A14D-5452DB6B41CB}"/>
          </ac:spMkLst>
        </pc:spChg>
        <pc:spChg chg="mod">
          <ac:chgData name="Hanna Matschke Ekholm" userId="fab81faf-1dc0-4621-bb42-d150b1702294" providerId="ADAL" clId="{97004396-9CF1-4CBF-9D98-9E4F49205BDA}" dt="2020-12-02T09:25:33.993" v="5426" actId="1076"/>
          <ac:spMkLst>
            <pc:docMk/>
            <pc:sldMk cId="1752576517" sldId="290"/>
            <ac:spMk id="3" creationId="{784C774D-2ECE-4A8A-9F60-13C401212A54}"/>
          </ac:spMkLst>
        </pc:spChg>
        <pc:spChg chg="mod">
          <ac:chgData name="Hanna Matschke Ekholm" userId="fab81faf-1dc0-4621-bb42-d150b1702294" providerId="ADAL" clId="{97004396-9CF1-4CBF-9D98-9E4F49205BDA}" dt="2020-11-26T14:24:41.121" v="4267" actId="790"/>
          <ac:spMkLst>
            <pc:docMk/>
            <pc:sldMk cId="1752576517" sldId="290"/>
            <ac:spMk id="5" creationId="{DB110512-20B7-4CEB-AF8B-2C9123336018}"/>
          </ac:spMkLst>
        </pc:spChg>
        <pc:spChg chg="mod">
          <ac:chgData name="Hanna Matschke Ekholm" userId="fab81faf-1dc0-4621-bb42-d150b1702294" providerId="ADAL" clId="{97004396-9CF1-4CBF-9D98-9E4F49205BDA}" dt="2020-11-26T14:24:41.123" v="4269" actId="790"/>
          <ac:spMkLst>
            <pc:docMk/>
            <pc:sldMk cId="1752576517" sldId="290"/>
            <ac:spMk id="6" creationId="{6B518A92-5BF5-409E-AE82-BB0C392A214E}"/>
          </ac:spMkLst>
        </pc:spChg>
        <pc:spChg chg="mod">
          <ac:chgData name="Hanna Matschke Ekholm" userId="fab81faf-1dc0-4621-bb42-d150b1702294" providerId="ADAL" clId="{97004396-9CF1-4CBF-9D98-9E4F49205BDA}" dt="2020-12-02T09:25:53.097" v="5432" actId="20577"/>
          <ac:spMkLst>
            <pc:docMk/>
            <pc:sldMk cId="1752576517" sldId="290"/>
            <ac:spMk id="7" creationId="{046EC936-AAB7-47A8-871E-D7746E40442B}"/>
          </ac:spMkLst>
        </pc:spChg>
        <pc:spChg chg="mod">
          <ac:chgData name="Hanna Matschke Ekholm" userId="fab81faf-1dc0-4621-bb42-d150b1702294" providerId="ADAL" clId="{97004396-9CF1-4CBF-9D98-9E4F49205BDA}" dt="2020-12-02T09:25:15.998" v="5424" actId="1076"/>
          <ac:spMkLst>
            <pc:docMk/>
            <pc:sldMk cId="1752576517" sldId="290"/>
            <ac:spMk id="8" creationId="{DB3B6F75-3196-4085-AB7C-16FDE943A5A0}"/>
          </ac:spMkLst>
        </pc:spChg>
        <pc:spChg chg="mod">
          <ac:chgData name="Hanna Matschke Ekholm" userId="fab81faf-1dc0-4621-bb42-d150b1702294" providerId="ADAL" clId="{97004396-9CF1-4CBF-9D98-9E4F49205BDA}" dt="2020-12-02T09:25:39.418" v="5427" actId="1076"/>
          <ac:spMkLst>
            <pc:docMk/>
            <pc:sldMk cId="1752576517" sldId="290"/>
            <ac:spMk id="10" creationId="{2A8A3D7A-6A25-4D05-8953-1A06EFDFD11B}"/>
          </ac:spMkLst>
        </pc:spChg>
        <pc:spChg chg="mod">
          <ac:chgData name="Hanna Matschke Ekholm" userId="fab81faf-1dc0-4621-bb42-d150b1702294" providerId="ADAL" clId="{97004396-9CF1-4CBF-9D98-9E4F49205BDA}" dt="2020-12-02T16:15:20.713" v="6378" actId="20577"/>
          <ac:spMkLst>
            <pc:docMk/>
            <pc:sldMk cId="1752576517" sldId="290"/>
            <ac:spMk id="11" creationId="{DD9A4388-858A-47F0-91CC-F5F5C11C01C8}"/>
          </ac:spMkLst>
        </pc:spChg>
        <pc:spChg chg="del mod">
          <ac:chgData name="Hanna Matschke Ekholm" userId="fab81faf-1dc0-4621-bb42-d150b1702294" providerId="ADAL" clId="{97004396-9CF1-4CBF-9D98-9E4F49205BDA}" dt="2020-11-27T12:38:28.350" v="4373" actId="478"/>
          <ac:spMkLst>
            <pc:docMk/>
            <pc:sldMk cId="1752576517" sldId="290"/>
            <ac:spMk id="12" creationId="{6FE3AD09-E5CE-4FE5-9C04-ED6CC7B34384}"/>
          </ac:spMkLst>
        </pc:spChg>
        <pc:graphicFrameChg chg="mod">
          <ac:chgData name="Hanna Matschke Ekholm" userId="fab81faf-1dc0-4621-bb42-d150b1702294" providerId="ADAL" clId="{97004396-9CF1-4CBF-9D98-9E4F49205BDA}" dt="2020-12-02T09:24:57.426" v="5422" actId="1076"/>
          <ac:graphicFrameMkLst>
            <pc:docMk/>
            <pc:sldMk cId="1752576517" sldId="290"/>
            <ac:graphicFrameMk id="9" creationId="{C6268B83-F005-4E5C-9A1E-A5171BC81317}"/>
          </ac:graphicFrameMkLst>
        </pc:graphicFrameChg>
      </pc:sldChg>
      <pc:sldChg chg="modSp">
        <pc:chgData name="Hanna Matschke Ekholm" userId="fab81faf-1dc0-4621-bb42-d150b1702294" providerId="ADAL" clId="{97004396-9CF1-4CBF-9D98-9E4F49205BDA}" dt="2020-12-02T16:15:44.575" v="6379"/>
        <pc:sldMkLst>
          <pc:docMk/>
          <pc:sldMk cId="3728137945" sldId="291"/>
        </pc:sldMkLst>
        <pc:spChg chg="mod">
          <ac:chgData name="Hanna Matschke Ekholm" userId="fab81faf-1dc0-4621-bb42-d150b1702294" providerId="ADAL" clId="{97004396-9CF1-4CBF-9D98-9E4F49205BDA}" dt="2020-11-26T14:24:41.123" v="4274" actId="790"/>
          <ac:spMkLst>
            <pc:docMk/>
            <pc:sldMk cId="3728137945" sldId="291"/>
            <ac:spMk id="2" creationId="{5901669A-1234-41EA-895F-1B046DA42A65}"/>
          </ac:spMkLst>
        </pc:spChg>
        <pc:spChg chg="mod">
          <ac:chgData name="Hanna Matschke Ekholm" userId="fab81faf-1dc0-4621-bb42-d150b1702294" providerId="ADAL" clId="{97004396-9CF1-4CBF-9D98-9E4F49205BDA}" dt="2020-12-02T16:15:44.575" v="6379"/>
          <ac:spMkLst>
            <pc:docMk/>
            <pc:sldMk cId="3728137945" sldId="291"/>
            <ac:spMk id="6" creationId="{73693EF8-29E5-4BE8-BF6C-384A9608AA7F}"/>
          </ac:spMkLst>
        </pc:spChg>
        <pc:spChg chg="mod">
          <ac:chgData name="Hanna Matschke Ekholm" userId="fab81faf-1dc0-4621-bb42-d150b1702294" providerId="ADAL" clId="{97004396-9CF1-4CBF-9D98-9E4F49205BDA}" dt="2020-11-26T14:24:41.131" v="4275" actId="790"/>
          <ac:spMkLst>
            <pc:docMk/>
            <pc:sldMk cId="3728137945" sldId="291"/>
            <ac:spMk id="7" creationId="{C291B2CD-9B4C-4573-BD51-09A03DE1E086}"/>
          </ac:spMkLst>
        </pc:spChg>
      </pc:sldChg>
      <pc:sldChg chg="modSp">
        <pc:chgData name="Hanna Matschke Ekholm" userId="fab81faf-1dc0-4621-bb42-d150b1702294" providerId="ADAL" clId="{97004396-9CF1-4CBF-9D98-9E4F49205BDA}" dt="2020-11-27T13:11:13.186" v="4478" actId="13926"/>
        <pc:sldMkLst>
          <pc:docMk/>
          <pc:sldMk cId="1597521516" sldId="292"/>
        </pc:sldMkLst>
        <pc:spChg chg="mod">
          <ac:chgData name="Hanna Matschke Ekholm" userId="fab81faf-1dc0-4621-bb42-d150b1702294" providerId="ADAL" clId="{97004396-9CF1-4CBF-9D98-9E4F49205BDA}" dt="2020-11-27T13:11:13.186" v="4478" actId="13926"/>
          <ac:spMkLst>
            <pc:docMk/>
            <pc:sldMk cId="1597521516" sldId="292"/>
            <ac:spMk id="2" creationId="{C8CA5857-9C2E-41F3-95FC-5C1530E32E5B}"/>
          </ac:spMkLst>
        </pc:spChg>
        <pc:spChg chg="mod">
          <ac:chgData name="Hanna Matschke Ekholm" userId="fab81faf-1dc0-4621-bb42-d150b1702294" providerId="ADAL" clId="{97004396-9CF1-4CBF-9D98-9E4F49205BDA}" dt="2020-11-26T14:24:41.133" v="4277" actId="790"/>
          <ac:spMkLst>
            <pc:docMk/>
            <pc:sldMk cId="1597521516" sldId="292"/>
            <ac:spMk id="3" creationId="{39366AEC-96CE-40D5-91A6-863023686816}"/>
          </ac:spMkLst>
        </pc:spChg>
      </pc:sldChg>
      <pc:sldChg chg="modSp">
        <pc:chgData name="Hanna Matschke Ekholm" userId="fab81faf-1dc0-4621-bb42-d150b1702294" providerId="ADAL" clId="{97004396-9CF1-4CBF-9D98-9E4F49205BDA}" dt="2020-12-04T09:53:03.668" v="6973" actId="313"/>
        <pc:sldMkLst>
          <pc:docMk/>
          <pc:sldMk cId="2939022201" sldId="293"/>
        </pc:sldMkLst>
        <pc:spChg chg="mod">
          <ac:chgData name="Hanna Matschke Ekholm" userId="fab81faf-1dc0-4621-bb42-d150b1702294" providerId="ADAL" clId="{97004396-9CF1-4CBF-9D98-9E4F49205BDA}" dt="2020-11-26T14:24:41.133" v="4278" actId="790"/>
          <ac:spMkLst>
            <pc:docMk/>
            <pc:sldMk cId="2939022201" sldId="293"/>
            <ac:spMk id="2" creationId="{368A9D5D-BD21-4281-A4D4-B7403E521800}"/>
          </ac:spMkLst>
        </pc:spChg>
        <pc:spChg chg="mod">
          <ac:chgData name="Hanna Matschke Ekholm" userId="fab81faf-1dc0-4621-bb42-d150b1702294" providerId="ADAL" clId="{97004396-9CF1-4CBF-9D98-9E4F49205BDA}" dt="2020-11-26T14:24:41.133" v="4280" actId="790"/>
          <ac:spMkLst>
            <pc:docMk/>
            <pc:sldMk cId="2939022201" sldId="293"/>
            <ac:spMk id="6" creationId="{6148EB1A-B7E4-4CBE-B6EE-2A9BC8F824F2}"/>
          </ac:spMkLst>
        </pc:spChg>
        <pc:spChg chg="mod">
          <ac:chgData name="Hanna Matschke Ekholm" userId="fab81faf-1dc0-4621-bb42-d150b1702294" providerId="ADAL" clId="{97004396-9CF1-4CBF-9D98-9E4F49205BDA}" dt="2020-12-04T09:53:03.668" v="6973" actId="313"/>
          <ac:spMkLst>
            <pc:docMk/>
            <pc:sldMk cId="2939022201" sldId="293"/>
            <ac:spMk id="9" creationId="{ADBDCCD5-48E3-4A63-85C9-2B6531E79168}"/>
          </ac:spMkLst>
        </pc:spChg>
        <pc:spChg chg="mod">
          <ac:chgData name="Hanna Matschke Ekholm" userId="fab81faf-1dc0-4621-bb42-d150b1702294" providerId="ADAL" clId="{97004396-9CF1-4CBF-9D98-9E4F49205BDA}" dt="2020-12-04T09:51:01.529" v="6939" actId="20577"/>
          <ac:spMkLst>
            <pc:docMk/>
            <pc:sldMk cId="2939022201" sldId="293"/>
            <ac:spMk id="10" creationId="{FBDA5251-7E7A-488B-94E0-53A67DBE2F3F}"/>
          </ac:spMkLst>
        </pc:spChg>
        <pc:graphicFrameChg chg="mod">
          <ac:chgData name="Hanna Matschke Ekholm" userId="fab81faf-1dc0-4621-bb42-d150b1702294" providerId="ADAL" clId="{97004396-9CF1-4CBF-9D98-9E4F49205BDA}" dt="2020-11-18T15:51:51.779" v="1826"/>
          <ac:graphicFrameMkLst>
            <pc:docMk/>
            <pc:sldMk cId="2939022201" sldId="293"/>
            <ac:graphicFrameMk id="12" creationId="{F456A477-F925-42C0-8131-BDB73BC005B9}"/>
          </ac:graphicFrameMkLst>
        </pc:graphicFrameChg>
      </pc:sldChg>
      <pc:sldChg chg="modSp">
        <pc:chgData name="Hanna Matschke Ekholm" userId="fab81faf-1dc0-4621-bb42-d150b1702294" providerId="ADAL" clId="{97004396-9CF1-4CBF-9D98-9E4F49205BDA}" dt="2020-12-02T16:16:45.302" v="6383" actId="255"/>
        <pc:sldMkLst>
          <pc:docMk/>
          <pc:sldMk cId="987910403" sldId="294"/>
        </pc:sldMkLst>
        <pc:spChg chg="mod">
          <ac:chgData name="Hanna Matschke Ekholm" userId="fab81faf-1dc0-4621-bb42-d150b1702294" providerId="ADAL" clId="{97004396-9CF1-4CBF-9D98-9E4F49205BDA}" dt="2020-11-26T14:24:41.133" v="4281" actId="790"/>
          <ac:spMkLst>
            <pc:docMk/>
            <pc:sldMk cId="987910403" sldId="294"/>
            <ac:spMk id="2" creationId="{E4D264B0-C68B-4E4C-A46E-12BE5249F0DA}"/>
          </ac:spMkLst>
        </pc:spChg>
        <pc:spChg chg="mod">
          <ac:chgData name="Hanna Matschke Ekholm" userId="fab81faf-1dc0-4621-bb42-d150b1702294" providerId="ADAL" clId="{97004396-9CF1-4CBF-9D98-9E4F49205BDA}" dt="2020-12-02T16:16:32.384" v="6381" actId="255"/>
          <ac:spMkLst>
            <pc:docMk/>
            <pc:sldMk cId="987910403" sldId="294"/>
            <ac:spMk id="3" creationId="{2CAFD243-CB52-4CEE-B505-EDBE15B0AF13}"/>
          </ac:spMkLst>
        </pc:spChg>
        <pc:spChg chg="mod">
          <ac:chgData name="Hanna Matschke Ekholm" userId="fab81faf-1dc0-4621-bb42-d150b1702294" providerId="ADAL" clId="{97004396-9CF1-4CBF-9D98-9E4F49205BDA}" dt="2020-11-26T14:24:41.143" v="4285" actId="790"/>
          <ac:spMkLst>
            <pc:docMk/>
            <pc:sldMk cId="987910403" sldId="294"/>
            <ac:spMk id="5" creationId="{19D6DA80-2976-4D19-B891-A856C695ACF8}"/>
          </ac:spMkLst>
        </pc:spChg>
        <pc:spChg chg="mod">
          <ac:chgData name="Hanna Matschke Ekholm" userId="fab81faf-1dc0-4621-bb42-d150b1702294" providerId="ADAL" clId="{97004396-9CF1-4CBF-9D98-9E4F49205BDA}" dt="2020-11-26T14:24:41.141" v="4282" actId="790"/>
          <ac:spMkLst>
            <pc:docMk/>
            <pc:sldMk cId="987910403" sldId="294"/>
            <ac:spMk id="6" creationId="{8334FBFD-D557-40AD-8BC0-78BD4D05FD0B}"/>
          </ac:spMkLst>
        </pc:spChg>
        <pc:spChg chg="mod">
          <ac:chgData name="Hanna Matschke Ekholm" userId="fab81faf-1dc0-4621-bb42-d150b1702294" providerId="ADAL" clId="{97004396-9CF1-4CBF-9D98-9E4F49205BDA}" dt="2020-12-02T16:16:38.649" v="6382" actId="255"/>
          <ac:spMkLst>
            <pc:docMk/>
            <pc:sldMk cId="987910403" sldId="294"/>
            <ac:spMk id="7" creationId="{D6C5996C-38F6-47CE-A8AC-74D3057C9BBB}"/>
          </ac:spMkLst>
        </pc:spChg>
        <pc:spChg chg="mod">
          <ac:chgData name="Hanna Matschke Ekholm" userId="fab81faf-1dc0-4621-bb42-d150b1702294" providerId="ADAL" clId="{97004396-9CF1-4CBF-9D98-9E4F49205BDA}" dt="2020-12-02T16:16:45.302" v="6383" actId="255"/>
          <ac:spMkLst>
            <pc:docMk/>
            <pc:sldMk cId="987910403" sldId="294"/>
            <ac:spMk id="9" creationId="{A5DA2BBB-5552-4141-934F-DE3A7019D9DF}"/>
          </ac:spMkLst>
        </pc:spChg>
        <pc:spChg chg="mod">
          <ac:chgData name="Hanna Matschke Ekholm" userId="fab81faf-1dc0-4621-bb42-d150b1702294" providerId="ADAL" clId="{97004396-9CF1-4CBF-9D98-9E4F49205BDA}" dt="2020-11-26T14:24:41.143" v="4287" actId="790"/>
          <ac:spMkLst>
            <pc:docMk/>
            <pc:sldMk cId="987910403" sldId="294"/>
            <ac:spMk id="10" creationId="{E49A3565-079E-4962-98D0-C1449ACF038D}"/>
          </ac:spMkLst>
        </pc:spChg>
        <pc:spChg chg="mod">
          <ac:chgData name="Hanna Matschke Ekholm" userId="fab81faf-1dc0-4621-bb42-d150b1702294" providerId="ADAL" clId="{97004396-9CF1-4CBF-9D98-9E4F49205BDA}" dt="2020-12-02T16:16:10" v="6380"/>
          <ac:spMkLst>
            <pc:docMk/>
            <pc:sldMk cId="987910403" sldId="294"/>
            <ac:spMk id="12" creationId="{F5BEBC41-C6FE-4EB1-AABE-668580F605FE}"/>
          </ac:spMkLst>
        </pc:spChg>
        <pc:graphicFrameChg chg="mod">
          <ac:chgData name="Hanna Matschke Ekholm" userId="fab81faf-1dc0-4621-bb42-d150b1702294" providerId="ADAL" clId="{97004396-9CF1-4CBF-9D98-9E4F49205BDA}" dt="2020-11-18T15:53:23.144" v="1834" actId="1076"/>
          <ac:graphicFrameMkLst>
            <pc:docMk/>
            <pc:sldMk cId="987910403" sldId="294"/>
            <ac:graphicFrameMk id="8" creationId="{21719D8A-F4DF-4453-B358-CD65326D032D}"/>
          </ac:graphicFrameMkLst>
        </pc:graphicFrameChg>
      </pc:sldChg>
      <pc:sldChg chg="modSp">
        <pc:chgData name="Hanna Matschke Ekholm" userId="fab81faf-1dc0-4621-bb42-d150b1702294" providerId="ADAL" clId="{97004396-9CF1-4CBF-9D98-9E4F49205BDA}" dt="2020-12-04T09:54:43.234" v="6974" actId="13926"/>
        <pc:sldMkLst>
          <pc:docMk/>
          <pc:sldMk cId="2187544509" sldId="295"/>
        </pc:sldMkLst>
        <pc:spChg chg="mod">
          <ac:chgData name="Hanna Matschke Ekholm" userId="fab81faf-1dc0-4621-bb42-d150b1702294" providerId="ADAL" clId="{97004396-9CF1-4CBF-9D98-9E4F49205BDA}" dt="2020-12-04T08:09:27.417" v="6724" actId="13926"/>
          <ac:spMkLst>
            <pc:docMk/>
            <pc:sldMk cId="2187544509" sldId="295"/>
            <ac:spMk id="2" creationId="{3A63FF5E-8385-4CE0-A38D-571902A1C5EC}"/>
          </ac:spMkLst>
        </pc:spChg>
        <pc:spChg chg="mod">
          <ac:chgData name="Hanna Matschke Ekholm" userId="fab81faf-1dc0-4621-bb42-d150b1702294" providerId="ADAL" clId="{97004396-9CF1-4CBF-9D98-9E4F49205BDA}" dt="2020-11-26T14:24:41.153" v="4291" actId="790"/>
          <ac:spMkLst>
            <pc:docMk/>
            <pc:sldMk cId="2187544509" sldId="295"/>
            <ac:spMk id="3" creationId="{AE79B23C-3A2B-40B5-97A0-7417A1863B92}"/>
          </ac:spMkLst>
        </pc:spChg>
        <pc:spChg chg="mod">
          <ac:chgData name="Hanna Matschke Ekholm" userId="fab81faf-1dc0-4621-bb42-d150b1702294" providerId="ADAL" clId="{97004396-9CF1-4CBF-9D98-9E4F49205BDA}" dt="2020-11-26T14:24:41.143" v="4289" actId="790"/>
          <ac:spMkLst>
            <pc:docMk/>
            <pc:sldMk cId="2187544509" sldId="295"/>
            <ac:spMk id="6" creationId="{407B6894-BBDC-4D59-85AF-353F5A57EAC0}"/>
          </ac:spMkLst>
        </pc:spChg>
        <pc:spChg chg="mod">
          <ac:chgData name="Hanna Matschke Ekholm" userId="fab81faf-1dc0-4621-bb42-d150b1702294" providerId="ADAL" clId="{97004396-9CF1-4CBF-9D98-9E4F49205BDA}" dt="2020-11-26T14:24:41.153" v="4290" actId="790"/>
          <ac:spMkLst>
            <pc:docMk/>
            <pc:sldMk cId="2187544509" sldId="295"/>
            <ac:spMk id="8" creationId="{F72B86AB-25EA-463E-BD3F-C339B66C1382}"/>
          </ac:spMkLst>
        </pc:spChg>
        <pc:spChg chg="mod">
          <ac:chgData name="Hanna Matschke Ekholm" userId="fab81faf-1dc0-4621-bb42-d150b1702294" providerId="ADAL" clId="{97004396-9CF1-4CBF-9D98-9E4F49205BDA}" dt="2020-12-04T09:54:43.234" v="6974" actId="13926"/>
          <ac:spMkLst>
            <pc:docMk/>
            <pc:sldMk cId="2187544509" sldId="295"/>
            <ac:spMk id="11" creationId="{73E5B08A-6B14-4592-8871-4166715F9D04}"/>
          </ac:spMkLst>
        </pc:spChg>
        <pc:graphicFrameChg chg="mod">
          <ac:chgData name="Hanna Matschke Ekholm" userId="fab81faf-1dc0-4621-bb42-d150b1702294" providerId="ADAL" clId="{97004396-9CF1-4CBF-9D98-9E4F49205BDA}" dt="2020-11-18T15:55:46.568" v="1872" actId="1076"/>
          <ac:graphicFrameMkLst>
            <pc:docMk/>
            <pc:sldMk cId="2187544509" sldId="295"/>
            <ac:graphicFrameMk id="7" creationId="{33576136-06EB-4571-AF5D-DFBB2E16AE77}"/>
          </ac:graphicFrameMkLst>
        </pc:graphicFrameChg>
      </pc:sldChg>
      <pc:sldChg chg="modSp modNotes modNotesTx">
        <pc:chgData name="Hanna Matschke Ekholm" userId="fab81faf-1dc0-4621-bb42-d150b1702294" providerId="ADAL" clId="{97004396-9CF1-4CBF-9D98-9E4F49205BDA}" dt="2020-12-02T16:18:02.304" v="6392" actId="20577"/>
        <pc:sldMkLst>
          <pc:docMk/>
          <pc:sldMk cId="1256150616" sldId="296"/>
        </pc:sldMkLst>
        <pc:spChg chg="mod">
          <ac:chgData name="Hanna Matschke Ekholm" userId="fab81faf-1dc0-4621-bb42-d150b1702294" providerId="ADAL" clId="{97004396-9CF1-4CBF-9D98-9E4F49205BDA}" dt="2020-11-26T14:24:41.153" v="4294" actId="790"/>
          <ac:spMkLst>
            <pc:docMk/>
            <pc:sldMk cId="1256150616" sldId="296"/>
            <ac:spMk id="2" creationId="{E5312DA9-EB71-46DF-AD98-AF806D038864}"/>
          </ac:spMkLst>
        </pc:spChg>
        <pc:spChg chg="mod">
          <ac:chgData name="Hanna Matschke Ekholm" userId="fab81faf-1dc0-4621-bb42-d150b1702294" providerId="ADAL" clId="{97004396-9CF1-4CBF-9D98-9E4F49205BDA}" dt="2020-11-27T13:12:11.860" v="4481" actId="20577"/>
          <ac:spMkLst>
            <pc:docMk/>
            <pc:sldMk cId="1256150616" sldId="296"/>
            <ac:spMk id="7" creationId="{37FB6264-C8A7-41D6-94AE-C546BA67ED88}"/>
          </ac:spMkLst>
        </pc:spChg>
        <pc:spChg chg="mod">
          <ac:chgData name="Hanna Matschke Ekholm" userId="fab81faf-1dc0-4621-bb42-d150b1702294" providerId="ADAL" clId="{97004396-9CF1-4CBF-9D98-9E4F49205BDA}" dt="2020-12-02T16:18:02.304" v="6392" actId="20577"/>
          <ac:spMkLst>
            <pc:docMk/>
            <pc:sldMk cId="1256150616" sldId="296"/>
            <ac:spMk id="8" creationId="{B8D84CC9-23F9-4FA8-A74D-33026A773EF2}"/>
          </ac:spMkLst>
        </pc:spChg>
        <pc:spChg chg="mod">
          <ac:chgData name="Hanna Matschke Ekholm" userId="fab81faf-1dc0-4621-bb42-d150b1702294" providerId="ADAL" clId="{97004396-9CF1-4CBF-9D98-9E4F49205BDA}" dt="2020-11-26T14:24:41.153" v="4296" actId="790"/>
          <ac:spMkLst>
            <pc:docMk/>
            <pc:sldMk cId="1256150616" sldId="296"/>
            <ac:spMk id="10" creationId="{F109C001-B167-4170-8671-068ED41DAA6B}"/>
          </ac:spMkLst>
        </pc:spChg>
        <pc:graphicFrameChg chg="mod">
          <ac:chgData name="Hanna Matschke Ekholm" userId="fab81faf-1dc0-4621-bb42-d150b1702294" providerId="ADAL" clId="{97004396-9CF1-4CBF-9D98-9E4F49205BDA}" dt="2020-11-27T13:12:18.177" v="4484" actId="20577"/>
          <ac:graphicFrameMkLst>
            <pc:docMk/>
            <pc:sldMk cId="1256150616" sldId="296"/>
            <ac:graphicFrameMk id="6" creationId="{895FE743-A254-4025-9E4D-E09D69C9A873}"/>
          </ac:graphicFrameMkLst>
        </pc:graphicFrameChg>
        <pc:graphicFrameChg chg="mod">
          <ac:chgData name="Hanna Matschke Ekholm" userId="fab81faf-1dc0-4621-bb42-d150b1702294" providerId="ADAL" clId="{97004396-9CF1-4CBF-9D98-9E4F49205BDA}" dt="2020-11-18T15:57:00.448" v="1925" actId="1076"/>
          <ac:graphicFrameMkLst>
            <pc:docMk/>
            <pc:sldMk cId="1256150616" sldId="296"/>
            <ac:graphicFrameMk id="9" creationId="{895FE743-A254-4025-9E4D-E09D69C9A873}"/>
          </ac:graphicFrameMkLst>
        </pc:graphicFrameChg>
      </pc:sldChg>
      <pc:sldChg chg="modSp">
        <pc:chgData name="Hanna Matschke Ekholm" userId="fab81faf-1dc0-4621-bb42-d150b1702294" providerId="ADAL" clId="{97004396-9CF1-4CBF-9D98-9E4F49205BDA}" dt="2020-11-26T14:24:41.173" v="4306" actId="790"/>
        <pc:sldMkLst>
          <pc:docMk/>
          <pc:sldMk cId="3357214407" sldId="297"/>
        </pc:sldMkLst>
        <pc:spChg chg="mod">
          <ac:chgData name="Hanna Matschke Ekholm" userId="fab81faf-1dc0-4621-bb42-d150b1702294" providerId="ADAL" clId="{97004396-9CF1-4CBF-9D98-9E4F49205BDA}" dt="2020-11-26T14:24:41.171" v="4305" actId="790"/>
          <ac:spMkLst>
            <pc:docMk/>
            <pc:sldMk cId="3357214407" sldId="297"/>
            <ac:spMk id="2" creationId="{773D2E43-03E4-42AC-A26E-5CAF72634517}"/>
          </ac:spMkLst>
        </pc:spChg>
        <pc:spChg chg="mod">
          <ac:chgData name="Hanna Matschke Ekholm" userId="fab81faf-1dc0-4621-bb42-d150b1702294" providerId="ADAL" clId="{97004396-9CF1-4CBF-9D98-9E4F49205BDA}" dt="2020-11-26T14:24:41.173" v="4306" actId="790"/>
          <ac:spMkLst>
            <pc:docMk/>
            <pc:sldMk cId="3357214407" sldId="297"/>
            <ac:spMk id="3" creationId="{8108B23C-3A7F-4290-AEF7-302AEAF082C7}"/>
          </ac:spMkLst>
        </pc:spChg>
      </pc:sldChg>
      <pc:sldChg chg="modSp">
        <pc:chgData name="Hanna Matschke Ekholm" userId="fab81faf-1dc0-4621-bb42-d150b1702294" providerId="ADAL" clId="{97004396-9CF1-4CBF-9D98-9E4F49205BDA}" dt="2020-11-26T14:24:40.905" v="4092" actId="790"/>
        <pc:sldMkLst>
          <pc:docMk/>
          <pc:sldMk cId="802100365" sldId="298"/>
        </pc:sldMkLst>
        <pc:spChg chg="mod">
          <ac:chgData name="Hanna Matschke Ekholm" userId="fab81faf-1dc0-4621-bb42-d150b1702294" providerId="ADAL" clId="{97004396-9CF1-4CBF-9D98-9E4F49205BDA}" dt="2020-11-26T14:24:40.905" v="4089" actId="790"/>
          <ac:spMkLst>
            <pc:docMk/>
            <pc:sldMk cId="802100365" sldId="298"/>
            <ac:spMk id="2" creationId="{8F6A6C5E-AFF3-42F8-8D4E-21985185FC22}"/>
          </ac:spMkLst>
        </pc:spChg>
        <pc:spChg chg="mod">
          <ac:chgData name="Hanna Matschke Ekholm" userId="fab81faf-1dc0-4621-bb42-d150b1702294" providerId="ADAL" clId="{97004396-9CF1-4CBF-9D98-9E4F49205BDA}" dt="2020-11-26T14:24:40.905" v="4090" actId="790"/>
          <ac:spMkLst>
            <pc:docMk/>
            <pc:sldMk cId="802100365" sldId="298"/>
            <ac:spMk id="7" creationId="{6AE40244-1A63-422D-BCCE-098B8E846FE6}"/>
          </ac:spMkLst>
        </pc:spChg>
        <pc:spChg chg="mod">
          <ac:chgData name="Hanna Matschke Ekholm" userId="fab81faf-1dc0-4621-bb42-d150b1702294" providerId="ADAL" clId="{97004396-9CF1-4CBF-9D98-9E4F49205BDA}" dt="2020-11-26T14:24:40.905" v="4091" actId="790"/>
          <ac:spMkLst>
            <pc:docMk/>
            <pc:sldMk cId="802100365" sldId="298"/>
            <ac:spMk id="8" creationId="{1CC88C71-748F-4A0E-AE9A-6E55B3AB261A}"/>
          </ac:spMkLst>
        </pc:spChg>
        <pc:spChg chg="mod">
          <ac:chgData name="Hanna Matschke Ekholm" userId="fab81faf-1dc0-4621-bb42-d150b1702294" providerId="ADAL" clId="{97004396-9CF1-4CBF-9D98-9E4F49205BDA}" dt="2020-11-26T14:24:40.905" v="4092" actId="790"/>
          <ac:spMkLst>
            <pc:docMk/>
            <pc:sldMk cId="802100365" sldId="298"/>
            <ac:spMk id="9" creationId="{DC58BCC9-34CE-4490-A80E-D65EB3391EC3}"/>
          </ac:spMkLst>
        </pc:spChg>
        <pc:graphicFrameChg chg="mod">
          <ac:chgData name="Hanna Matschke Ekholm" userId="fab81faf-1dc0-4621-bb42-d150b1702294" providerId="ADAL" clId="{97004396-9CF1-4CBF-9D98-9E4F49205BDA}" dt="2020-11-18T11:44:40.861" v="109" actId="14100"/>
          <ac:graphicFrameMkLst>
            <pc:docMk/>
            <pc:sldMk cId="802100365" sldId="298"/>
            <ac:graphicFrameMk id="5" creationId="{E084BCD7-68B3-41BE-A717-97FD9F361380}"/>
          </ac:graphicFrameMkLst>
        </pc:graphicFrameChg>
      </pc:sldChg>
      <pc:sldChg chg="addSp modSp">
        <pc:chgData name="Hanna Matschke Ekholm" userId="fab81faf-1dc0-4621-bb42-d150b1702294" providerId="ADAL" clId="{97004396-9CF1-4CBF-9D98-9E4F49205BDA}" dt="2020-12-07T09:40:39.356" v="7043" actId="20577"/>
        <pc:sldMkLst>
          <pc:docMk/>
          <pc:sldMk cId="1093908459" sldId="299"/>
        </pc:sldMkLst>
        <pc:spChg chg="mod">
          <ac:chgData name="Hanna Matschke Ekholm" userId="fab81faf-1dc0-4621-bb42-d150b1702294" providerId="ADAL" clId="{97004396-9CF1-4CBF-9D98-9E4F49205BDA}" dt="2020-11-27T13:17:33.095" v="4526" actId="20577"/>
          <ac:spMkLst>
            <pc:docMk/>
            <pc:sldMk cId="1093908459" sldId="299"/>
            <ac:spMk id="2" creationId="{EA08E98A-6E77-4B8A-90B1-620CD834985F}"/>
          </ac:spMkLst>
        </pc:spChg>
        <pc:spChg chg="mod">
          <ac:chgData name="Hanna Matschke Ekholm" userId="fab81faf-1dc0-4621-bb42-d150b1702294" providerId="ADAL" clId="{97004396-9CF1-4CBF-9D98-9E4F49205BDA}" dt="2020-12-07T09:40:39.356" v="7043" actId="20577"/>
          <ac:spMkLst>
            <pc:docMk/>
            <pc:sldMk cId="1093908459" sldId="299"/>
            <ac:spMk id="3" creationId="{EA947169-7B7A-40BA-9A27-AA806D185B1B}"/>
          </ac:spMkLst>
        </pc:spChg>
        <pc:spChg chg="add mod">
          <ac:chgData name="Hanna Matschke Ekholm" userId="fab81faf-1dc0-4621-bb42-d150b1702294" providerId="ADAL" clId="{97004396-9CF1-4CBF-9D98-9E4F49205BDA}" dt="2020-11-26T14:24:55.353" v="4317" actId="13926"/>
          <ac:spMkLst>
            <pc:docMk/>
            <pc:sldMk cId="1093908459" sldId="299"/>
            <ac:spMk id="5" creationId="{B53CF460-A5EF-45D6-B5FD-E7895C6D38ED}"/>
          </ac:spMkLst>
        </pc:spChg>
        <pc:spChg chg="mod">
          <ac:chgData name="Hanna Matschke Ekholm" userId="fab81faf-1dc0-4621-bb42-d150b1702294" providerId="ADAL" clId="{97004396-9CF1-4CBF-9D98-9E4F49205BDA}" dt="2020-12-04T09:38:05.993" v="6764" actId="20577"/>
          <ac:spMkLst>
            <pc:docMk/>
            <pc:sldMk cId="1093908459" sldId="299"/>
            <ac:spMk id="12" creationId="{5A28B4DA-55D4-4A2A-9F27-29BB4765430F}"/>
          </ac:spMkLst>
        </pc:spChg>
        <pc:graphicFrameChg chg="mod">
          <ac:chgData name="Hanna Matschke Ekholm" userId="fab81faf-1dc0-4621-bb42-d150b1702294" providerId="ADAL" clId="{97004396-9CF1-4CBF-9D98-9E4F49205BDA}" dt="2020-11-27T13:18:07.381" v="4551" actId="20577"/>
          <ac:graphicFrameMkLst>
            <pc:docMk/>
            <pc:sldMk cId="1093908459" sldId="299"/>
            <ac:graphicFrameMk id="6" creationId="{789EBE42-B673-4139-9049-FB859650C49C}"/>
          </ac:graphicFrameMkLst>
        </pc:graphicFrameChg>
        <pc:graphicFrameChg chg="mod">
          <ac:chgData name="Hanna Matschke Ekholm" userId="fab81faf-1dc0-4621-bb42-d150b1702294" providerId="ADAL" clId="{97004396-9CF1-4CBF-9D98-9E4F49205BDA}" dt="2020-11-18T11:49:17.633" v="227" actId="255"/>
          <ac:graphicFrameMkLst>
            <pc:docMk/>
            <pc:sldMk cId="1093908459" sldId="299"/>
            <ac:graphicFrameMk id="9" creationId="{B0D70562-8A90-413E-9D33-408ED1CD2A10}"/>
          </ac:graphicFrameMkLst>
        </pc:graphicFrameChg>
      </pc:sldChg>
      <pc:sldChg chg="modSp">
        <pc:chgData name="Hanna Matschke Ekholm" userId="fab81faf-1dc0-4621-bb42-d150b1702294" providerId="ADAL" clId="{97004396-9CF1-4CBF-9D98-9E4F49205BDA}" dt="2020-11-27T13:02:10.722" v="4387" actId="20577"/>
        <pc:sldMkLst>
          <pc:docMk/>
          <pc:sldMk cId="1965533671" sldId="300"/>
        </pc:sldMkLst>
        <pc:spChg chg="mod">
          <ac:chgData name="Hanna Matschke Ekholm" userId="fab81faf-1dc0-4621-bb42-d150b1702294" providerId="ADAL" clId="{97004396-9CF1-4CBF-9D98-9E4F49205BDA}" dt="2020-11-26T14:24:40.921" v="4101" actId="790"/>
          <ac:spMkLst>
            <pc:docMk/>
            <pc:sldMk cId="1965533671" sldId="300"/>
            <ac:spMk id="2" creationId="{8BD04BF9-F200-4CF2-9D6B-9C909A6D624E}"/>
          </ac:spMkLst>
        </pc:spChg>
        <pc:spChg chg="mod">
          <ac:chgData name="Hanna Matschke Ekholm" userId="fab81faf-1dc0-4621-bb42-d150b1702294" providerId="ADAL" clId="{97004396-9CF1-4CBF-9D98-9E4F49205BDA}" dt="2020-11-26T14:24:40.936" v="4103" actId="790"/>
          <ac:spMkLst>
            <pc:docMk/>
            <pc:sldMk cId="1965533671" sldId="300"/>
            <ac:spMk id="3" creationId="{CCE5118A-E782-4094-B36D-BB3BA3A8684A}"/>
          </ac:spMkLst>
        </pc:spChg>
        <pc:spChg chg="mod">
          <ac:chgData name="Hanna Matschke Ekholm" userId="fab81faf-1dc0-4621-bb42-d150b1702294" providerId="ADAL" clId="{97004396-9CF1-4CBF-9D98-9E4F49205BDA}" dt="2020-11-26T14:24:40.936" v="4104" actId="790"/>
          <ac:spMkLst>
            <pc:docMk/>
            <pc:sldMk cId="1965533671" sldId="300"/>
            <ac:spMk id="5" creationId="{B771CF7E-CB5C-4752-920F-25BF07833885}"/>
          </ac:spMkLst>
        </pc:spChg>
        <pc:spChg chg="mod">
          <ac:chgData name="Hanna Matschke Ekholm" userId="fab81faf-1dc0-4621-bb42-d150b1702294" providerId="ADAL" clId="{97004396-9CF1-4CBF-9D98-9E4F49205BDA}" dt="2020-11-26T14:24:40.936" v="4105" actId="790"/>
          <ac:spMkLst>
            <pc:docMk/>
            <pc:sldMk cId="1965533671" sldId="300"/>
            <ac:spMk id="6" creationId="{7D2DE605-69F9-4E78-92FD-67836B2304CD}"/>
          </ac:spMkLst>
        </pc:spChg>
        <pc:spChg chg="mod">
          <ac:chgData name="Hanna Matschke Ekholm" userId="fab81faf-1dc0-4621-bb42-d150b1702294" providerId="ADAL" clId="{97004396-9CF1-4CBF-9D98-9E4F49205BDA}" dt="2020-11-27T13:02:10.722" v="4387" actId="20577"/>
          <ac:spMkLst>
            <pc:docMk/>
            <pc:sldMk cId="1965533671" sldId="300"/>
            <ac:spMk id="7" creationId="{834CC259-FC33-476C-B7D7-CA245FA4350C}"/>
          </ac:spMkLst>
        </pc:spChg>
        <pc:graphicFrameChg chg="mod">
          <ac:chgData name="Hanna Matschke Ekholm" userId="fab81faf-1dc0-4621-bb42-d150b1702294" providerId="ADAL" clId="{97004396-9CF1-4CBF-9D98-9E4F49205BDA}" dt="2020-11-18T11:49:05.845" v="225" actId="255"/>
          <ac:graphicFrameMkLst>
            <pc:docMk/>
            <pc:sldMk cId="1965533671" sldId="300"/>
            <ac:graphicFrameMk id="8" creationId="{B09E9511-F131-4F6A-8476-60077CE96D31}"/>
          </ac:graphicFrameMkLst>
        </pc:graphicFrameChg>
      </pc:sldChg>
      <pc:sldChg chg="modSp">
        <pc:chgData name="Hanna Matschke Ekholm" userId="fab81faf-1dc0-4621-bb42-d150b1702294" providerId="ADAL" clId="{97004396-9CF1-4CBF-9D98-9E4F49205BDA}" dt="2020-12-04T09:38:53.748" v="6783" actId="20577"/>
        <pc:sldMkLst>
          <pc:docMk/>
          <pc:sldMk cId="2134170227" sldId="301"/>
        </pc:sldMkLst>
        <pc:spChg chg="mod">
          <ac:chgData name="Hanna Matschke Ekholm" userId="fab81faf-1dc0-4621-bb42-d150b1702294" providerId="ADAL" clId="{97004396-9CF1-4CBF-9D98-9E4F49205BDA}" dt="2020-11-27T13:02:35.076" v="4388" actId="20577"/>
          <ac:spMkLst>
            <pc:docMk/>
            <pc:sldMk cId="2134170227" sldId="301"/>
            <ac:spMk id="2" creationId="{1BA5DA6E-D98C-4F22-B7E5-879830183B1E}"/>
          </ac:spMkLst>
        </pc:spChg>
        <pc:spChg chg="mod">
          <ac:chgData name="Hanna Matschke Ekholm" userId="fab81faf-1dc0-4621-bb42-d150b1702294" providerId="ADAL" clId="{97004396-9CF1-4CBF-9D98-9E4F49205BDA}" dt="2020-12-04T09:38:53.748" v="6783" actId="20577"/>
          <ac:spMkLst>
            <pc:docMk/>
            <pc:sldMk cId="2134170227" sldId="301"/>
            <ac:spMk id="3" creationId="{A986D5B7-7390-40DB-8006-E9704E4018CA}"/>
          </ac:spMkLst>
        </pc:spChg>
        <pc:spChg chg="mod">
          <ac:chgData name="Hanna Matschke Ekholm" userId="fab81faf-1dc0-4621-bb42-d150b1702294" providerId="ADAL" clId="{97004396-9CF1-4CBF-9D98-9E4F49205BDA}" dt="2020-12-02T16:07:04.319" v="6279" actId="20577"/>
          <ac:spMkLst>
            <pc:docMk/>
            <pc:sldMk cId="2134170227" sldId="301"/>
            <ac:spMk id="7" creationId="{875C0630-4241-4632-8BDF-79D4CF79158E}"/>
          </ac:spMkLst>
        </pc:spChg>
        <pc:graphicFrameChg chg="mod">
          <ac:chgData name="Hanna Matschke Ekholm" userId="fab81faf-1dc0-4621-bb42-d150b1702294" providerId="ADAL" clId="{97004396-9CF1-4CBF-9D98-9E4F49205BDA}" dt="2020-11-18T11:49:27.365" v="228" actId="255"/>
          <ac:graphicFrameMkLst>
            <pc:docMk/>
            <pc:sldMk cId="2134170227" sldId="301"/>
            <ac:graphicFrameMk id="8" creationId="{31BD1395-7320-46B0-A663-C4BCA95A1C64}"/>
          </ac:graphicFrameMkLst>
        </pc:graphicFrameChg>
      </pc:sldChg>
      <pc:sldChg chg="modSp modNotes modNotesTx">
        <pc:chgData name="Hanna Matschke Ekholm" userId="fab81faf-1dc0-4621-bb42-d150b1702294" providerId="ADAL" clId="{97004396-9CF1-4CBF-9D98-9E4F49205BDA}" dt="2020-11-26T14:24:41.001" v="4155" actId="790"/>
        <pc:sldMkLst>
          <pc:docMk/>
          <pc:sldMk cId="2557258835" sldId="302"/>
        </pc:sldMkLst>
        <pc:spChg chg="mod">
          <ac:chgData name="Hanna Matschke Ekholm" userId="fab81faf-1dc0-4621-bb42-d150b1702294" providerId="ADAL" clId="{97004396-9CF1-4CBF-9D98-9E4F49205BDA}" dt="2020-11-26T14:24:41.001" v="4151" actId="790"/>
          <ac:spMkLst>
            <pc:docMk/>
            <pc:sldMk cId="2557258835" sldId="302"/>
            <ac:spMk id="2" creationId="{15B25386-704B-44CC-8163-B0BACD8A9CCC}"/>
          </ac:spMkLst>
        </pc:spChg>
        <pc:spChg chg="mod">
          <ac:chgData name="Hanna Matschke Ekholm" userId="fab81faf-1dc0-4621-bb42-d150b1702294" providerId="ADAL" clId="{97004396-9CF1-4CBF-9D98-9E4F49205BDA}" dt="2020-11-26T14:24:41.001" v="4152" actId="790"/>
          <ac:spMkLst>
            <pc:docMk/>
            <pc:sldMk cId="2557258835" sldId="302"/>
            <ac:spMk id="3" creationId="{572EAEA2-D66F-4712-98A3-7B831A6864BB}"/>
          </ac:spMkLst>
        </pc:spChg>
        <pc:spChg chg="mod">
          <ac:chgData name="Hanna Matschke Ekholm" userId="fab81faf-1dc0-4621-bb42-d150b1702294" providerId="ADAL" clId="{97004396-9CF1-4CBF-9D98-9E4F49205BDA}" dt="2020-11-26T14:24:41.001" v="4153" actId="790"/>
          <ac:spMkLst>
            <pc:docMk/>
            <pc:sldMk cId="2557258835" sldId="302"/>
            <ac:spMk id="7" creationId="{859596E7-19EA-4F81-8817-455D82FFF56B}"/>
          </ac:spMkLst>
        </pc:spChg>
        <pc:spChg chg="mod">
          <ac:chgData name="Hanna Matschke Ekholm" userId="fab81faf-1dc0-4621-bb42-d150b1702294" providerId="ADAL" clId="{97004396-9CF1-4CBF-9D98-9E4F49205BDA}" dt="2020-11-26T14:24:41.001" v="4154" actId="790"/>
          <ac:spMkLst>
            <pc:docMk/>
            <pc:sldMk cId="2557258835" sldId="302"/>
            <ac:spMk id="8" creationId="{852D7CB6-8BB8-4494-840C-D78CC8F2E909}"/>
          </ac:spMkLst>
        </pc:spChg>
        <pc:spChg chg="mod">
          <ac:chgData name="Hanna Matschke Ekholm" userId="fab81faf-1dc0-4621-bb42-d150b1702294" providerId="ADAL" clId="{97004396-9CF1-4CBF-9D98-9E4F49205BDA}" dt="2020-11-26T14:24:41.001" v="4155" actId="790"/>
          <ac:spMkLst>
            <pc:docMk/>
            <pc:sldMk cId="2557258835" sldId="302"/>
            <ac:spMk id="9" creationId="{B299EAAF-C511-477C-B7D4-BE247D71727F}"/>
          </ac:spMkLst>
        </pc:spChg>
        <pc:graphicFrameChg chg="mod">
          <ac:chgData name="Hanna Matschke Ekholm" userId="fab81faf-1dc0-4621-bb42-d150b1702294" providerId="ADAL" clId="{97004396-9CF1-4CBF-9D98-9E4F49205BDA}" dt="2020-11-18T14:21:24.595" v="1107"/>
          <ac:graphicFrameMkLst>
            <pc:docMk/>
            <pc:sldMk cId="2557258835" sldId="302"/>
            <ac:graphicFrameMk id="6" creationId="{D6E7AD57-ADB2-4D56-B67F-B916E42A9DE3}"/>
          </ac:graphicFrameMkLst>
        </pc:graphicFrameChg>
      </pc:sldChg>
      <pc:sldChg chg="modSp">
        <pc:chgData name="Hanna Matschke Ekholm" userId="fab81faf-1dc0-4621-bb42-d150b1702294" providerId="ADAL" clId="{97004396-9CF1-4CBF-9D98-9E4F49205BDA}" dt="2020-11-26T14:24:41.001" v="4157" actId="790"/>
        <pc:sldMkLst>
          <pc:docMk/>
          <pc:sldMk cId="3689403089" sldId="303"/>
        </pc:sldMkLst>
        <pc:spChg chg="mod">
          <ac:chgData name="Hanna Matschke Ekholm" userId="fab81faf-1dc0-4621-bb42-d150b1702294" providerId="ADAL" clId="{97004396-9CF1-4CBF-9D98-9E4F49205BDA}" dt="2020-11-26T14:24:41.001" v="4156" actId="790"/>
          <ac:spMkLst>
            <pc:docMk/>
            <pc:sldMk cId="3689403089" sldId="303"/>
            <ac:spMk id="2" creationId="{15B25386-704B-44CC-8163-B0BACD8A9CCC}"/>
          </ac:spMkLst>
        </pc:spChg>
        <pc:spChg chg="mod">
          <ac:chgData name="Hanna Matschke Ekholm" userId="fab81faf-1dc0-4621-bb42-d150b1702294" providerId="ADAL" clId="{97004396-9CF1-4CBF-9D98-9E4F49205BDA}" dt="2020-11-26T14:24:41.001" v="4157" actId="790"/>
          <ac:spMkLst>
            <pc:docMk/>
            <pc:sldMk cId="3689403089" sldId="303"/>
            <ac:spMk id="3" creationId="{F9B4E232-C041-40EF-AAA1-D679A686543D}"/>
          </ac:spMkLst>
        </pc:spChg>
        <pc:graphicFrameChg chg="mod">
          <ac:chgData name="Hanna Matschke Ekholm" userId="fab81faf-1dc0-4621-bb42-d150b1702294" providerId="ADAL" clId="{97004396-9CF1-4CBF-9D98-9E4F49205BDA}" dt="2020-11-18T14:21:54.289" v="1110" actId="14100"/>
          <ac:graphicFrameMkLst>
            <pc:docMk/>
            <pc:sldMk cId="3689403089" sldId="303"/>
            <ac:graphicFrameMk id="6" creationId="{E979C4D2-05B6-41E6-B4AB-1CF4898F5B3F}"/>
          </ac:graphicFrameMkLst>
        </pc:graphicFrameChg>
      </pc:sldChg>
      <pc:sldChg chg="modSp">
        <pc:chgData name="Hanna Matschke Ekholm" userId="fab81faf-1dc0-4621-bb42-d150b1702294" providerId="ADAL" clId="{97004396-9CF1-4CBF-9D98-9E4F49205BDA}" dt="2020-12-07T09:42:56.616" v="7049" actId="1076"/>
        <pc:sldMkLst>
          <pc:docMk/>
          <pc:sldMk cId="3628992220" sldId="304"/>
        </pc:sldMkLst>
        <pc:spChg chg="mod">
          <ac:chgData name="Hanna Matschke Ekholm" userId="fab81faf-1dc0-4621-bb42-d150b1702294" providerId="ADAL" clId="{97004396-9CF1-4CBF-9D98-9E4F49205BDA}" dt="2020-11-26T14:24:41.001" v="4158" actId="790"/>
          <ac:spMkLst>
            <pc:docMk/>
            <pc:sldMk cId="3628992220" sldId="304"/>
            <ac:spMk id="2" creationId="{00000000-0000-0000-0000-000000000000}"/>
          </ac:spMkLst>
        </pc:spChg>
        <pc:spChg chg="mod">
          <ac:chgData name="Hanna Matschke Ekholm" userId="fab81faf-1dc0-4621-bb42-d150b1702294" providerId="ADAL" clId="{97004396-9CF1-4CBF-9D98-9E4F49205BDA}" dt="2020-12-07T09:42:56.616" v="7049" actId="1076"/>
          <ac:spMkLst>
            <pc:docMk/>
            <pc:sldMk cId="3628992220" sldId="304"/>
            <ac:spMk id="3" creationId="{1C15458A-5277-4464-804C-366F7DF1BB77}"/>
          </ac:spMkLst>
        </pc:spChg>
        <pc:spChg chg="mod">
          <ac:chgData name="Hanna Matschke Ekholm" userId="fab81faf-1dc0-4621-bb42-d150b1702294" providerId="ADAL" clId="{97004396-9CF1-4CBF-9D98-9E4F49205BDA}" dt="2020-11-27T13:09:41.325" v="4475" actId="1076"/>
          <ac:spMkLst>
            <pc:docMk/>
            <pc:sldMk cId="3628992220" sldId="304"/>
            <ac:spMk id="10" creationId="{00000000-0000-0000-0000-000000000000}"/>
          </ac:spMkLst>
        </pc:spChg>
        <pc:graphicFrameChg chg="mod">
          <ac:chgData name="Hanna Matschke Ekholm" userId="fab81faf-1dc0-4621-bb42-d150b1702294" providerId="ADAL" clId="{97004396-9CF1-4CBF-9D98-9E4F49205BDA}" dt="2020-12-02T16:10:22.245" v="6302"/>
          <ac:graphicFrameMkLst>
            <pc:docMk/>
            <pc:sldMk cId="3628992220" sldId="304"/>
            <ac:graphicFrameMk id="6" creationId="{109EEA15-5E13-43AC-9C71-590BAAD2D8C5}"/>
          </ac:graphicFrameMkLst>
        </pc:graphicFrameChg>
      </pc:sldChg>
      <pc:sldChg chg="addSp delSp modSp modNotes modNotesTx">
        <pc:chgData name="Hanna Matschke Ekholm" userId="fab81faf-1dc0-4621-bb42-d150b1702294" providerId="ADAL" clId="{97004396-9CF1-4CBF-9D98-9E4F49205BDA}" dt="2020-12-02T09:27:16.214" v="5435" actId="20577"/>
        <pc:sldMkLst>
          <pc:docMk/>
          <pc:sldMk cId="2317927717" sldId="305"/>
        </pc:sldMkLst>
        <pc:spChg chg="mod">
          <ac:chgData name="Hanna Matschke Ekholm" userId="fab81faf-1dc0-4621-bb42-d150b1702294" providerId="ADAL" clId="{97004396-9CF1-4CBF-9D98-9E4F49205BDA}" dt="2020-12-02T09:01:33.066" v="5081" actId="1076"/>
          <ac:spMkLst>
            <pc:docMk/>
            <pc:sldMk cId="2317927717" sldId="305"/>
            <ac:spMk id="2" creationId="{00000000-0000-0000-0000-000000000000}"/>
          </ac:spMkLst>
        </pc:spChg>
        <pc:spChg chg="mod">
          <ac:chgData name="Hanna Matschke Ekholm" userId="fab81faf-1dc0-4621-bb42-d150b1702294" providerId="ADAL" clId="{97004396-9CF1-4CBF-9D98-9E4F49205BDA}" dt="2020-12-02T09:01:37.191" v="5082" actId="1076"/>
          <ac:spMkLst>
            <pc:docMk/>
            <pc:sldMk cId="2317927717" sldId="305"/>
            <ac:spMk id="7" creationId="{6FC2469B-F0FB-4DCC-B5B8-81862A95845B}"/>
          </ac:spMkLst>
        </pc:spChg>
        <pc:spChg chg="mod">
          <ac:chgData name="Hanna Matschke Ekholm" userId="fab81faf-1dc0-4621-bb42-d150b1702294" providerId="ADAL" clId="{97004396-9CF1-4CBF-9D98-9E4F49205BDA}" dt="2020-11-26T14:24:41.017" v="4175" actId="790"/>
          <ac:spMkLst>
            <pc:docMk/>
            <pc:sldMk cId="2317927717" sldId="305"/>
            <ac:spMk id="9" creationId="{9E978F36-F0BD-4498-B945-562098532088}"/>
          </ac:spMkLst>
        </pc:spChg>
        <pc:spChg chg="mod">
          <ac:chgData name="Hanna Matschke Ekholm" userId="fab81faf-1dc0-4621-bb42-d150b1702294" providerId="ADAL" clId="{97004396-9CF1-4CBF-9D98-9E4F49205BDA}" dt="2020-12-02T09:07:09.727" v="5208" actId="20577"/>
          <ac:spMkLst>
            <pc:docMk/>
            <pc:sldMk cId="2317927717" sldId="305"/>
            <ac:spMk id="10" creationId="{00000000-0000-0000-0000-000000000000}"/>
          </ac:spMkLst>
        </pc:spChg>
        <pc:spChg chg="mod">
          <ac:chgData name="Hanna Matschke Ekholm" userId="fab81faf-1dc0-4621-bb42-d150b1702294" providerId="ADAL" clId="{97004396-9CF1-4CBF-9D98-9E4F49205BDA}" dt="2020-11-26T14:24:41.017" v="4176" actId="790"/>
          <ac:spMkLst>
            <pc:docMk/>
            <pc:sldMk cId="2317927717" sldId="305"/>
            <ac:spMk id="11" creationId="{CDBBA8D5-537A-4575-99EC-7E4C766DEAA0}"/>
          </ac:spMkLst>
        </pc:spChg>
        <pc:spChg chg="mod">
          <ac:chgData name="Hanna Matschke Ekholm" userId="fab81faf-1dc0-4621-bb42-d150b1702294" providerId="ADAL" clId="{97004396-9CF1-4CBF-9D98-9E4F49205BDA}" dt="2020-11-26T14:24:41.017" v="4177" actId="790"/>
          <ac:spMkLst>
            <pc:docMk/>
            <pc:sldMk cId="2317927717" sldId="305"/>
            <ac:spMk id="14" creationId="{441295C4-345D-42D8-9985-5B0789B8DBCD}"/>
          </ac:spMkLst>
        </pc:spChg>
        <pc:spChg chg="mod">
          <ac:chgData name="Hanna Matschke Ekholm" userId="fab81faf-1dc0-4621-bb42-d150b1702294" providerId="ADAL" clId="{97004396-9CF1-4CBF-9D98-9E4F49205BDA}" dt="2020-11-26T14:24:41.017" v="4180" actId="790"/>
          <ac:spMkLst>
            <pc:docMk/>
            <pc:sldMk cId="2317927717" sldId="305"/>
            <ac:spMk id="17" creationId="{C9C56D08-F054-4E8B-B2DE-85A0C0041809}"/>
          </ac:spMkLst>
        </pc:spChg>
        <pc:graphicFrameChg chg="add del mod">
          <ac:chgData name="Hanna Matschke Ekholm" userId="fab81faf-1dc0-4621-bb42-d150b1702294" providerId="ADAL" clId="{97004396-9CF1-4CBF-9D98-9E4F49205BDA}" dt="2020-11-18T14:27:23.346" v="1139"/>
          <ac:graphicFrameMkLst>
            <pc:docMk/>
            <pc:sldMk cId="2317927717" sldId="305"/>
            <ac:graphicFrameMk id="3" creationId="{AE9DEBA8-B672-46D7-841D-77381008AD34}"/>
          </ac:graphicFrameMkLst>
        </pc:graphicFrameChg>
        <pc:graphicFrameChg chg="add mod modGraphic">
          <ac:chgData name="Hanna Matschke Ekholm" userId="fab81faf-1dc0-4621-bb42-d150b1702294" providerId="ADAL" clId="{97004396-9CF1-4CBF-9D98-9E4F49205BDA}" dt="2020-12-02T09:07:18.237" v="5209" actId="113"/>
          <ac:graphicFrameMkLst>
            <pc:docMk/>
            <pc:sldMk cId="2317927717" sldId="305"/>
            <ac:graphicFrameMk id="3" creationId="{E31AFC6C-C631-413D-8D28-BC4D3A623FA2}"/>
          </ac:graphicFrameMkLst>
        </pc:graphicFrameChg>
        <pc:graphicFrameChg chg="mod modGraphic">
          <ac:chgData name="Hanna Matschke Ekholm" userId="fab81faf-1dc0-4621-bb42-d150b1702294" providerId="ADAL" clId="{97004396-9CF1-4CBF-9D98-9E4F49205BDA}" dt="2020-11-26T14:24:41.017" v="4174" actId="790"/>
          <ac:graphicFrameMkLst>
            <pc:docMk/>
            <pc:sldMk cId="2317927717" sldId="305"/>
            <ac:graphicFrameMk id="5" creationId="{D0CFD7F2-A295-4051-970C-E108E5726DC3}"/>
          </ac:graphicFrameMkLst>
        </pc:graphicFrameChg>
        <pc:graphicFrameChg chg="add mod modGraphic">
          <ac:chgData name="Hanna Matschke Ekholm" userId="fab81faf-1dc0-4621-bb42-d150b1702294" providerId="ADAL" clId="{97004396-9CF1-4CBF-9D98-9E4F49205BDA}" dt="2020-12-02T09:07:30.805" v="5211" actId="1076"/>
          <ac:graphicFrameMkLst>
            <pc:docMk/>
            <pc:sldMk cId="2317927717" sldId="305"/>
            <ac:graphicFrameMk id="12" creationId="{8BC5112C-D69B-4D22-9FC3-1AC1A526C60C}"/>
          </ac:graphicFrameMkLst>
        </pc:graphicFrameChg>
        <pc:graphicFrameChg chg="mod">
          <ac:chgData name="Hanna Matschke Ekholm" userId="fab81faf-1dc0-4621-bb42-d150b1702294" providerId="ADAL" clId="{97004396-9CF1-4CBF-9D98-9E4F49205BDA}" dt="2020-12-02T09:01:53.883" v="5084"/>
          <ac:graphicFrameMkLst>
            <pc:docMk/>
            <pc:sldMk cId="2317927717" sldId="305"/>
            <ac:graphicFrameMk id="13" creationId="{4386477B-AA37-49C0-A38C-A47A8EF61277}"/>
          </ac:graphicFrameMkLst>
        </pc:graphicFrameChg>
        <pc:graphicFrameChg chg="mod">
          <ac:chgData name="Hanna Matschke Ekholm" userId="fab81faf-1dc0-4621-bb42-d150b1702294" providerId="ADAL" clId="{97004396-9CF1-4CBF-9D98-9E4F49205BDA}" dt="2020-12-02T09:01:45.906" v="5083"/>
          <ac:graphicFrameMkLst>
            <pc:docMk/>
            <pc:sldMk cId="2317927717" sldId="305"/>
            <ac:graphicFrameMk id="15" creationId="{7C7B56AA-B309-4DD9-8520-DC9EF377D461}"/>
          </ac:graphicFrameMkLst>
        </pc:graphicFrameChg>
        <pc:graphicFrameChg chg="mod">
          <ac:chgData name="Hanna Matschke Ekholm" userId="fab81faf-1dc0-4621-bb42-d150b1702294" providerId="ADAL" clId="{97004396-9CF1-4CBF-9D98-9E4F49205BDA}" dt="2020-11-18T14:25:21.628" v="1129"/>
          <ac:graphicFrameMkLst>
            <pc:docMk/>
            <pc:sldMk cId="2317927717" sldId="305"/>
            <ac:graphicFrameMk id="16" creationId="{487F4F74-1518-432B-AEAE-7A7440EA5E60}"/>
          </ac:graphicFrameMkLst>
        </pc:graphicFrameChg>
      </pc:sldChg>
      <pc:sldChg chg="addSp modSp modNotes modNotesTx">
        <pc:chgData name="Hanna Matschke Ekholm" userId="fab81faf-1dc0-4621-bb42-d150b1702294" providerId="ADAL" clId="{97004396-9CF1-4CBF-9D98-9E4F49205BDA}" dt="2020-12-02T16:19:30.629" v="6407" actId="20577"/>
        <pc:sldMkLst>
          <pc:docMk/>
          <pc:sldMk cId="1838097305" sldId="306"/>
        </pc:sldMkLst>
        <pc:spChg chg="mod">
          <ac:chgData name="Hanna Matschke Ekholm" userId="fab81faf-1dc0-4621-bb42-d150b1702294" providerId="ADAL" clId="{97004396-9CF1-4CBF-9D98-9E4F49205BDA}" dt="2020-11-26T14:24:41.163" v="4302" actId="790"/>
          <ac:spMkLst>
            <pc:docMk/>
            <pc:sldMk cId="1838097305" sldId="306"/>
            <ac:spMk id="2" creationId="{71EC0876-6A14-4F69-B837-B080E209FB19}"/>
          </ac:spMkLst>
        </pc:spChg>
        <pc:spChg chg="add mod">
          <ac:chgData name="Hanna Matschke Ekholm" userId="fab81faf-1dc0-4621-bb42-d150b1702294" providerId="ADAL" clId="{97004396-9CF1-4CBF-9D98-9E4F49205BDA}" dt="2020-12-02T16:19:30.629" v="6407" actId="20577"/>
          <ac:spMkLst>
            <pc:docMk/>
            <pc:sldMk cId="1838097305" sldId="306"/>
            <ac:spMk id="3" creationId="{3EE0A0CB-18C2-491C-B432-66C4F562C18E}"/>
          </ac:spMkLst>
        </pc:spChg>
        <pc:spChg chg="mod">
          <ac:chgData name="Hanna Matschke Ekholm" userId="fab81faf-1dc0-4621-bb42-d150b1702294" providerId="ADAL" clId="{97004396-9CF1-4CBF-9D98-9E4F49205BDA}" dt="2020-12-02T09:23:31.931" v="5324" actId="13926"/>
          <ac:spMkLst>
            <pc:docMk/>
            <pc:sldMk cId="1838097305" sldId="306"/>
            <ac:spMk id="5" creationId="{59CCEA2F-26F1-4D93-9B89-2A960F440987}"/>
          </ac:spMkLst>
        </pc:spChg>
        <pc:spChg chg="mod">
          <ac:chgData name="Hanna Matschke Ekholm" userId="fab81faf-1dc0-4621-bb42-d150b1702294" providerId="ADAL" clId="{97004396-9CF1-4CBF-9D98-9E4F49205BDA}" dt="2020-11-26T14:24:41.163" v="4303" actId="790"/>
          <ac:spMkLst>
            <pc:docMk/>
            <pc:sldMk cId="1838097305" sldId="306"/>
            <ac:spMk id="8" creationId="{47352604-9A3F-47F6-BBEA-4557220511EE}"/>
          </ac:spMkLst>
        </pc:spChg>
        <pc:spChg chg="mod">
          <ac:chgData name="Hanna Matschke Ekholm" userId="fab81faf-1dc0-4621-bb42-d150b1702294" providerId="ADAL" clId="{97004396-9CF1-4CBF-9D98-9E4F49205BDA}" dt="2020-11-26T14:24:41.171" v="4304" actId="790"/>
          <ac:spMkLst>
            <pc:docMk/>
            <pc:sldMk cId="1838097305" sldId="306"/>
            <ac:spMk id="9" creationId="{07063657-9177-40E0-81F6-863A93AD06B8}"/>
          </ac:spMkLst>
        </pc:spChg>
        <pc:graphicFrameChg chg="mod">
          <ac:chgData name="Hanna Matschke Ekholm" userId="fab81faf-1dc0-4621-bb42-d150b1702294" providerId="ADAL" clId="{97004396-9CF1-4CBF-9D98-9E4F49205BDA}" dt="2020-11-18T15:59:29.478" v="2000" actId="1076"/>
          <ac:graphicFrameMkLst>
            <pc:docMk/>
            <pc:sldMk cId="1838097305" sldId="306"/>
            <ac:graphicFrameMk id="6" creationId="{4FB08A80-700F-474B-BB49-70792CE93AFA}"/>
          </ac:graphicFrameMkLst>
        </pc:graphicFrameChg>
      </pc:sldChg>
      <pc:sldChg chg="modSp">
        <pc:chgData name="Hanna Matschke Ekholm" userId="fab81faf-1dc0-4621-bb42-d150b1702294" providerId="ADAL" clId="{97004396-9CF1-4CBF-9D98-9E4F49205BDA}" dt="2020-12-04T10:27:27.796" v="7041"/>
        <pc:sldMkLst>
          <pc:docMk/>
          <pc:sldMk cId="627015666" sldId="307"/>
        </pc:sldMkLst>
        <pc:spChg chg="mod">
          <ac:chgData name="Hanna Matschke Ekholm" userId="fab81faf-1dc0-4621-bb42-d150b1702294" providerId="ADAL" clId="{97004396-9CF1-4CBF-9D98-9E4F49205BDA}" dt="2020-12-04T10:23:13.692" v="7039" actId="13926"/>
          <ac:spMkLst>
            <pc:docMk/>
            <pc:sldMk cId="627015666" sldId="307"/>
            <ac:spMk id="2" creationId="{81C8FD04-18A2-496F-8C18-AC9E02007B7E}"/>
          </ac:spMkLst>
        </pc:spChg>
        <pc:spChg chg="mod">
          <ac:chgData name="Hanna Matschke Ekholm" userId="fab81faf-1dc0-4621-bb42-d150b1702294" providerId="ADAL" clId="{97004396-9CF1-4CBF-9D98-9E4F49205BDA}" dt="2020-11-26T14:24:41.161" v="4298" actId="790"/>
          <ac:spMkLst>
            <pc:docMk/>
            <pc:sldMk cId="627015666" sldId="307"/>
            <ac:spMk id="8" creationId="{FEB45FC3-11C5-48F7-A99D-4AAE91C639FD}"/>
          </ac:spMkLst>
        </pc:spChg>
        <pc:spChg chg="mod">
          <ac:chgData name="Hanna Matschke Ekholm" userId="fab81faf-1dc0-4621-bb42-d150b1702294" providerId="ADAL" clId="{97004396-9CF1-4CBF-9D98-9E4F49205BDA}" dt="2020-11-26T14:24:41.163" v="4299" actId="790"/>
          <ac:spMkLst>
            <pc:docMk/>
            <pc:sldMk cId="627015666" sldId="307"/>
            <ac:spMk id="9" creationId="{6BFEE863-FB4F-489A-8CCA-F874A5F392B3}"/>
          </ac:spMkLst>
        </pc:spChg>
        <pc:spChg chg="mod">
          <ac:chgData name="Hanna Matschke Ekholm" userId="fab81faf-1dc0-4621-bb42-d150b1702294" providerId="ADAL" clId="{97004396-9CF1-4CBF-9D98-9E4F49205BDA}" dt="2020-12-04T10:27:27.796" v="7041"/>
          <ac:spMkLst>
            <pc:docMk/>
            <pc:sldMk cId="627015666" sldId="307"/>
            <ac:spMk id="12" creationId="{0AFD2682-0440-49F2-AD4B-14DA77DDB827}"/>
          </ac:spMkLst>
        </pc:spChg>
      </pc:sldChg>
    </pc:docChg>
  </pc:docChgLst>
  <pc:docChgLst>
    <pc:chgData name="Erik Emilsson" userId="S::erik.emilsson@ivl.se::fca6a64d-57f4-4806-823b-cfc857143360" providerId="AD" clId="Web-{9B8DC975-3E48-7BFD-7612-6A4D85B0E92B}"/>
    <pc:docChg chg="modSld">
      <pc:chgData name="Erik Emilsson" userId="S::erik.emilsson@ivl.se::fca6a64d-57f4-4806-823b-cfc857143360" providerId="AD" clId="Web-{9B8DC975-3E48-7BFD-7612-6A4D85B0E92B}" dt="2020-11-17T10:57:09.247" v="212" actId="14100"/>
      <pc:docMkLst>
        <pc:docMk/>
      </pc:docMkLst>
      <pc:sldChg chg="modSp delCm">
        <pc:chgData name="Erik Emilsson" userId="S::erik.emilsson@ivl.se::fca6a64d-57f4-4806-823b-cfc857143360" providerId="AD" clId="Web-{9B8DC975-3E48-7BFD-7612-6A4D85B0E92B}" dt="2020-11-17T10:57:09.247" v="212" actId="14100"/>
        <pc:sldMkLst>
          <pc:docMk/>
          <pc:sldMk cId="304649575" sldId="258"/>
        </pc:sldMkLst>
        <pc:spChg chg="mod">
          <ac:chgData name="Erik Emilsson" userId="S::erik.emilsson@ivl.se::fca6a64d-57f4-4806-823b-cfc857143360" providerId="AD" clId="Web-{9B8DC975-3E48-7BFD-7612-6A4D85B0E92B}" dt="2020-11-17T10:56:09.118" v="204" actId="20577"/>
          <ac:spMkLst>
            <pc:docMk/>
            <pc:sldMk cId="304649575" sldId="258"/>
            <ac:spMk id="5" creationId="{9066CD8E-AE35-44B1-969A-B4F24F40C61F}"/>
          </ac:spMkLst>
        </pc:spChg>
        <pc:spChg chg="mod">
          <ac:chgData name="Erik Emilsson" userId="S::erik.emilsson@ivl.se::fca6a64d-57f4-4806-823b-cfc857143360" providerId="AD" clId="Web-{9B8DC975-3E48-7BFD-7612-6A4D85B0E92B}" dt="2020-11-17T10:57:09.247" v="212" actId="14100"/>
          <ac:spMkLst>
            <pc:docMk/>
            <pc:sldMk cId="304649575" sldId="258"/>
            <ac:spMk id="8" creationId="{974E9A53-1E10-4734-BC9D-4C1D198F0D20}"/>
          </ac:spMkLst>
        </pc:spChg>
        <pc:graphicFrameChg chg="mod">
          <ac:chgData name="Erik Emilsson" userId="S::erik.emilsson@ivl.se::fca6a64d-57f4-4806-823b-cfc857143360" providerId="AD" clId="Web-{9B8DC975-3E48-7BFD-7612-6A4D85B0E92B}" dt="2020-11-17T10:56:58.043" v="210" actId="14100"/>
          <ac:graphicFrameMkLst>
            <pc:docMk/>
            <pc:sldMk cId="304649575" sldId="258"/>
            <ac:graphicFrameMk id="6" creationId="{B96C60B0-B1F5-4EFD-A74D-2782391CD590}"/>
          </ac:graphicFrameMkLst>
        </pc:graphicFrameChg>
      </pc:sldChg>
      <pc:sldChg chg="delCm">
        <pc:chgData name="Erik Emilsson" userId="S::erik.emilsson@ivl.se::fca6a64d-57f4-4806-823b-cfc857143360" providerId="AD" clId="Web-{9B8DC975-3E48-7BFD-7612-6A4D85B0E92B}" dt="2020-11-17T10:47:31.665" v="0"/>
        <pc:sldMkLst>
          <pc:docMk/>
          <pc:sldMk cId="686506564" sldId="273"/>
        </pc:sldMkLst>
      </pc:sldChg>
      <pc:sldChg chg="delCm">
        <pc:chgData name="Erik Emilsson" userId="S::erik.emilsson@ivl.se::fca6a64d-57f4-4806-823b-cfc857143360" providerId="AD" clId="Web-{9B8DC975-3E48-7BFD-7612-6A4D85B0E92B}" dt="2020-11-17T10:48:53.904" v="61"/>
        <pc:sldMkLst>
          <pc:docMk/>
          <pc:sldMk cId="1164025761" sldId="274"/>
        </pc:sldMkLst>
      </pc:sldChg>
      <pc:sldChg chg="addSp modSp delCm">
        <pc:chgData name="Erik Emilsson" userId="S::erik.emilsson@ivl.se::fca6a64d-57f4-4806-823b-cfc857143360" providerId="AD" clId="Web-{9B8DC975-3E48-7BFD-7612-6A4D85B0E92B}" dt="2020-11-17T10:54:44.394" v="163"/>
        <pc:sldMkLst>
          <pc:docMk/>
          <pc:sldMk cId="2952080616" sldId="282"/>
        </pc:sldMkLst>
        <pc:spChg chg="add mod">
          <ac:chgData name="Erik Emilsson" userId="S::erik.emilsson@ivl.se::fca6a64d-57f4-4806-823b-cfc857143360" providerId="AD" clId="Web-{9B8DC975-3E48-7BFD-7612-6A4D85B0E92B}" dt="2020-11-17T10:54:41.879" v="162" actId="1076"/>
          <ac:spMkLst>
            <pc:docMk/>
            <pc:sldMk cId="2952080616" sldId="282"/>
            <ac:spMk id="3" creationId="{BE65DDED-4E7A-4FF3-B11A-01A948294EB1}"/>
          </ac:spMkLst>
        </pc:spChg>
      </pc:sldChg>
      <pc:sldChg chg="modSp">
        <pc:chgData name="Erik Emilsson" userId="S::erik.emilsson@ivl.se::fca6a64d-57f4-4806-823b-cfc857143360" providerId="AD" clId="Web-{9B8DC975-3E48-7BFD-7612-6A4D85B0E92B}" dt="2020-11-17T10:50:54.787" v="63" actId="14100"/>
        <pc:sldMkLst>
          <pc:docMk/>
          <pc:sldMk cId="3633715689" sldId="285"/>
        </pc:sldMkLst>
        <pc:spChg chg="mod">
          <ac:chgData name="Erik Emilsson" userId="S::erik.emilsson@ivl.se::fca6a64d-57f4-4806-823b-cfc857143360" providerId="AD" clId="Web-{9B8DC975-3E48-7BFD-7612-6A4D85B0E92B}" dt="2020-11-17T10:50:54.787" v="63" actId="14100"/>
          <ac:spMkLst>
            <pc:docMk/>
            <pc:sldMk cId="3633715689" sldId="285"/>
            <ac:spMk id="7" creationId="{DE4C66A6-97F0-44D3-B9F0-E20DFC3F5FA6}"/>
          </ac:spMkLst>
        </pc:spChg>
      </pc:sldChg>
      <pc:sldChg chg="addSp delCm">
        <pc:chgData name="Erik Emilsson" userId="S::erik.emilsson@ivl.se::fca6a64d-57f4-4806-823b-cfc857143360" providerId="AD" clId="Web-{9B8DC975-3E48-7BFD-7612-6A4D85B0E92B}" dt="2020-11-17T10:53:58.642" v="147"/>
        <pc:sldMkLst>
          <pc:docMk/>
          <pc:sldMk cId="1752576517" sldId="290"/>
        </pc:sldMkLst>
        <pc:spChg chg="add">
          <ac:chgData name="Erik Emilsson" userId="S::erik.emilsson@ivl.se::fca6a64d-57f4-4806-823b-cfc857143360" providerId="AD" clId="Web-{9B8DC975-3E48-7BFD-7612-6A4D85B0E92B}" dt="2020-11-17T10:53:55.126" v="146"/>
          <ac:spMkLst>
            <pc:docMk/>
            <pc:sldMk cId="1752576517" sldId="290"/>
            <ac:spMk id="12" creationId="{6FE3AD09-E5CE-4FE5-9C04-ED6CC7B34384}"/>
          </ac:spMkLst>
        </pc:spChg>
      </pc:sldChg>
      <pc:sldChg chg="delCm">
        <pc:chgData name="Erik Emilsson" userId="S::erik.emilsson@ivl.se::fca6a64d-57f4-4806-823b-cfc857143360" providerId="AD" clId="Web-{9B8DC975-3E48-7BFD-7612-6A4D85B0E92B}" dt="2020-11-17T10:51:25.195" v="64"/>
        <pc:sldMkLst>
          <pc:docMk/>
          <pc:sldMk cId="1597521516" sldId="292"/>
        </pc:sldMkLst>
      </pc:sldChg>
      <pc:sldChg chg="delCm">
        <pc:chgData name="Erik Emilsson" userId="S::erik.emilsson@ivl.se::fca6a64d-57f4-4806-823b-cfc857143360" providerId="AD" clId="Web-{9B8DC975-3E48-7BFD-7612-6A4D85B0E92B}" dt="2020-11-17T10:51:37.305" v="65"/>
        <pc:sldMkLst>
          <pc:docMk/>
          <pc:sldMk cId="2939022201" sldId="293"/>
        </pc:sldMkLst>
      </pc:sldChg>
      <pc:sldChg chg="addSp delSp modSp delCm">
        <pc:chgData name="Erik Emilsson" userId="S::erik.emilsson@ivl.se::fca6a64d-57f4-4806-823b-cfc857143360" providerId="AD" clId="Web-{9B8DC975-3E48-7BFD-7612-6A4D85B0E92B}" dt="2020-11-17T10:53:47.532" v="144" actId="20577"/>
        <pc:sldMkLst>
          <pc:docMk/>
          <pc:sldMk cId="987910403" sldId="294"/>
        </pc:sldMkLst>
        <pc:spChg chg="add mod">
          <ac:chgData name="Erik Emilsson" userId="S::erik.emilsson@ivl.se::fca6a64d-57f4-4806-823b-cfc857143360" providerId="AD" clId="Web-{9B8DC975-3E48-7BFD-7612-6A4D85B0E92B}" dt="2020-11-17T10:53:47.532" v="144" actId="20577"/>
          <ac:spMkLst>
            <pc:docMk/>
            <pc:sldMk cId="987910403" sldId="294"/>
            <ac:spMk id="10" creationId="{E49A3565-079E-4962-98D0-C1449ACF038D}"/>
          </ac:spMkLst>
        </pc:spChg>
        <pc:spChg chg="add del">
          <ac:chgData name="Erik Emilsson" userId="S::erik.emilsson@ivl.se::fca6a64d-57f4-4806-823b-cfc857143360" providerId="AD" clId="Web-{9B8DC975-3E48-7BFD-7612-6A4D85B0E92B}" dt="2020-11-17T10:52:29.605" v="73"/>
          <ac:spMkLst>
            <pc:docMk/>
            <pc:sldMk cId="987910403" sldId="294"/>
            <ac:spMk id="11" creationId="{F8D5C1B4-131F-4F6A-BF6D-0F31E4DBB05D}"/>
          </ac:spMkLst>
        </pc:spChg>
      </pc:sldChg>
      <pc:sldChg chg="modSp">
        <pc:chgData name="Erik Emilsson" userId="S::erik.emilsson@ivl.se::fca6a64d-57f4-4806-823b-cfc857143360" providerId="AD" clId="Web-{9B8DC975-3E48-7BFD-7612-6A4D85B0E92B}" dt="2020-11-17T10:52:14.245" v="67" actId="20577"/>
        <pc:sldMkLst>
          <pc:docMk/>
          <pc:sldMk cId="1256150616" sldId="296"/>
        </pc:sldMkLst>
        <pc:spChg chg="mod">
          <ac:chgData name="Erik Emilsson" userId="S::erik.emilsson@ivl.se::fca6a64d-57f4-4806-823b-cfc857143360" providerId="AD" clId="Web-{9B8DC975-3E48-7BFD-7612-6A4D85B0E92B}" dt="2020-11-17T10:52:14.245" v="67" actId="20577"/>
          <ac:spMkLst>
            <pc:docMk/>
            <pc:sldMk cId="1256150616" sldId="296"/>
            <ac:spMk id="10" creationId="{F109C001-B167-4170-8671-068ED41DAA6B}"/>
          </ac:spMkLst>
        </pc:spChg>
      </pc:sldChg>
      <pc:sldChg chg="delSp modSp delCm">
        <pc:chgData name="Erik Emilsson" userId="S::erik.emilsson@ivl.se::fca6a64d-57f4-4806-823b-cfc857143360" providerId="AD" clId="Web-{9B8DC975-3E48-7BFD-7612-6A4D85B0E92B}" dt="2020-11-17T10:55:27.397" v="166"/>
        <pc:sldMkLst>
          <pc:docMk/>
          <pc:sldMk cId="1093908459" sldId="299"/>
        </pc:sldMkLst>
        <pc:spChg chg="del mod">
          <ac:chgData name="Erik Emilsson" userId="S::erik.emilsson@ivl.se::fca6a64d-57f4-4806-823b-cfc857143360" providerId="AD" clId="Web-{9B8DC975-3E48-7BFD-7612-6A4D85B0E92B}" dt="2020-11-17T10:55:27.397" v="166"/>
          <ac:spMkLst>
            <pc:docMk/>
            <pc:sldMk cId="1093908459" sldId="299"/>
            <ac:spMk id="5" creationId="{7B0F58FE-0230-4B69-9A4E-00822D824975}"/>
          </ac:spMkLst>
        </pc:spChg>
      </pc:sldChg>
      <pc:sldChg chg="delCm">
        <pc:chgData name="Erik Emilsson" userId="S::erik.emilsson@ivl.se::fca6a64d-57f4-4806-823b-cfc857143360" providerId="AD" clId="Web-{9B8DC975-3E48-7BFD-7612-6A4D85B0E92B}" dt="2020-11-17T10:47:57.057" v="2"/>
        <pc:sldMkLst>
          <pc:docMk/>
          <pc:sldMk cId="1965533671" sldId="300"/>
        </pc:sldMkLst>
      </pc:sldChg>
      <pc:sldChg chg="delCm">
        <pc:chgData name="Erik Emilsson" userId="S::erik.emilsson@ivl.se::fca6a64d-57f4-4806-823b-cfc857143360" providerId="AD" clId="Web-{9B8DC975-3E48-7BFD-7612-6A4D85B0E92B}" dt="2020-11-17T10:50:12.128" v="62"/>
        <pc:sldMkLst>
          <pc:docMk/>
          <pc:sldMk cId="2317927717" sldId="305"/>
        </pc:sldMkLst>
      </pc:sldChg>
      <pc:sldChg chg="modSp">
        <pc:chgData name="Erik Emilsson" userId="S::erik.emilsson@ivl.se::fca6a64d-57f4-4806-823b-cfc857143360" providerId="AD" clId="Web-{9B8DC975-3E48-7BFD-7612-6A4D85B0E92B}" dt="2020-11-17T10:52:15.682" v="70" actId="20577"/>
        <pc:sldMkLst>
          <pc:docMk/>
          <pc:sldMk cId="1838097305" sldId="306"/>
        </pc:sldMkLst>
        <pc:spChg chg="mod">
          <ac:chgData name="Erik Emilsson" userId="S::erik.emilsson@ivl.se::fca6a64d-57f4-4806-823b-cfc857143360" providerId="AD" clId="Web-{9B8DC975-3E48-7BFD-7612-6A4D85B0E92B}" dt="2020-11-17T10:52:15.682" v="70" actId="20577"/>
          <ac:spMkLst>
            <pc:docMk/>
            <pc:sldMk cId="1838097305" sldId="306"/>
            <ac:spMk id="9" creationId="{07063657-9177-40E0-81F6-863A93AD06B8}"/>
          </ac:spMkLst>
        </pc:spChg>
      </pc:sldChg>
    </pc:docChg>
  </pc:docChgLst>
  <pc:docChgLst>
    <pc:chgData name="Erik Emilsson" userId="fca6a64d-57f4-4806-823b-cfc857143360" providerId="ADAL" clId="{C80BBC02-37B3-43C0-8513-1C9A49C83A4F}"/>
    <pc:docChg chg="undo custSel addSld delSld modSld">
      <pc:chgData name="Erik Emilsson" userId="fca6a64d-57f4-4806-823b-cfc857143360" providerId="ADAL" clId="{C80BBC02-37B3-43C0-8513-1C9A49C83A4F}" dt="2020-12-04T10:14:22.005" v="9672" actId="13926"/>
      <pc:docMkLst>
        <pc:docMk/>
      </pc:docMkLst>
      <pc:sldChg chg="addSp delSp modSp mod">
        <pc:chgData name="Erik Emilsson" userId="fca6a64d-57f4-4806-823b-cfc857143360" providerId="ADAL" clId="{C80BBC02-37B3-43C0-8513-1C9A49C83A4F}" dt="2020-12-01T21:26:30.276" v="5692" actId="20577"/>
        <pc:sldMkLst>
          <pc:docMk/>
          <pc:sldMk cId="304649575" sldId="258"/>
        </pc:sldMkLst>
        <pc:spChg chg="mod">
          <ac:chgData name="Erik Emilsson" userId="fca6a64d-57f4-4806-823b-cfc857143360" providerId="ADAL" clId="{C80BBC02-37B3-43C0-8513-1C9A49C83A4F}" dt="2020-11-27T12:51:51.594" v="3241" actId="20577"/>
          <ac:spMkLst>
            <pc:docMk/>
            <pc:sldMk cId="304649575" sldId="258"/>
            <ac:spMk id="5" creationId="{9066CD8E-AE35-44B1-969A-B4F24F40C61F}"/>
          </ac:spMkLst>
        </pc:spChg>
        <pc:spChg chg="add mod">
          <ac:chgData name="Erik Emilsson" userId="fca6a64d-57f4-4806-823b-cfc857143360" providerId="ADAL" clId="{C80BBC02-37B3-43C0-8513-1C9A49C83A4F}" dt="2020-12-01T21:26:30.276" v="5692" actId="20577"/>
          <ac:spMkLst>
            <pc:docMk/>
            <pc:sldMk cId="304649575" sldId="258"/>
            <ac:spMk id="6" creationId="{E451FE4A-6EFC-488F-B2DE-365B063D11E5}"/>
          </ac:spMkLst>
        </pc:spChg>
        <pc:spChg chg="del mod">
          <ac:chgData name="Erik Emilsson" userId="fca6a64d-57f4-4806-823b-cfc857143360" providerId="ADAL" clId="{C80BBC02-37B3-43C0-8513-1C9A49C83A4F}" dt="2020-11-27T12:09:15.535" v="2443"/>
          <ac:spMkLst>
            <pc:docMk/>
            <pc:sldMk cId="304649575" sldId="258"/>
            <ac:spMk id="8" creationId="{974E9A53-1E10-4734-BC9D-4C1D198F0D20}"/>
          </ac:spMkLst>
        </pc:spChg>
        <pc:spChg chg="add del mod">
          <ac:chgData name="Erik Emilsson" userId="fca6a64d-57f4-4806-823b-cfc857143360" providerId="ADAL" clId="{C80BBC02-37B3-43C0-8513-1C9A49C83A4F}" dt="2020-11-29T15:25:28.365" v="4724" actId="478"/>
          <ac:spMkLst>
            <pc:docMk/>
            <pc:sldMk cId="304649575" sldId="258"/>
            <ac:spMk id="9" creationId="{A7D088B4-DA7D-421D-A399-50320C0AAD8B}"/>
          </ac:spMkLst>
        </pc:spChg>
        <pc:spChg chg="add mod">
          <ac:chgData name="Erik Emilsson" userId="fca6a64d-57f4-4806-823b-cfc857143360" providerId="ADAL" clId="{C80BBC02-37B3-43C0-8513-1C9A49C83A4F}" dt="2020-12-01T20:53:46.346" v="4864" actId="20577"/>
          <ac:spMkLst>
            <pc:docMk/>
            <pc:sldMk cId="304649575" sldId="258"/>
            <ac:spMk id="10" creationId="{8307B267-BAD4-4290-AD88-E406AFC9F081}"/>
          </ac:spMkLst>
        </pc:spChg>
        <pc:graphicFrameChg chg="add mod">
          <ac:chgData name="Erik Emilsson" userId="fca6a64d-57f4-4806-823b-cfc857143360" providerId="ADAL" clId="{C80BBC02-37B3-43C0-8513-1C9A49C83A4F}" dt="2020-12-01T21:20:29.586" v="5542" actId="14100"/>
          <ac:graphicFrameMkLst>
            <pc:docMk/>
            <pc:sldMk cId="304649575" sldId="258"/>
            <ac:graphicFrameMk id="5" creationId="{B0D70562-8A90-413E-9D33-408ED1CD2A10}"/>
          </ac:graphicFrameMkLst>
        </pc:graphicFrameChg>
        <pc:graphicFrameChg chg="del modGraphic">
          <ac:chgData name="Erik Emilsson" userId="fca6a64d-57f4-4806-823b-cfc857143360" providerId="ADAL" clId="{C80BBC02-37B3-43C0-8513-1C9A49C83A4F}" dt="2020-11-27T12:10:37.946" v="2533" actId="478"/>
          <ac:graphicFrameMkLst>
            <pc:docMk/>
            <pc:sldMk cId="304649575" sldId="258"/>
            <ac:graphicFrameMk id="6" creationId="{B96C60B0-B1F5-4EFD-A74D-2782391CD590}"/>
          </ac:graphicFrameMkLst>
        </pc:graphicFrameChg>
        <pc:graphicFrameChg chg="add del mod">
          <ac:chgData name="Erik Emilsson" userId="fca6a64d-57f4-4806-823b-cfc857143360" providerId="ADAL" clId="{C80BBC02-37B3-43C0-8513-1C9A49C83A4F}" dt="2020-12-01T21:12:11.448" v="5133" actId="478"/>
          <ac:graphicFrameMkLst>
            <pc:docMk/>
            <pc:sldMk cId="304649575" sldId="258"/>
            <ac:graphicFrameMk id="7" creationId="{4DEECA99-C6E5-40A7-BFED-E3C98FDEF3F5}"/>
          </ac:graphicFrameMkLst>
        </pc:graphicFrameChg>
      </pc:sldChg>
      <pc:sldChg chg="addSp delSp modSp addCm delCm">
        <pc:chgData name="Erik Emilsson" userId="fca6a64d-57f4-4806-823b-cfc857143360" providerId="ADAL" clId="{C80BBC02-37B3-43C0-8513-1C9A49C83A4F}" dt="2020-12-04T09:02:52.789" v="9591" actId="113"/>
        <pc:sldMkLst>
          <pc:docMk/>
          <pc:sldMk cId="27018804" sldId="263"/>
        </pc:sldMkLst>
        <pc:spChg chg="mod">
          <ac:chgData name="Erik Emilsson" userId="fca6a64d-57f4-4806-823b-cfc857143360" providerId="ADAL" clId="{C80BBC02-37B3-43C0-8513-1C9A49C83A4F}" dt="2020-11-27T13:15:46.077" v="3762" actId="20577"/>
          <ac:spMkLst>
            <pc:docMk/>
            <pc:sldMk cId="27018804" sldId="263"/>
            <ac:spMk id="2" creationId="{DACD14AF-3D94-4633-B909-403D0B8D3E63}"/>
          </ac:spMkLst>
        </pc:spChg>
        <pc:spChg chg="add del mod">
          <ac:chgData name="Erik Emilsson" userId="fca6a64d-57f4-4806-823b-cfc857143360" providerId="ADAL" clId="{C80BBC02-37B3-43C0-8513-1C9A49C83A4F}" dt="2020-11-27T13:11:04.649" v="3755" actId="478"/>
          <ac:spMkLst>
            <pc:docMk/>
            <pc:sldMk cId="27018804" sldId="263"/>
            <ac:spMk id="3" creationId="{7EF8BC11-A63D-450A-A259-EBA86E7D3796}"/>
          </ac:spMkLst>
        </pc:spChg>
        <pc:spChg chg="mod">
          <ac:chgData name="Erik Emilsson" userId="fca6a64d-57f4-4806-823b-cfc857143360" providerId="ADAL" clId="{C80BBC02-37B3-43C0-8513-1C9A49C83A4F}" dt="2020-11-27T12:50:44.081" v="3235" actId="207"/>
          <ac:spMkLst>
            <pc:docMk/>
            <pc:sldMk cId="27018804" sldId="263"/>
            <ac:spMk id="6" creationId="{1DC7C36D-66F0-4603-8FC6-D4A64AE57BCE}"/>
          </ac:spMkLst>
        </pc:spChg>
        <pc:spChg chg="mod">
          <ac:chgData name="Erik Emilsson" userId="fca6a64d-57f4-4806-823b-cfc857143360" providerId="ADAL" clId="{C80BBC02-37B3-43C0-8513-1C9A49C83A4F}" dt="2020-11-27T12:37:54.861" v="3113" actId="1036"/>
          <ac:spMkLst>
            <pc:docMk/>
            <pc:sldMk cId="27018804" sldId="263"/>
            <ac:spMk id="7" creationId="{F54DF83F-15DD-484C-92B8-ED659DD11CFB}"/>
          </ac:spMkLst>
        </pc:spChg>
        <pc:spChg chg="mod">
          <ac:chgData name="Erik Emilsson" userId="fca6a64d-57f4-4806-823b-cfc857143360" providerId="ADAL" clId="{C80BBC02-37B3-43C0-8513-1C9A49C83A4F}" dt="2020-11-27T12:50:40.873" v="3234" actId="207"/>
          <ac:spMkLst>
            <pc:docMk/>
            <pc:sldMk cId="27018804" sldId="263"/>
            <ac:spMk id="9" creationId="{3DE2BC16-5392-4B26-950D-E73A53B21449}"/>
          </ac:spMkLst>
        </pc:spChg>
        <pc:spChg chg="mod">
          <ac:chgData name="Erik Emilsson" userId="fca6a64d-57f4-4806-823b-cfc857143360" providerId="ADAL" clId="{C80BBC02-37B3-43C0-8513-1C9A49C83A4F}" dt="2020-11-27T13:10:29.678" v="3751" actId="20577"/>
          <ac:spMkLst>
            <pc:docMk/>
            <pc:sldMk cId="27018804" sldId="263"/>
            <ac:spMk id="10" creationId="{2D3C2322-E17C-414F-AA19-1111EAD30468}"/>
          </ac:spMkLst>
        </pc:spChg>
        <pc:spChg chg="add">
          <ac:chgData name="Erik Emilsson" userId="fca6a64d-57f4-4806-823b-cfc857143360" providerId="ADAL" clId="{C80BBC02-37B3-43C0-8513-1C9A49C83A4F}" dt="2020-12-01T21:16:43.595" v="5492"/>
          <ac:spMkLst>
            <pc:docMk/>
            <pc:sldMk cId="27018804" sldId="263"/>
            <ac:spMk id="11" creationId="{2E883717-66EC-497A-A99D-B000DF391EF7}"/>
          </ac:spMkLst>
        </pc:spChg>
        <pc:graphicFrameChg chg="mod">
          <ac:chgData name="Erik Emilsson" userId="fca6a64d-57f4-4806-823b-cfc857143360" providerId="ADAL" clId="{C80BBC02-37B3-43C0-8513-1C9A49C83A4F}" dt="2020-12-04T09:02:52.789" v="9591" actId="113"/>
          <ac:graphicFrameMkLst>
            <pc:docMk/>
            <pc:sldMk cId="27018804" sldId="263"/>
            <ac:graphicFrameMk id="8" creationId="{96898861-02AD-4F56-A970-18BCE8FBD08F}"/>
          </ac:graphicFrameMkLst>
        </pc:graphicFrameChg>
      </pc:sldChg>
      <pc:sldChg chg="addSp modSp">
        <pc:chgData name="Erik Emilsson" userId="fca6a64d-57f4-4806-823b-cfc857143360" providerId="ADAL" clId="{C80BBC02-37B3-43C0-8513-1C9A49C83A4F}" dt="2020-12-04T09:02:56.209" v="9592" actId="113"/>
        <pc:sldMkLst>
          <pc:docMk/>
          <pc:sldMk cId="3952089619" sldId="264"/>
        </pc:sldMkLst>
        <pc:spChg chg="mod">
          <ac:chgData name="Erik Emilsson" userId="fca6a64d-57f4-4806-823b-cfc857143360" providerId="ADAL" clId="{C80BBC02-37B3-43C0-8513-1C9A49C83A4F}" dt="2020-11-27T12:50:17.705" v="3229" actId="207"/>
          <ac:spMkLst>
            <pc:docMk/>
            <pc:sldMk cId="3952089619" sldId="264"/>
            <ac:spMk id="7" creationId="{C7B23008-CFB0-4651-864E-0B1DDE6B6ADA}"/>
          </ac:spMkLst>
        </pc:spChg>
        <pc:spChg chg="mod">
          <ac:chgData name="Erik Emilsson" userId="fca6a64d-57f4-4806-823b-cfc857143360" providerId="ADAL" clId="{C80BBC02-37B3-43C0-8513-1C9A49C83A4F}" dt="2020-11-26T21:05:42.192" v="1812" actId="13822"/>
          <ac:spMkLst>
            <pc:docMk/>
            <pc:sldMk cId="3952089619" sldId="264"/>
            <ac:spMk id="9" creationId="{9A101806-4BAC-4490-84C7-6EC2E6B61E67}"/>
          </ac:spMkLst>
        </pc:spChg>
        <pc:spChg chg="mod">
          <ac:chgData name="Erik Emilsson" userId="fca6a64d-57f4-4806-823b-cfc857143360" providerId="ADAL" clId="{C80BBC02-37B3-43C0-8513-1C9A49C83A4F}" dt="2020-11-27T12:50:26.576" v="3231" actId="207"/>
          <ac:spMkLst>
            <pc:docMk/>
            <pc:sldMk cId="3952089619" sldId="264"/>
            <ac:spMk id="10" creationId="{6414A362-641C-4381-8F68-AD7CD2C12C64}"/>
          </ac:spMkLst>
        </pc:spChg>
        <pc:spChg chg="add">
          <ac:chgData name="Erik Emilsson" userId="fca6a64d-57f4-4806-823b-cfc857143360" providerId="ADAL" clId="{C80BBC02-37B3-43C0-8513-1C9A49C83A4F}" dt="2020-12-01T21:16:45.940" v="5493"/>
          <ac:spMkLst>
            <pc:docMk/>
            <pc:sldMk cId="3952089619" sldId="264"/>
            <ac:spMk id="11" creationId="{096845B8-1C17-4165-9907-EEECB793CA73}"/>
          </ac:spMkLst>
        </pc:spChg>
        <pc:graphicFrameChg chg="mod">
          <ac:chgData name="Erik Emilsson" userId="fca6a64d-57f4-4806-823b-cfc857143360" providerId="ADAL" clId="{C80BBC02-37B3-43C0-8513-1C9A49C83A4F}" dt="2020-12-04T09:02:56.209" v="9592" actId="113"/>
          <ac:graphicFrameMkLst>
            <pc:docMk/>
            <pc:sldMk cId="3952089619" sldId="264"/>
            <ac:graphicFrameMk id="6" creationId="{736D2793-641E-44DA-99B0-E1CA8C02E95B}"/>
          </ac:graphicFrameMkLst>
        </pc:graphicFrameChg>
      </pc:sldChg>
      <pc:sldChg chg="addSp modSp">
        <pc:chgData name="Erik Emilsson" userId="fca6a64d-57f4-4806-823b-cfc857143360" providerId="ADAL" clId="{C80BBC02-37B3-43C0-8513-1C9A49C83A4F}" dt="2020-12-04T09:03:06.939" v="9593" actId="113"/>
        <pc:sldMkLst>
          <pc:docMk/>
          <pc:sldMk cId="830117677" sldId="265"/>
        </pc:sldMkLst>
        <pc:spChg chg="mod">
          <ac:chgData name="Erik Emilsson" userId="fca6a64d-57f4-4806-823b-cfc857143360" providerId="ADAL" clId="{C80BBC02-37B3-43C0-8513-1C9A49C83A4F}" dt="2020-11-26T21:05:48.359" v="1813" actId="13822"/>
          <ac:spMkLst>
            <pc:docMk/>
            <pc:sldMk cId="830117677" sldId="265"/>
            <ac:spMk id="5" creationId="{6F08C5E3-D751-4E93-83E1-FE91F01947A1}"/>
          </ac:spMkLst>
        </pc:spChg>
        <pc:spChg chg="mod">
          <ac:chgData name="Erik Emilsson" userId="fca6a64d-57f4-4806-823b-cfc857143360" providerId="ADAL" clId="{C80BBC02-37B3-43C0-8513-1C9A49C83A4F}" dt="2020-11-27T12:50:10.962" v="3227" actId="207"/>
          <ac:spMkLst>
            <pc:docMk/>
            <pc:sldMk cId="830117677" sldId="265"/>
            <ac:spMk id="7" creationId="{CACE9A42-97F5-4F4F-AC61-7654BB305753}"/>
          </ac:spMkLst>
        </pc:spChg>
        <pc:spChg chg="mod">
          <ac:chgData name="Erik Emilsson" userId="fca6a64d-57f4-4806-823b-cfc857143360" providerId="ADAL" clId="{C80BBC02-37B3-43C0-8513-1C9A49C83A4F}" dt="2020-11-27T12:50:03.689" v="3225" actId="207"/>
          <ac:spMkLst>
            <pc:docMk/>
            <pc:sldMk cId="830117677" sldId="265"/>
            <ac:spMk id="9" creationId="{6D00DC3A-19CB-4724-BF61-33842E09D780}"/>
          </ac:spMkLst>
        </pc:spChg>
        <pc:spChg chg="add">
          <ac:chgData name="Erik Emilsson" userId="fca6a64d-57f4-4806-823b-cfc857143360" providerId="ADAL" clId="{C80BBC02-37B3-43C0-8513-1C9A49C83A4F}" dt="2020-12-01T21:16:48.330" v="5494"/>
          <ac:spMkLst>
            <pc:docMk/>
            <pc:sldMk cId="830117677" sldId="265"/>
            <ac:spMk id="10" creationId="{8854F265-D097-489B-814C-5CC687DB3B5F}"/>
          </ac:spMkLst>
        </pc:spChg>
        <pc:graphicFrameChg chg="mod">
          <ac:chgData name="Erik Emilsson" userId="fca6a64d-57f4-4806-823b-cfc857143360" providerId="ADAL" clId="{C80BBC02-37B3-43C0-8513-1C9A49C83A4F}" dt="2020-12-04T09:03:06.939" v="9593" actId="113"/>
          <ac:graphicFrameMkLst>
            <pc:docMk/>
            <pc:sldMk cId="830117677" sldId="265"/>
            <ac:graphicFrameMk id="6" creationId="{9F27FE8D-0DCC-470F-8C18-1BE057F9000A}"/>
          </ac:graphicFrameMkLst>
        </pc:graphicFrameChg>
      </pc:sldChg>
      <pc:sldChg chg="addSp modSp">
        <pc:chgData name="Erik Emilsson" userId="fca6a64d-57f4-4806-823b-cfc857143360" providerId="ADAL" clId="{C80BBC02-37B3-43C0-8513-1C9A49C83A4F}" dt="2020-12-04T09:03:10.197" v="9594" actId="113"/>
        <pc:sldMkLst>
          <pc:docMk/>
          <pc:sldMk cId="3710086064" sldId="266"/>
        </pc:sldMkLst>
        <pc:spChg chg="mod">
          <ac:chgData name="Erik Emilsson" userId="fca6a64d-57f4-4806-823b-cfc857143360" providerId="ADAL" clId="{C80BBC02-37B3-43C0-8513-1C9A49C83A4F}" dt="2020-12-01T21:51:25.533" v="7354" actId="20577"/>
          <ac:spMkLst>
            <pc:docMk/>
            <pc:sldMk cId="3710086064" sldId="266"/>
            <ac:spMk id="6" creationId="{6E0F0546-6EE2-4844-9325-DAB228940C49}"/>
          </ac:spMkLst>
        </pc:spChg>
        <pc:spChg chg="mod">
          <ac:chgData name="Erik Emilsson" userId="fca6a64d-57f4-4806-823b-cfc857143360" providerId="ADAL" clId="{C80BBC02-37B3-43C0-8513-1C9A49C83A4F}" dt="2020-11-27T12:49:47.553" v="3221" actId="207"/>
          <ac:spMkLst>
            <pc:docMk/>
            <pc:sldMk cId="3710086064" sldId="266"/>
            <ac:spMk id="7" creationId="{C969A3B0-7938-4832-8257-760234AF3FCD}"/>
          </ac:spMkLst>
        </pc:spChg>
        <pc:spChg chg="mod">
          <ac:chgData name="Erik Emilsson" userId="fca6a64d-57f4-4806-823b-cfc857143360" providerId="ADAL" clId="{C80BBC02-37B3-43C0-8513-1C9A49C83A4F}" dt="2020-11-27T12:38:11.358" v="3132" actId="1035"/>
          <ac:spMkLst>
            <pc:docMk/>
            <pc:sldMk cId="3710086064" sldId="266"/>
            <ac:spMk id="9" creationId="{56ABF289-BFF8-4D51-9BC9-CA51BF6791D5}"/>
          </ac:spMkLst>
        </pc:spChg>
        <pc:spChg chg="mod">
          <ac:chgData name="Erik Emilsson" userId="fca6a64d-57f4-4806-823b-cfc857143360" providerId="ADAL" clId="{C80BBC02-37B3-43C0-8513-1C9A49C83A4F}" dt="2020-11-27T12:49:54.633" v="3223" actId="207"/>
          <ac:spMkLst>
            <pc:docMk/>
            <pc:sldMk cId="3710086064" sldId="266"/>
            <ac:spMk id="10" creationId="{6620E0D0-FC5A-4B4C-9347-5C6E33F1ECF5}"/>
          </ac:spMkLst>
        </pc:spChg>
        <pc:spChg chg="add">
          <ac:chgData name="Erik Emilsson" userId="fca6a64d-57f4-4806-823b-cfc857143360" providerId="ADAL" clId="{C80BBC02-37B3-43C0-8513-1C9A49C83A4F}" dt="2020-12-01T21:16:50.493" v="5495"/>
          <ac:spMkLst>
            <pc:docMk/>
            <pc:sldMk cId="3710086064" sldId="266"/>
            <ac:spMk id="11" creationId="{6E77C15C-ECE1-4B6A-94AB-62347FA7A408}"/>
          </ac:spMkLst>
        </pc:spChg>
        <pc:graphicFrameChg chg="mod">
          <ac:chgData name="Erik Emilsson" userId="fca6a64d-57f4-4806-823b-cfc857143360" providerId="ADAL" clId="{C80BBC02-37B3-43C0-8513-1C9A49C83A4F}" dt="2020-12-04T09:03:10.197" v="9594" actId="113"/>
          <ac:graphicFrameMkLst>
            <pc:docMk/>
            <pc:sldMk cId="3710086064" sldId="266"/>
            <ac:graphicFrameMk id="8" creationId="{00C3A9D2-1EB6-4C25-993B-1E8C4A64D5A8}"/>
          </ac:graphicFrameMkLst>
        </pc:graphicFrameChg>
      </pc:sldChg>
      <pc:sldChg chg="addSp delSp modSp mod delCm">
        <pc:chgData name="Erik Emilsson" userId="fca6a64d-57f4-4806-823b-cfc857143360" providerId="ADAL" clId="{C80BBC02-37B3-43C0-8513-1C9A49C83A4F}" dt="2020-12-01T21:46:01.407" v="6955" actId="20577"/>
        <pc:sldMkLst>
          <pc:docMk/>
          <pc:sldMk cId="2511846166" sldId="267"/>
        </pc:sldMkLst>
        <pc:spChg chg="mod">
          <ac:chgData name="Erik Emilsson" userId="fca6a64d-57f4-4806-823b-cfc857143360" providerId="ADAL" clId="{C80BBC02-37B3-43C0-8513-1C9A49C83A4F}" dt="2020-11-27T11:53:44.550" v="2418" actId="1076"/>
          <ac:spMkLst>
            <pc:docMk/>
            <pc:sldMk cId="2511846166" sldId="267"/>
            <ac:spMk id="3" creationId="{0C65BA84-3358-408B-8B30-2CBD5B9AF7AF}"/>
          </ac:spMkLst>
        </pc:spChg>
        <pc:spChg chg="mod">
          <ac:chgData name="Erik Emilsson" userId="fca6a64d-57f4-4806-823b-cfc857143360" providerId="ADAL" clId="{C80BBC02-37B3-43C0-8513-1C9A49C83A4F}" dt="2020-12-01T21:46:01.407" v="6955" actId="20577"/>
          <ac:spMkLst>
            <pc:docMk/>
            <pc:sldMk cId="2511846166" sldId="267"/>
            <ac:spMk id="6" creationId="{E5DCB3DA-11D5-4B29-BD1B-B7FA8B3AEC37}"/>
          </ac:spMkLst>
        </pc:spChg>
        <pc:spChg chg="add">
          <ac:chgData name="Erik Emilsson" userId="fca6a64d-57f4-4806-823b-cfc857143360" providerId="ADAL" clId="{C80BBC02-37B3-43C0-8513-1C9A49C83A4F}" dt="2020-12-01T21:16:52.240" v="5496"/>
          <ac:spMkLst>
            <pc:docMk/>
            <pc:sldMk cId="2511846166" sldId="267"/>
            <ac:spMk id="7" creationId="{8E92744A-FBD8-46A4-9521-2BB0E86521AF}"/>
          </ac:spMkLst>
        </pc:spChg>
        <pc:graphicFrameChg chg="del mod">
          <ac:chgData name="Erik Emilsson" userId="fca6a64d-57f4-4806-823b-cfc857143360" providerId="ADAL" clId="{C80BBC02-37B3-43C0-8513-1C9A49C83A4F}" dt="2020-11-27T11:52:14.383" v="2402" actId="478"/>
          <ac:graphicFrameMkLst>
            <pc:docMk/>
            <pc:sldMk cId="2511846166" sldId="267"/>
            <ac:graphicFrameMk id="7" creationId="{711CF683-FCA3-44F4-90B7-45D6C5CB0BD2}"/>
          </ac:graphicFrameMkLst>
        </pc:graphicFrameChg>
        <pc:graphicFrameChg chg="add del mod">
          <ac:chgData name="Erik Emilsson" userId="fca6a64d-57f4-4806-823b-cfc857143360" providerId="ADAL" clId="{C80BBC02-37B3-43C0-8513-1C9A49C83A4F}" dt="2020-11-27T11:52:58.115" v="2408" actId="478"/>
          <ac:graphicFrameMkLst>
            <pc:docMk/>
            <pc:sldMk cId="2511846166" sldId="267"/>
            <ac:graphicFrameMk id="8" creationId="{711CF683-FCA3-44F4-90B7-45D6C5CB0BD2}"/>
          </ac:graphicFrameMkLst>
        </pc:graphicFrameChg>
        <pc:graphicFrameChg chg="add mod">
          <ac:chgData name="Erik Emilsson" userId="fca6a64d-57f4-4806-823b-cfc857143360" providerId="ADAL" clId="{C80BBC02-37B3-43C0-8513-1C9A49C83A4F}" dt="2020-11-27T13:00:23.968" v="3251" actId="2084"/>
          <ac:graphicFrameMkLst>
            <pc:docMk/>
            <pc:sldMk cId="2511846166" sldId="267"/>
            <ac:graphicFrameMk id="9" creationId="{711CF683-FCA3-44F4-90B7-45D6C5CB0BD2}"/>
          </ac:graphicFrameMkLst>
        </pc:graphicFrameChg>
      </pc:sldChg>
      <pc:sldChg chg="addSp modSp">
        <pc:chgData name="Erik Emilsson" userId="fca6a64d-57f4-4806-823b-cfc857143360" providerId="ADAL" clId="{C80BBC02-37B3-43C0-8513-1C9A49C83A4F}" dt="2020-12-04T09:03:23.976" v="9595" actId="113"/>
        <pc:sldMkLst>
          <pc:docMk/>
          <pc:sldMk cId="3048022854" sldId="268"/>
        </pc:sldMkLst>
        <pc:spChg chg="mod">
          <ac:chgData name="Erik Emilsson" userId="fca6a64d-57f4-4806-823b-cfc857143360" providerId="ADAL" clId="{C80BBC02-37B3-43C0-8513-1C9A49C83A4F}" dt="2020-12-01T21:49:48.470" v="7280" actId="20577"/>
          <ac:spMkLst>
            <pc:docMk/>
            <pc:sldMk cId="3048022854" sldId="268"/>
            <ac:spMk id="6" creationId="{748478F4-0241-474D-9FB1-98E46EF47F77}"/>
          </ac:spMkLst>
        </pc:spChg>
        <pc:spChg chg="mod">
          <ac:chgData name="Erik Emilsson" userId="fca6a64d-57f4-4806-823b-cfc857143360" providerId="ADAL" clId="{C80BBC02-37B3-43C0-8513-1C9A49C83A4F}" dt="2020-11-27T12:49:39.327" v="3220" actId="207"/>
          <ac:spMkLst>
            <pc:docMk/>
            <pc:sldMk cId="3048022854" sldId="268"/>
            <ac:spMk id="8" creationId="{E0CF8C9D-BA70-4B7F-9158-D06809FBDCD3}"/>
          </ac:spMkLst>
        </pc:spChg>
        <pc:spChg chg="mod">
          <ac:chgData name="Erik Emilsson" userId="fca6a64d-57f4-4806-823b-cfc857143360" providerId="ADAL" clId="{C80BBC02-37B3-43C0-8513-1C9A49C83A4F}" dt="2020-11-27T12:49:29.214" v="3217" actId="207"/>
          <ac:spMkLst>
            <pc:docMk/>
            <pc:sldMk cId="3048022854" sldId="268"/>
            <ac:spMk id="10" creationId="{07DE1FB9-33B8-4A81-A0BB-C581E70F161C}"/>
          </ac:spMkLst>
        </pc:spChg>
        <pc:spChg chg="add">
          <ac:chgData name="Erik Emilsson" userId="fca6a64d-57f4-4806-823b-cfc857143360" providerId="ADAL" clId="{C80BBC02-37B3-43C0-8513-1C9A49C83A4F}" dt="2020-12-01T21:16:54.376" v="5497"/>
          <ac:spMkLst>
            <pc:docMk/>
            <pc:sldMk cId="3048022854" sldId="268"/>
            <ac:spMk id="11" creationId="{BC326D2B-483D-411A-8BEF-56A73615FB37}"/>
          </ac:spMkLst>
        </pc:spChg>
        <pc:graphicFrameChg chg="mod">
          <ac:chgData name="Erik Emilsson" userId="fca6a64d-57f4-4806-823b-cfc857143360" providerId="ADAL" clId="{C80BBC02-37B3-43C0-8513-1C9A49C83A4F}" dt="2020-12-04T09:03:23.976" v="9595" actId="113"/>
          <ac:graphicFrameMkLst>
            <pc:docMk/>
            <pc:sldMk cId="3048022854" sldId="268"/>
            <ac:graphicFrameMk id="7" creationId="{116E6C20-A37E-4937-889E-9101A981D789}"/>
          </ac:graphicFrameMkLst>
        </pc:graphicFrameChg>
      </pc:sldChg>
      <pc:sldChg chg="addSp modSp">
        <pc:chgData name="Erik Emilsson" userId="fca6a64d-57f4-4806-823b-cfc857143360" providerId="ADAL" clId="{C80BBC02-37B3-43C0-8513-1C9A49C83A4F}" dt="2020-11-26T21:10:53.866" v="1928" actId="207"/>
        <pc:sldMkLst>
          <pc:docMk/>
          <pc:sldMk cId="111580001" sldId="269"/>
        </pc:sldMkLst>
        <pc:spChg chg="mod">
          <ac:chgData name="Erik Emilsson" userId="fca6a64d-57f4-4806-823b-cfc857143360" providerId="ADAL" clId="{C80BBC02-37B3-43C0-8513-1C9A49C83A4F}" dt="2020-11-26T21:10:37.175" v="1912" actId="20577"/>
          <ac:spMkLst>
            <pc:docMk/>
            <pc:sldMk cId="111580001" sldId="269"/>
            <ac:spMk id="3" creationId="{9B2A221E-4205-4ED4-AE5C-E91F5869B458}"/>
          </ac:spMkLst>
        </pc:spChg>
        <pc:spChg chg="add mod">
          <ac:chgData name="Erik Emilsson" userId="fca6a64d-57f4-4806-823b-cfc857143360" providerId="ADAL" clId="{C80BBC02-37B3-43C0-8513-1C9A49C83A4F}" dt="2020-11-26T21:10:53.866" v="1928" actId="207"/>
          <ac:spMkLst>
            <pc:docMk/>
            <pc:sldMk cId="111580001" sldId="269"/>
            <ac:spMk id="4" creationId="{9FE5B291-6A26-4DF1-85A3-8346FE3A114D}"/>
          </ac:spMkLst>
        </pc:spChg>
      </pc:sldChg>
      <pc:sldChg chg="modSp">
        <pc:chgData name="Erik Emilsson" userId="fca6a64d-57f4-4806-823b-cfc857143360" providerId="ADAL" clId="{C80BBC02-37B3-43C0-8513-1C9A49C83A4F}" dt="2020-12-01T23:16:32.469" v="9278" actId="20577"/>
        <pc:sldMkLst>
          <pc:docMk/>
          <pc:sldMk cId="2612457831" sldId="270"/>
        </pc:sldMkLst>
        <pc:spChg chg="mod">
          <ac:chgData name="Erik Emilsson" userId="fca6a64d-57f4-4806-823b-cfc857143360" providerId="ADAL" clId="{C80BBC02-37B3-43C0-8513-1C9A49C83A4F}" dt="2020-12-01T23:16:32.469" v="9278" actId="20577"/>
          <ac:spMkLst>
            <pc:docMk/>
            <pc:sldMk cId="2612457831" sldId="270"/>
            <ac:spMk id="3" creationId="{5D5C824E-4DCE-43E2-BF57-748BF6F752ED}"/>
          </ac:spMkLst>
        </pc:spChg>
      </pc:sldChg>
      <pc:sldChg chg="addSp delSp modSp">
        <pc:chgData name="Erik Emilsson" userId="fca6a64d-57f4-4806-823b-cfc857143360" providerId="ADAL" clId="{C80BBC02-37B3-43C0-8513-1C9A49C83A4F}" dt="2020-12-01T21:13:29.108" v="5210" actId="478"/>
        <pc:sldMkLst>
          <pc:docMk/>
          <pc:sldMk cId="2734343491" sldId="271"/>
        </pc:sldMkLst>
        <pc:spChg chg="add del mod">
          <ac:chgData name="Erik Emilsson" userId="fca6a64d-57f4-4806-823b-cfc857143360" providerId="ADAL" clId="{C80BBC02-37B3-43C0-8513-1C9A49C83A4F}" dt="2020-12-01T21:13:29.108" v="5210" actId="478"/>
          <ac:spMkLst>
            <pc:docMk/>
            <pc:sldMk cId="2734343491" sldId="271"/>
            <ac:spMk id="14" creationId="{F57F9AC2-17A8-407B-BA95-ACAA88C4E9D0}"/>
          </ac:spMkLst>
        </pc:spChg>
        <pc:graphicFrameChg chg="mod">
          <ac:chgData name="Erik Emilsson" userId="fca6a64d-57f4-4806-823b-cfc857143360" providerId="ADAL" clId="{C80BBC02-37B3-43C0-8513-1C9A49C83A4F}" dt="2020-11-26T18:25:31.699" v="312" actId="113"/>
          <ac:graphicFrameMkLst>
            <pc:docMk/>
            <pc:sldMk cId="2734343491" sldId="271"/>
            <ac:graphicFrameMk id="6" creationId="{26E9BDA8-3DEB-4314-905A-11A1EC38FB89}"/>
          </ac:graphicFrameMkLst>
        </pc:graphicFrameChg>
        <pc:graphicFrameChg chg="mod">
          <ac:chgData name="Erik Emilsson" userId="fca6a64d-57f4-4806-823b-cfc857143360" providerId="ADAL" clId="{C80BBC02-37B3-43C0-8513-1C9A49C83A4F}" dt="2020-11-26T18:25:38.034" v="313" actId="113"/>
          <ac:graphicFrameMkLst>
            <pc:docMk/>
            <pc:sldMk cId="2734343491" sldId="271"/>
            <ac:graphicFrameMk id="8" creationId="{64A3A222-1A2B-4E47-814E-90740DA3402D}"/>
          </ac:graphicFrameMkLst>
        </pc:graphicFrameChg>
      </pc:sldChg>
      <pc:sldChg chg="addSp delSp modSp mod addCm modCm">
        <pc:chgData name="Erik Emilsson" userId="fca6a64d-57f4-4806-823b-cfc857143360" providerId="ADAL" clId="{C80BBC02-37B3-43C0-8513-1C9A49C83A4F}" dt="2020-12-01T21:16:56.425" v="5498"/>
        <pc:sldMkLst>
          <pc:docMk/>
          <pc:sldMk cId="1164025761" sldId="274"/>
        </pc:sldMkLst>
        <pc:spChg chg="add">
          <ac:chgData name="Erik Emilsson" userId="fca6a64d-57f4-4806-823b-cfc857143360" providerId="ADAL" clId="{C80BBC02-37B3-43C0-8513-1C9A49C83A4F}" dt="2020-12-01T21:16:56.425" v="5498"/>
          <ac:spMkLst>
            <pc:docMk/>
            <pc:sldMk cId="1164025761" sldId="274"/>
            <ac:spMk id="6" creationId="{50FE3F2C-E5DC-4BA1-96FC-A25890B074B3}"/>
          </ac:spMkLst>
        </pc:spChg>
        <pc:spChg chg="mod">
          <ac:chgData name="Erik Emilsson" userId="fca6a64d-57f4-4806-823b-cfc857143360" providerId="ADAL" clId="{C80BBC02-37B3-43C0-8513-1C9A49C83A4F}" dt="2020-11-26T21:06:29.311" v="1818" actId="108"/>
          <ac:spMkLst>
            <pc:docMk/>
            <pc:sldMk cId="1164025761" sldId="274"/>
            <ac:spMk id="9" creationId="{DBE190FB-6F80-4BC5-8C8C-CC6AF7AC09D3}"/>
          </ac:spMkLst>
        </pc:spChg>
        <pc:graphicFrameChg chg="add mod">
          <ac:chgData name="Erik Emilsson" userId="fca6a64d-57f4-4806-823b-cfc857143360" providerId="ADAL" clId="{C80BBC02-37B3-43C0-8513-1C9A49C83A4F}" dt="2020-11-27T13:00:32.158" v="3252" actId="2084"/>
          <ac:graphicFrameMkLst>
            <pc:docMk/>
            <pc:sldMk cId="1164025761" sldId="274"/>
            <ac:graphicFrameMk id="5" creationId="{D95E88A1-2A66-4E91-9A9B-0FC0D930BCF6}"/>
          </ac:graphicFrameMkLst>
        </pc:graphicFrameChg>
        <pc:graphicFrameChg chg="del">
          <ac:chgData name="Erik Emilsson" userId="fca6a64d-57f4-4806-823b-cfc857143360" providerId="ADAL" clId="{C80BBC02-37B3-43C0-8513-1C9A49C83A4F}" dt="2020-11-26T17:30:31.173" v="0" actId="478"/>
          <ac:graphicFrameMkLst>
            <pc:docMk/>
            <pc:sldMk cId="1164025761" sldId="274"/>
            <ac:graphicFrameMk id="10" creationId="{D95E88A1-2A66-4E91-9A9B-0FC0D930BCF6}"/>
          </ac:graphicFrameMkLst>
        </pc:graphicFrameChg>
      </pc:sldChg>
      <pc:sldChg chg="addSp delSp modSp mod">
        <pc:chgData name="Erik Emilsson" userId="fca6a64d-57f4-4806-823b-cfc857143360" providerId="ADAL" clId="{C80BBC02-37B3-43C0-8513-1C9A49C83A4F}" dt="2020-12-01T22:02:40.344" v="7528" actId="20577"/>
        <pc:sldMkLst>
          <pc:docMk/>
          <pc:sldMk cId="3358203131" sldId="275"/>
        </pc:sldMkLst>
        <pc:spChg chg="add">
          <ac:chgData name="Erik Emilsson" userId="fca6a64d-57f4-4806-823b-cfc857143360" providerId="ADAL" clId="{C80BBC02-37B3-43C0-8513-1C9A49C83A4F}" dt="2020-12-01T21:16:58.524" v="5499"/>
          <ac:spMkLst>
            <pc:docMk/>
            <pc:sldMk cId="3358203131" sldId="275"/>
            <ac:spMk id="5" creationId="{11CAC3C8-0FEB-4A63-AC0B-E0D935BD1834}"/>
          </ac:spMkLst>
        </pc:spChg>
        <pc:spChg chg="mod">
          <ac:chgData name="Erik Emilsson" userId="fca6a64d-57f4-4806-823b-cfc857143360" providerId="ADAL" clId="{C80BBC02-37B3-43C0-8513-1C9A49C83A4F}" dt="2020-12-01T22:02:40.344" v="7528" actId="20577"/>
          <ac:spMkLst>
            <pc:docMk/>
            <pc:sldMk cId="3358203131" sldId="275"/>
            <ac:spMk id="6" creationId="{58CE0A33-6D50-41FE-AD2D-060869340536}"/>
          </ac:spMkLst>
        </pc:spChg>
        <pc:graphicFrameChg chg="del mod">
          <ac:chgData name="Erik Emilsson" userId="fca6a64d-57f4-4806-823b-cfc857143360" providerId="ADAL" clId="{C80BBC02-37B3-43C0-8513-1C9A49C83A4F}" dt="2020-12-01T21:58:30.221" v="7411" actId="478"/>
          <ac:graphicFrameMkLst>
            <pc:docMk/>
            <pc:sldMk cId="3358203131" sldId="275"/>
            <ac:graphicFrameMk id="7" creationId="{ACEDA65F-7A8D-419E-B368-8E0AE78CBDF2}"/>
          </ac:graphicFrameMkLst>
        </pc:graphicFrameChg>
        <pc:graphicFrameChg chg="add del mod">
          <ac:chgData name="Erik Emilsson" userId="fca6a64d-57f4-4806-823b-cfc857143360" providerId="ADAL" clId="{C80BBC02-37B3-43C0-8513-1C9A49C83A4F}" dt="2020-12-01T22:00:06.547" v="7423" actId="478"/>
          <ac:graphicFrameMkLst>
            <pc:docMk/>
            <pc:sldMk cId="3358203131" sldId="275"/>
            <ac:graphicFrameMk id="8" creationId="{ACEDA65F-7A8D-419E-B368-8E0AE78CBDF2}"/>
          </ac:graphicFrameMkLst>
        </pc:graphicFrameChg>
        <pc:graphicFrameChg chg="add mod">
          <ac:chgData name="Erik Emilsson" userId="fca6a64d-57f4-4806-823b-cfc857143360" providerId="ADAL" clId="{C80BBC02-37B3-43C0-8513-1C9A49C83A4F}" dt="2020-12-01T22:00:39.654" v="7426" actId="14100"/>
          <ac:graphicFrameMkLst>
            <pc:docMk/>
            <pc:sldMk cId="3358203131" sldId="275"/>
            <ac:graphicFrameMk id="9" creationId="{ACEDA65F-7A8D-419E-B368-8E0AE78CBDF2}"/>
          </ac:graphicFrameMkLst>
        </pc:graphicFrameChg>
      </pc:sldChg>
      <pc:sldChg chg="addSp delSp modSp mod">
        <pc:chgData name="Erik Emilsson" userId="fca6a64d-57f4-4806-823b-cfc857143360" providerId="ADAL" clId="{C80BBC02-37B3-43C0-8513-1C9A49C83A4F}" dt="2020-12-01T22:07:20.009" v="7560" actId="1076"/>
        <pc:sldMkLst>
          <pc:docMk/>
          <pc:sldMk cId="3156501862" sldId="276"/>
        </pc:sldMkLst>
        <pc:spChg chg="mod">
          <ac:chgData name="Erik Emilsson" userId="fca6a64d-57f4-4806-823b-cfc857143360" providerId="ADAL" clId="{C80BBC02-37B3-43C0-8513-1C9A49C83A4F}" dt="2020-12-01T22:06:14.715" v="7539" actId="1076"/>
          <ac:spMkLst>
            <pc:docMk/>
            <pc:sldMk cId="3156501862" sldId="276"/>
            <ac:spMk id="3" creationId="{F4C672E9-4736-4BCC-99F5-094DA4345176}"/>
          </ac:spMkLst>
        </pc:spChg>
        <pc:spChg chg="mod">
          <ac:chgData name="Erik Emilsson" userId="fca6a64d-57f4-4806-823b-cfc857143360" providerId="ADAL" clId="{C80BBC02-37B3-43C0-8513-1C9A49C83A4F}" dt="2020-12-01T22:07:20.009" v="7560" actId="1076"/>
          <ac:spMkLst>
            <pc:docMk/>
            <pc:sldMk cId="3156501862" sldId="276"/>
            <ac:spMk id="6" creationId="{A1ACBAF7-A9E0-4808-B9E5-4E602C1EFEF4}"/>
          </ac:spMkLst>
        </pc:spChg>
        <pc:spChg chg="add">
          <ac:chgData name="Erik Emilsson" userId="fca6a64d-57f4-4806-823b-cfc857143360" providerId="ADAL" clId="{C80BBC02-37B3-43C0-8513-1C9A49C83A4F}" dt="2020-12-01T21:17:00.199" v="5500"/>
          <ac:spMkLst>
            <pc:docMk/>
            <pc:sldMk cId="3156501862" sldId="276"/>
            <ac:spMk id="7" creationId="{AD3BFE87-8769-4DC6-931A-F28698E76D1D}"/>
          </ac:spMkLst>
        </pc:spChg>
        <pc:graphicFrameChg chg="del mod">
          <ac:chgData name="Erik Emilsson" userId="fca6a64d-57f4-4806-823b-cfc857143360" providerId="ADAL" clId="{C80BBC02-37B3-43C0-8513-1C9A49C83A4F}" dt="2020-12-01T22:05:57.049" v="7534" actId="478"/>
          <ac:graphicFrameMkLst>
            <pc:docMk/>
            <pc:sldMk cId="3156501862" sldId="276"/>
            <ac:graphicFrameMk id="5" creationId="{6CE09C46-3979-41DD-A568-2DE5F8642F77}"/>
          </ac:graphicFrameMkLst>
        </pc:graphicFrameChg>
        <pc:graphicFrameChg chg="add mod">
          <ac:chgData name="Erik Emilsson" userId="fca6a64d-57f4-4806-823b-cfc857143360" providerId="ADAL" clId="{C80BBC02-37B3-43C0-8513-1C9A49C83A4F}" dt="2020-12-01T22:06:10.235" v="7538" actId="14100"/>
          <ac:graphicFrameMkLst>
            <pc:docMk/>
            <pc:sldMk cId="3156501862" sldId="276"/>
            <ac:graphicFrameMk id="8" creationId="{6CE09C46-3979-41DD-A568-2DE5F8642F77}"/>
          </ac:graphicFrameMkLst>
        </pc:graphicFrameChg>
      </pc:sldChg>
      <pc:sldChg chg="addSp delSp modSp mod">
        <pc:chgData name="Erik Emilsson" userId="fca6a64d-57f4-4806-823b-cfc857143360" providerId="ADAL" clId="{C80BBC02-37B3-43C0-8513-1C9A49C83A4F}" dt="2020-12-01T21:30:44.120" v="5944" actId="20577"/>
        <pc:sldMkLst>
          <pc:docMk/>
          <pc:sldMk cId="4019228333" sldId="277"/>
        </pc:sldMkLst>
        <pc:spChg chg="add mod">
          <ac:chgData name="Erik Emilsson" userId="fca6a64d-57f4-4806-823b-cfc857143360" providerId="ADAL" clId="{C80BBC02-37B3-43C0-8513-1C9A49C83A4F}" dt="2020-12-01T21:30:44.120" v="5944" actId="20577"/>
          <ac:spMkLst>
            <pc:docMk/>
            <pc:sldMk cId="4019228333" sldId="277"/>
            <ac:spMk id="6" creationId="{C891A037-0FDD-43C0-B0F2-AD422FE5DB6D}"/>
          </ac:spMkLst>
        </pc:spChg>
        <pc:spChg chg="mod">
          <ac:chgData name="Erik Emilsson" userId="fca6a64d-57f4-4806-823b-cfc857143360" providerId="ADAL" clId="{C80BBC02-37B3-43C0-8513-1C9A49C83A4F}" dt="2020-11-29T15:09:23.444" v="4463" actId="20578"/>
          <ac:spMkLst>
            <pc:docMk/>
            <pc:sldMk cId="4019228333" sldId="277"/>
            <ac:spMk id="9" creationId="{481D4561-8645-469C-B8FC-BFAAEC823417}"/>
          </ac:spMkLst>
        </pc:spChg>
        <pc:graphicFrameChg chg="add mod">
          <ac:chgData name="Erik Emilsson" userId="fca6a64d-57f4-4806-823b-cfc857143360" providerId="ADAL" clId="{C80BBC02-37B3-43C0-8513-1C9A49C83A4F}" dt="2020-12-01T21:23:00.362" v="5569" actId="14100"/>
          <ac:graphicFrameMkLst>
            <pc:docMk/>
            <pc:sldMk cId="4019228333" sldId="277"/>
            <ac:graphicFrameMk id="5" creationId="{894AD725-D710-403C-BF12-0FC0A674737B}"/>
          </ac:graphicFrameMkLst>
        </pc:graphicFrameChg>
        <pc:graphicFrameChg chg="del mod">
          <ac:chgData name="Erik Emilsson" userId="fca6a64d-57f4-4806-823b-cfc857143360" providerId="ADAL" clId="{C80BBC02-37B3-43C0-8513-1C9A49C83A4F}" dt="2020-11-29T15:12:17.873" v="4472" actId="478"/>
          <ac:graphicFrameMkLst>
            <pc:docMk/>
            <pc:sldMk cId="4019228333" sldId="277"/>
            <ac:graphicFrameMk id="6" creationId="{894AD725-D710-403C-BF12-0FC0A674737B}"/>
          </ac:graphicFrameMkLst>
        </pc:graphicFrameChg>
      </pc:sldChg>
      <pc:sldChg chg="addSp delSp modSp mod">
        <pc:chgData name="Erik Emilsson" userId="fca6a64d-57f4-4806-823b-cfc857143360" providerId="ADAL" clId="{C80BBC02-37B3-43C0-8513-1C9A49C83A4F}" dt="2020-12-02T10:36:55.820" v="9334" actId="20577"/>
        <pc:sldMkLst>
          <pc:docMk/>
          <pc:sldMk cId="1849282378" sldId="278"/>
        </pc:sldMkLst>
        <pc:spChg chg="mod">
          <ac:chgData name="Erik Emilsson" userId="fca6a64d-57f4-4806-823b-cfc857143360" providerId="ADAL" clId="{C80BBC02-37B3-43C0-8513-1C9A49C83A4F}" dt="2020-11-26T19:23:13.725" v="1132" actId="20577"/>
          <ac:spMkLst>
            <pc:docMk/>
            <pc:sldMk cId="1849282378" sldId="278"/>
            <ac:spMk id="2" creationId="{4CFA4FAF-5DB1-4897-B5E7-AC4B0D16C6BD}"/>
          </ac:spMkLst>
        </pc:spChg>
        <pc:spChg chg="del">
          <ac:chgData name="Erik Emilsson" userId="fca6a64d-57f4-4806-823b-cfc857143360" providerId="ADAL" clId="{C80BBC02-37B3-43C0-8513-1C9A49C83A4F}" dt="2020-11-26T19:22:00.903" v="1087" actId="478"/>
          <ac:spMkLst>
            <pc:docMk/>
            <pc:sldMk cId="1849282378" sldId="278"/>
            <ac:spMk id="3" creationId="{A99E8EE6-24A8-4C1E-8FBF-CA3E3F061372}"/>
          </ac:spMkLst>
        </pc:spChg>
        <pc:spChg chg="mod">
          <ac:chgData name="Erik Emilsson" userId="fca6a64d-57f4-4806-823b-cfc857143360" providerId="ADAL" clId="{C80BBC02-37B3-43C0-8513-1C9A49C83A4F}" dt="2020-12-02T10:36:55.820" v="9334" actId="20577"/>
          <ac:spMkLst>
            <pc:docMk/>
            <pc:sldMk cId="1849282378" sldId="278"/>
            <ac:spMk id="6" creationId="{8C39294C-4928-4554-9406-D7B2AFB9B8EB}"/>
          </ac:spMkLst>
        </pc:spChg>
        <pc:spChg chg="del">
          <ac:chgData name="Erik Emilsson" userId="fca6a64d-57f4-4806-823b-cfc857143360" providerId="ADAL" clId="{C80BBC02-37B3-43C0-8513-1C9A49C83A4F}" dt="2020-11-26T19:22:07.148" v="1089" actId="478"/>
          <ac:spMkLst>
            <pc:docMk/>
            <pc:sldMk cId="1849282378" sldId="278"/>
            <ac:spMk id="8" creationId="{87B41C0C-C9A0-4FEF-A7BB-1B9746F9EF84}"/>
          </ac:spMkLst>
        </pc:spChg>
        <pc:spChg chg="add">
          <ac:chgData name="Erik Emilsson" userId="fca6a64d-57f4-4806-823b-cfc857143360" providerId="ADAL" clId="{C80BBC02-37B3-43C0-8513-1C9A49C83A4F}" dt="2020-12-01T21:17:14.184" v="5506"/>
          <ac:spMkLst>
            <pc:docMk/>
            <pc:sldMk cId="1849282378" sldId="278"/>
            <ac:spMk id="8" creationId="{9EAE76EB-64FD-4CB2-85EF-5A35093D3886}"/>
          </ac:spMkLst>
        </pc:spChg>
        <pc:spChg chg="del mod">
          <ac:chgData name="Erik Emilsson" userId="fca6a64d-57f4-4806-823b-cfc857143360" providerId="ADAL" clId="{C80BBC02-37B3-43C0-8513-1C9A49C83A4F}" dt="2020-11-26T19:22:09.064" v="1091" actId="478"/>
          <ac:spMkLst>
            <pc:docMk/>
            <pc:sldMk cId="1849282378" sldId="278"/>
            <ac:spMk id="9" creationId="{F90B519F-957B-4A6A-AFE8-17AFE729086B}"/>
          </ac:spMkLst>
        </pc:spChg>
        <pc:spChg chg="add mod">
          <ac:chgData name="Erik Emilsson" userId="fca6a64d-57f4-4806-823b-cfc857143360" providerId="ADAL" clId="{C80BBC02-37B3-43C0-8513-1C9A49C83A4F}" dt="2020-11-26T19:22:45.594" v="1112" actId="1076"/>
          <ac:spMkLst>
            <pc:docMk/>
            <pc:sldMk cId="1849282378" sldId="278"/>
            <ac:spMk id="11" creationId="{09414BA1-7EDA-45BA-A938-5EDF25D8FC52}"/>
          </ac:spMkLst>
        </pc:spChg>
        <pc:spChg chg="add mod">
          <ac:chgData name="Erik Emilsson" userId="fca6a64d-57f4-4806-823b-cfc857143360" providerId="ADAL" clId="{C80BBC02-37B3-43C0-8513-1C9A49C83A4F}" dt="2020-11-26T19:23:06.241" v="1131" actId="1076"/>
          <ac:spMkLst>
            <pc:docMk/>
            <pc:sldMk cId="1849282378" sldId="278"/>
            <ac:spMk id="12" creationId="{18BB485C-B414-4911-99C6-8D496FBF465F}"/>
          </ac:spMkLst>
        </pc:spChg>
        <pc:graphicFrameChg chg="del mod">
          <ac:chgData name="Erik Emilsson" userId="fca6a64d-57f4-4806-823b-cfc857143360" providerId="ADAL" clId="{C80BBC02-37B3-43C0-8513-1C9A49C83A4F}" dt="2020-11-26T19:21:56.724" v="1084" actId="478"/>
          <ac:graphicFrameMkLst>
            <pc:docMk/>
            <pc:sldMk cId="1849282378" sldId="278"/>
            <ac:graphicFrameMk id="7" creationId="{0824D3C9-F976-45FE-B36D-A167A31735E0}"/>
          </ac:graphicFrameMkLst>
        </pc:graphicFrameChg>
        <pc:graphicFrameChg chg="add mod">
          <ac:chgData name="Erik Emilsson" userId="fca6a64d-57f4-4806-823b-cfc857143360" providerId="ADAL" clId="{C80BBC02-37B3-43C0-8513-1C9A49C83A4F}" dt="2020-12-01T21:23:09.033" v="5570" actId="14100"/>
          <ac:graphicFrameMkLst>
            <pc:docMk/>
            <pc:sldMk cId="1849282378" sldId="278"/>
            <ac:graphicFrameMk id="10" creationId="{FED511E9-0CFF-4E31-8F32-9A43F2B1A5C4}"/>
          </ac:graphicFrameMkLst>
        </pc:graphicFrameChg>
        <pc:cxnChg chg="add mod">
          <ac:chgData name="Erik Emilsson" userId="fca6a64d-57f4-4806-823b-cfc857143360" providerId="ADAL" clId="{C80BBC02-37B3-43C0-8513-1C9A49C83A4F}" dt="2020-11-27T08:13:03.903" v="2280" actId="14100"/>
          <ac:cxnSpMkLst>
            <pc:docMk/>
            <pc:sldMk cId="1849282378" sldId="278"/>
            <ac:cxnSpMk id="7" creationId="{457E0449-5977-406F-9E88-8C1E2D64331C}"/>
          </ac:cxnSpMkLst>
        </pc:cxnChg>
      </pc:sldChg>
      <pc:sldChg chg="addSp delSp modSp mod">
        <pc:chgData name="Erik Emilsson" userId="fca6a64d-57f4-4806-823b-cfc857143360" providerId="ADAL" clId="{C80BBC02-37B3-43C0-8513-1C9A49C83A4F}" dt="2020-12-04T09:07:31.709" v="9610" actId="1076"/>
        <pc:sldMkLst>
          <pc:docMk/>
          <pc:sldMk cId="4265399599" sldId="279"/>
        </pc:sldMkLst>
        <pc:spChg chg="mod">
          <ac:chgData name="Erik Emilsson" userId="fca6a64d-57f4-4806-823b-cfc857143360" providerId="ADAL" clId="{C80BBC02-37B3-43C0-8513-1C9A49C83A4F}" dt="2020-12-01T20:58:23.714" v="4868" actId="20577"/>
          <ac:spMkLst>
            <pc:docMk/>
            <pc:sldMk cId="4265399599" sldId="279"/>
            <ac:spMk id="2" creationId="{30A91A90-2506-44A3-902C-5CD06F90736D}"/>
          </ac:spMkLst>
        </pc:spChg>
        <pc:spChg chg="add mod">
          <ac:chgData name="Erik Emilsson" userId="fca6a64d-57f4-4806-823b-cfc857143360" providerId="ADAL" clId="{C80BBC02-37B3-43C0-8513-1C9A49C83A4F}" dt="2020-11-26T20:26:29.386" v="1343" actId="1076"/>
          <ac:spMkLst>
            <pc:docMk/>
            <pc:sldMk cId="4265399599" sldId="279"/>
            <ac:spMk id="3" creationId="{2D656A30-8AE0-4818-BB50-F0E140635CA5}"/>
          </ac:spMkLst>
        </pc:spChg>
        <pc:spChg chg="mod">
          <ac:chgData name="Erik Emilsson" userId="fca6a64d-57f4-4806-823b-cfc857143360" providerId="ADAL" clId="{C80BBC02-37B3-43C0-8513-1C9A49C83A4F}" dt="2020-12-02T10:42:17.717" v="9488" actId="20577"/>
          <ac:spMkLst>
            <pc:docMk/>
            <pc:sldMk cId="4265399599" sldId="279"/>
            <ac:spMk id="7" creationId="{7F703AFF-0DF4-434E-8F8B-69C28082B3DE}"/>
          </ac:spMkLst>
        </pc:spChg>
        <pc:spChg chg="del">
          <ac:chgData name="Erik Emilsson" userId="fca6a64d-57f4-4806-823b-cfc857143360" providerId="ADAL" clId="{C80BBC02-37B3-43C0-8513-1C9A49C83A4F}" dt="2020-11-26T20:19:42.988" v="1169" actId="478"/>
          <ac:spMkLst>
            <pc:docMk/>
            <pc:sldMk cId="4265399599" sldId="279"/>
            <ac:spMk id="9" creationId="{4D65DB33-9FE7-4C01-AD48-18F1F1897FAC}"/>
          </ac:spMkLst>
        </pc:spChg>
        <pc:spChg chg="add">
          <ac:chgData name="Erik Emilsson" userId="fca6a64d-57f4-4806-823b-cfc857143360" providerId="ADAL" clId="{C80BBC02-37B3-43C0-8513-1C9A49C83A4F}" dt="2020-12-01T21:17:17.456" v="5507"/>
          <ac:spMkLst>
            <pc:docMk/>
            <pc:sldMk cId="4265399599" sldId="279"/>
            <ac:spMk id="10" creationId="{79D64E0A-5FC2-4E49-BB21-3C796BBB78E1}"/>
          </ac:spMkLst>
        </pc:spChg>
        <pc:spChg chg="del">
          <ac:chgData name="Erik Emilsson" userId="fca6a64d-57f4-4806-823b-cfc857143360" providerId="ADAL" clId="{C80BBC02-37B3-43C0-8513-1C9A49C83A4F}" dt="2020-11-26T20:19:45.003" v="1170" actId="478"/>
          <ac:spMkLst>
            <pc:docMk/>
            <pc:sldMk cId="4265399599" sldId="279"/>
            <ac:spMk id="10" creationId="{BDDF4CB0-E1A5-4654-91D1-B8DFAE2D9AE8}"/>
          </ac:spMkLst>
        </pc:spChg>
        <pc:spChg chg="del">
          <ac:chgData name="Erik Emilsson" userId="fca6a64d-57f4-4806-823b-cfc857143360" providerId="ADAL" clId="{C80BBC02-37B3-43C0-8513-1C9A49C83A4F}" dt="2020-11-26T20:19:38.708" v="1167" actId="478"/>
          <ac:spMkLst>
            <pc:docMk/>
            <pc:sldMk cId="4265399599" sldId="279"/>
            <ac:spMk id="11" creationId="{9BCAA885-87B0-4274-9D7B-144D88E4132E}"/>
          </ac:spMkLst>
        </pc:spChg>
        <pc:spChg chg="add del">
          <ac:chgData name="Erik Emilsson" userId="fca6a64d-57f4-4806-823b-cfc857143360" providerId="ADAL" clId="{C80BBC02-37B3-43C0-8513-1C9A49C83A4F}" dt="2020-11-26T20:19:48.863" v="1172" actId="478"/>
          <ac:spMkLst>
            <pc:docMk/>
            <pc:sldMk cId="4265399599" sldId="279"/>
            <ac:spMk id="14" creationId="{25BA241B-3F5F-4C3A-A399-0DDA2B018637}"/>
          </ac:spMkLst>
        </pc:spChg>
        <pc:spChg chg="add del">
          <ac:chgData name="Erik Emilsson" userId="fca6a64d-57f4-4806-823b-cfc857143360" providerId="ADAL" clId="{C80BBC02-37B3-43C0-8513-1C9A49C83A4F}" dt="2020-11-26T20:19:47.051" v="1171" actId="478"/>
          <ac:spMkLst>
            <pc:docMk/>
            <pc:sldMk cId="4265399599" sldId="279"/>
            <ac:spMk id="15" creationId="{477F8282-161C-466A-995D-5E6972255EC6}"/>
          </ac:spMkLst>
        </pc:spChg>
        <pc:spChg chg="add mod">
          <ac:chgData name="Erik Emilsson" userId="fca6a64d-57f4-4806-823b-cfc857143360" providerId="ADAL" clId="{C80BBC02-37B3-43C0-8513-1C9A49C83A4F}" dt="2020-11-26T20:25:54.579" v="1334" actId="1076"/>
          <ac:spMkLst>
            <pc:docMk/>
            <pc:sldMk cId="4265399599" sldId="279"/>
            <ac:spMk id="18" creationId="{FCB07B7B-705E-45E6-AC6E-893591200E45}"/>
          </ac:spMkLst>
        </pc:spChg>
        <pc:spChg chg="add mod">
          <ac:chgData name="Erik Emilsson" userId="fca6a64d-57f4-4806-823b-cfc857143360" providerId="ADAL" clId="{C80BBC02-37B3-43C0-8513-1C9A49C83A4F}" dt="2020-11-26T20:25:52.987" v="1333" actId="1076"/>
          <ac:spMkLst>
            <pc:docMk/>
            <pc:sldMk cId="4265399599" sldId="279"/>
            <ac:spMk id="19" creationId="{86203C03-0EAC-435E-916A-759B7E4E31AD}"/>
          </ac:spMkLst>
        </pc:spChg>
        <pc:graphicFrameChg chg="del">
          <ac:chgData name="Erik Emilsson" userId="fca6a64d-57f4-4806-823b-cfc857143360" providerId="ADAL" clId="{C80BBC02-37B3-43C0-8513-1C9A49C83A4F}" dt="2020-11-26T20:19:29.076" v="1163" actId="478"/>
          <ac:graphicFrameMkLst>
            <pc:docMk/>
            <pc:sldMk cId="4265399599" sldId="279"/>
            <ac:graphicFrameMk id="6" creationId="{278498BF-AFCD-43D3-9DCF-11637B185840}"/>
          </ac:graphicFrameMkLst>
        </pc:graphicFrameChg>
        <pc:graphicFrameChg chg="add mod modGraphic">
          <ac:chgData name="Erik Emilsson" userId="fca6a64d-57f4-4806-823b-cfc857143360" providerId="ADAL" clId="{C80BBC02-37B3-43C0-8513-1C9A49C83A4F}" dt="2020-12-02T10:41:38.401" v="9465" actId="1076"/>
          <ac:graphicFrameMkLst>
            <pc:docMk/>
            <pc:sldMk cId="4265399599" sldId="279"/>
            <ac:graphicFrameMk id="11" creationId="{4C8BDC60-5EE4-42A7-8B92-1DA554B25D26}"/>
          </ac:graphicFrameMkLst>
        </pc:graphicFrameChg>
        <pc:graphicFrameChg chg="del mod">
          <ac:chgData name="Erik Emilsson" userId="fca6a64d-57f4-4806-823b-cfc857143360" providerId="ADAL" clId="{C80BBC02-37B3-43C0-8513-1C9A49C83A4F}" dt="2020-11-26T18:39:20.202" v="472" actId="478"/>
          <ac:graphicFrameMkLst>
            <pc:docMk/>
            <pc:sldMk cId="4265399599" sldId="279"/>
            <ac:graphicFrameMk id="12" creationId="{7B1ECF9C-8F93-4E70-818C-D6ED06166AA9}"/>
          </ac:graphicFrameMkLst>
        </pc:graphicFrameChg>
        <pc:graphicFrameChg chg="add mod modGraphic">
          <ac:chgData name="Erik Emilsson" userId="fca6a64d-57f4-4806-823b-cfc857143360" providerId="ADAL" clId="{C80BBC02-37B3-43C0-8513-1C9A49C83A4F}" dt="2020-12-02T10:42:21.459" v="9489" actId="1076"/>
          <ac:graphicFrameMkLst>
            <pc:docMk/>
            <pc:sldMk cId="4265399599" sldId="279"/>
            <ac:graphicFrameMk id="12" creationId="{DD7ECF5F-8C4B-44A2-A332-4AA81B90EB07}"/>
          </ac:graphicFrameMkLst>
        </pc:graphicFrameChg>
        <pc:graphicFrameChg chg="add del mod">
          <ac:chgData name="Erik Emilsson" userId="fca6a64d-57f4-4806-823b-cfc857143360" providerId="ADAL" clId="{C80BBC02-37B3-43C0-8513-1C9A49C83A4F}" dt="2020-11-26T20:19:40.137" v="1168" actId="478"/>
          <ac:graphicFrameMkLst>
            <pc:docMk/>
            <pc:sldMk cId="4265399599" sldId="279"/>
            <ac:graphicFrameMk id="13" creationId="{7B1ECF9C-8F93-4E70-818C-D6ED06166AA9}"/>
          </ac:graphicFrameMkLst>
        </pc:graphicFrameChg>
        <pc:graphicFrameChg chg="add mod">
          <ac:chgData name="Erik Emilsson" userId="fca6a64d-57f4-4806-823b-cfc857143360" providerId="ADAL" clId="{C80BBC02-37B3-43C0-8513-1C9A49C83A4F}" dt="2020-12-04T09:06:33.039" v="9607"/>
          <ac:graphicFrameMkLst>
            <pc:docMk/>
            <pc:sldMk cId="4265399599" sldId="279"/>
            <ac:graphicFrameMk id="16" creationId="{C9D7EAAF-3197-47EE-8433-58062217A21F}"/>
          </ac:graphicFrameMkLst>
        </pc:graphicFrameChg>
        <pc:graphicFrameChg chg="add mod">
          <ac:chgData name="Erik Emilsson" userId="fca6a64d-57f4-4806-823b-cfc857143360" providerId="ADAL" clId="{C80BBC02-37B3-43C0-8513-1C9A49C83A4F}" dt="2020-12-04T09:07:31.709" v="9610" actId="1076"/>
          <ac:graphicFrameMkLst>
            <pc:docMk/>
            <pc:sldMk cId="4265399599" sldId="279"/>
            <ac:graphicFrameMk id="17" creationId="{D597BB9B-4C4C-4F33-B827-DE6435D197AE}"/>
          </ac:graphicFrameMkLst>
        </pc:graphicFrameChg>
        <pc:cxnChg chg="add mod">
          <ac:chgData name="Erik Emilsson" userId="fca6a64d-57f4-4806-823b-cfc857143360" providerId="ADAL" clId="{C80BBC02-37B3-43C0-8513-1C9A49C83A4F}" dt="2020-11-27T08:12:43.312" v="2277" actId="14100"/>
          <ac:cxnSpMkLst>
            <pc:docMk/>
            <pc:sldMk cId="4265399599" sldId="279"/>
            <ac:cxnSpMk id="9" creationId="{810477A8-C496-49B8-A759-8D8034D9EE3F}"/>
          </ac:cxnSpMkLst>
        </pc:cxnChg>
      </pc:sldChg>
      <pc:sldChg chg="addSp delSp modSp mod">
        <pc:chgData name="Erik Emilsson" userId="fca6a64d-57f4-4806-823b-cfc857143360" providerId="ADAL" clId="{C80BBC02-37B3-43C0-8513-1C9A49C83A4F}" dt="2020-12-04T09:04:37.665" v="9597" actId="790"/>
        <pc:sldMkLst>
          <pc:docMk/>
          <pc:sldMk cId="1039632654" sldId="280"/>
        </pc:sldMkLst>
        <pc:spChg chg="add mod">
          <ac:chgData name="Erik Emilsson" userId="fca6a64d-57f4-4806-823b-cfc857143360" providerId="ADAL" clId="{C80BBC02-37B3-43C0-8513-1C9A49C83A4F}" dt="2020-12-04T09:04:37.665" v="9597" actId="790"/>
          <ac:spMkLst>
            <pc:docMk/>
            <pc:sldMk cId="1039632654" sldId="280"/>
            <ac:spMk id="3" creationId="{E13C8D1C-EB31-4CB6-AD9E-61AE0274ACF0}"/>
          </ac:spMkLst>
        </pc:spChg>
        <pc:spChg chg="mod">
          <ac:chgData name="Erik Emilsson" userId="fca6a64d-57f4-4806-823b-cfc857143360" providerId="ADAL" clId="{C80BBC02-37B3-43C0-8513-1C9A49C83A4F}" dt="2020-12-01T13:40:30.461" v="4855" actId="20577"/>
          <ac:spMkLst>
            <pc:docMk/>
            <pc:sldMk cId="1039632654" sldId="280"/>
            <ac:spMk id="6" creationId="{091C0BE7-B3C0-4809-9F54-91816ABD3FF4}"/>
          </ac:spMkLst>
        </pc:spChg>
        <pc:spChg chg="add mod">
          <ac:chgData name="Erik Emilsson" userId="fca6a64d-57f4-4806-823b-cfc857143360" providerId="ADAL" clId="{C80BBC02-37B3-43C0-8513-1C9A49C83A4F}" dt="2020-12-01T21:31:58.036" v="6114" actId="20577"/>
          <ac:spMkLst>
            <pc:docMk/>
            <pc:sldMk cId="1039632654" sldId="280"/>
            <ac:spMk id="8" creationId="{C7C88CB3-2491-44D9-95ED-37598BB546E7}"/>
          </ac:spMkLst>
        </pc:spChg>
        <pc:graphicFrameChg chg="add del mod">
          <ac:chgData name="Erik Emilsson" userId="fca6a64d-57f4-4806-823b-cfc857143360" providerId="ADAL" clId="{C80BBC02-37B3-43C0-8513-1C9A49C83A4F}" dt="2020-12-01T13:07:46.009" v="4755" actId="478"/>
          <ac:graphicFrameMkLst>
            <pc:docMk/>
            <pc:sldMk cId="1039632654" sldId="280"/>
            <ac:graphicFrameMk id="5" creationId="{5D5C65A1-0947-4754-9215-5E2F01A04123}"/>
          </ac:graphicFrameMkLst>
        </pc:graphicFrameChg>
        <pc:graphicFrameChg chg="add mod">
          <ac:chgData name="Erik Emilsson" userId="fca6a64d-57f4-4806-823b-cfc857143360" providerId="ADAL" clId="{C80BBC02-37B3-43C0-8513-1C9A49C83A4F}" dt="2020-12-01T21:23:44.330" v="5578" actId="14100"/>
          <ac:graphicFrameMkLst>
            <pc:docMk/>
            <pc:sldMk cId="1039632654" sldId="280"/>
            <ac:graphicFrameMk id="7" creationId="{11D70B22-7C55-4A68-B301-2DE8D01501FC}"/>
          </ac:graphicFrameMkLst>
        </pc:graphicFrameChg>
        <pc:graphicFrameChg chg="del mod">
          <ac:chgData name="Erik Emilsson" userId="fca6a64d-57f4-4806-823b-cfc857143360" providerId="ADAL" clId="{C80BBC02-37B3-43C0-8513-1C9A49C83A4F}" dt="2020-11-27T08:08:32.477" v="2117" actId="478"/>
          <ac:graphicFrameMkLst>
            <pc:docMk/>
            <pc:sldMk cId="1039632654" sldId="280"/>
            <ac:graphicFrameMk id="8" creationId="{5D5C65A1-0947-4754-9215-5E2F01A04123}"/>
          </ac:graphicFrameMkLst>
        </pc:graphicFrameChg>
      </pc:sldChg>
      <pc:sldChg chg="addSp delSp modSp mod">
        <pc:chgData name="Erik Emilsson" userId="fca6a64d-57f4-4806-823b-cfc857143360" providerId="ADAL" clId="{C80BBC02-37B3-43C0-8513-1C9A49C83A4F}" dt="2020-12-02T10:40:27.477" v="9409" actId="1076"/>
        <pc:sldMkLst>
          <pc:docMk/>
          <pc:sldMk cId="2110483112" sldId="281"/>
        </pc:sldMkLst>
        <pc:spChg chg="mod">
          <ac:chgData name="Erik Emilsson" userId="fca6a64d-57f4-4806-823b-cfc857143360" providerId="ADAL" clId="{C80BBC02-37B3-43C0-8513-1C9A49C83A4F}" dt="2020-12-01T21:17:33.333" v="5523" actId="20577"/>
          <ac:spMkLst>
            <pc:docMk/>
            <pc:sldMk cId="2110483112" sldId="281"/>
            <ac:spMk id="2" creationId="{A1CDF429-747B-4EFC-9204-5375C06C7169}"/>
          </ac:spMkLst>
        </pc:spChg>
        <pc:spChg chg="add mod">
          <ac:chgData name="Erik Emilsson" userId="fca6a64d-57f4-4806-823b-cfc857143360" providerId="ADAL" clId="{C80BBC02-37B3-43C0-8513-1C9A49C83A4F}" dt="2020-11-26T20:37:02.324" v="1615" actId="120"/>
          <ac:spMkLst>
            <pc:docMk/>
            <pc:sldMk cId="2110483112" sldId="281"/>
            <ac:spMk id="4" creationId="{41B8A954-6FEE-4648-8DBD-E1625C3D1F09}"/>
          </ac:spMkLst>
        </pc:spChg>
        <pc:spChg chg="del">
          <ac:chgData name="Erik Emilsson" userId="fca6a64d-57f4-4806-823b-cfc857143360" providerId="ADAL" clId="{C80BBC02-37B3-43C0-8513-1C9A49C83A4F}" dt="2020-11-26T20:30:10.023" v="1487" actId="478"/>
          <ac:spMkLst>
            <pc:docMk/>
            <pc:sldMk cId="2110483112" sldId="281"/>
            <ac:spMk id="5" creationId="{E0B9D92F-6E92-41D6-882F-F4E1A8F85661}"/>
          </ac:spMkLst>
        </pc:spChg>
        <pc:spChg chg="mod">
          <ac:chgData name="Erik Emilsson" userId="fca6a64d-57f4-4806-823b-cfc857143360" providerId="ADAL" clId="{C80BBC02-37B3-43C0-8513-1C9A49C83A4F}" dt="2020-12-02T10:40:21.128" v="9408" actId="20577"/>
          <ac:spMkLst>
            <pc:docMk/>
            <pc:sldMk cId="2110483112" sldId="281"/>
            <ac:spMk id="6" creationId="{FCBA2D00-A035-4E49-8D88-18B69655FC70}"/>
          </ac:spMkLst>
        </pc:spChg>
        <pc:spChg chg="del">
          <ac:chgData name="Erik Emilsson" userId="fca6a64d-57f4-4806-823b-cfc857143360" providerId="ADAL" clId="{C80BBC02-37B3-43C0-8513-1C9A49C83A4F}" dt="2020-11-26T20:30:10.023" v="1487" actId="478"/>
          <ac:spMkLst>
            <pc:docMk/>
            <pc:sldMk cId="2110483112" sldId="281"/>
            <ac:spMk id="8" creationId="{4378D6F3-F4F5-421C-8D01-140A9D135CE4}"/>
          </ac:spMkLst>
        </pc:spChg>
        <pc:spChg chg="del">
          <ac:chgData name="Erik Emilsson" userId="fca6a64d-57f4-4806-823b-cfc857143360" providerId="ADAL" clId="{C80BBC02-37B3-43C0-8513-1C9A49C83A4F}" dt="2020-11-26T20:30:10.023" v="1487" actId="478"/>
          <ac:spMkLst>
            <pc:docMk/>
            <pc:sldMk cId="2110483112" sldId="281"/>
            <ac:spMk id="9" creationId="{BAF499F5-FEA4-4FFF-B39A-D279BDFB576B}"/>
          </ac:spMkLst>
        </pc:spChg>
        <pc:spChg chg="add">
          <ac:chgData name="Erik Emilsson" userId="fca6a64d-57f4-4806-823b-cfc857143360" providerId="ADAL" clId="{C80BBC02-37B3-43C0-8513-1C9A49C83A4F}" dt="2020-12-01T21:17:27.586" v="5509"/>
          <ac:spMkLst>
            <pc:docMk/>
            <pc:sldMk cId="2110483112" sldId="281"/>
            <ac:spMk id="10" creationId="{2953480E-4CAF-4BC5-9756-96CA51C0B2BA}"/>
          </ac:spMkLst>
        </pc:spChg>
        <pc:spChg chg="del">
          <ac:chgData name="Erik Emilsson" userId="fca6a64d-57f4-4806-823b-cfc857143360" providerId="ADAL" clId="{C80BBC02-37B3-43C0-8513-1C9A49C83A4F}" dt="2020-11-26T20:30:35.295" v="1495" actId="478"/>
          <ac:spMkLst>
            <pc:docMk/>
            <pc:sldMk cId="2110483112" sldId="281"/>
            <ac:spMk id="12" creationId="{11B499A8-87B5-418B-8892-DF5DF2C580A0}"/>
          </ac:spMkLst>
        </pc:spChg>
        <pc:spChg chg="add mod">
          <ac:chgData name="Erik Emilsson" userId="fca6a64d-57f4-4806-823b-cfc857143360" providerId="ADAL" clId="{C80BBC02-37B3-43C0-8513-1C9A49C83A4F}" dt="2020-11-27T13:22:19.593" v="3794" actId="14100"/>
          <ac:spMkLst>
            <pc:docMk/>
            <pc:sldMk cId="2110483112" sldId="281"/>
            <ac:spMk id="14" creationId="{F5CD3833-798F-4F74-BEA9-E91D26AD1DC2}"/>
          </ac:spMkLst>
        </pc:spChg>
        <pc:spChg chg="add mod">
          <ac:chgData name="Erik Emilsson" userId="fca6a64d-57f4-4806-823b-cfc857143360" providerId="ADAL" clId="{C80BBC02-37B3-43C0-8513-1C9A49C83A4F}" dt="2020-11-27T13:22:12.386" v="3792" actId="1076"/>
          <ac:spMkLst>
            <pc:docMk/>
            <pc:sldMk cId="2110483112" sldId="281"/>
            <ac:spMk id="15" creationId="{BD194FF1-C0E0-4EB9-A89E-F0385C524485}"/>
          </ac:spMkLst>
        </pc:spChg>
        <pc:graphicFrameChg chg="del">
          <ac:chgData name="Erik Emilsson" userId="fca6a64d-57f4-4806-823b-cfc857143360" providerId="ADAL" clId="{C80BBC02-37B3-43C0-8513-1C9A49C83A4F}" dt="2020-11-26T20:30:07.654" v="1486" actId="478"/>
          <ac:graphicFrameMkLst>
            <pc:docMk/>
            <pc:sldMk cId="2110483112" sldId="281"/>
            <ac:graphicFrameMk id="3" creationId="{802F18B5-DAEC-45F4-A269-53EF4150BC7B}"/>
          </ac:graphicFrameMkLst>
        </pc:graphicFrameChg>
        <pc:graphicFrameChg chg="del mod">
          <ac:chgData name="Erik Emilsson" userId="fca6a64d-57f4-4806-823b-cfc857143360" providerId="ADAL" clId="{C80BBC02-37B3-43C0-8513-1C9A49C83A4F}" dt="2020-11-26T20:30:24.299" v="1494" actId="478"/>
          <ac:graphicFrameMkLst>
            <pc:docMk/>
            <pc:sldMk cId="2110483112" sldId="281"/>
            <ac:graphicFrameMk id="7" creationId="{E122DE9D-8116-42B9-8474-BE7193EEC3A1}"/>
          </ac:graphicFrameMkLst>
        </pc:graphicFrameChg>
        <pc:graphicFrameChg chg="add mod">
          <ac:chgData name="Erik Emilsson" userId="fca6a64d-57f4-4806-823b-cfc857143360" providerId="ADAL" clId="{C80BBC02-37B3-43C0-8513-1C9A49C83A4F}" dt="2020-11-26T21:34:30.184" v="2007" actId="207"/>
          <ac:graphicFrameMkLst>
            <pc:docMk/>
            <pc:sldMk cId="2110483112" sldId="281"/>
            <ac:graphicFrameMk id="11" creationId="{CFDF22B1-7807-4CF6-9C91-5B4591A82E99}"/>
          </ac:graphicFrameMkLst>
        </pc:graphicFrameChg>
        <pc:graphicFrameChg chg="add mod modGraphic">
          <ac:chgData name="Erik Emilsson" userId="fca6a64d-57f4-4806-823b-cfc857143360" providerId="ADAL" clId="{C80BBC02-37B3-43C0-8513-1C9A49C83A4F}" dt="2020-12-02T10:40:27.477" v="9409" actId="1076"/>
          <ac:graphicFrameMkLst>
            <pc:docMk/>
            <pc:sldMk cId="2110483112" sldId="281"/>
            <ac:graphicFrameMk id="12" creationId="{6682A359-4A0C-425E-9322-B5C84A5C4E67}"/>
          </ac:graphicFrameMkLst>
        </pc:graphicFrameChg>
        <pc:graphicFrameChg chg="add mod">
          <ac:chgData name="Erik Emilsson" userId="fca6a64d-57f4-4806-823b-cfc857143360" providerId="ADAL" clId="{C80BBC02-37B3-43C0-8513-1C9A49C83A4F}" dt="2020-11-26T21:34:06.447" v="2003"/>
          <ac:graphicFrameMkLst>
            <pc:docMk/>
            <pc:sldMk cId="2110483112" sldId="281"/>
            <ac:graphicFrameMk id="13" creationId="{A46DD7DF-7E18-43D5-B1D5-F2C7B3430CFD}"/>
          </ac:graphicFrameMkLst>
        </pc:graphicFrameChg>
        <pc:graphicFrameChg chg="add del mod modGraphic">
          <ac:chgData name="Erik Emilsson" userId="fca6a64d-57f4-4806-823b-cfc857143360" providerId="ADAL" clId="{C80BBC02-37B3-43C0-8513-1C9A49C83A4F}" dt="2020-12-02T10:39:48.534" v="9394" actId="478"/>
          <ac:graphicFrameMkLst>
            <pc:docMk/>
            <pc:sldMk cId="2110483112" sldId="281"/>
            <ac:graphicFrameMk id="16" creationId="{A87C05D3-E523-4E38-9679-67053C9092CB}"/>
          </ac:graphicFrameMkLst>
        </pc:graphicFrameChg>
        <pc:graphicFrameChg chg="add mod modGraphic">
          <ac:chgData name="Erik Emilsson" userId="fca6a64d-57f4-4806-823b-cfc857143360" providerId="ADAL" clId="{C80BBC02-37B3-43C0-8513-1C9A49C83A4F}" dt="2020-12-02T10:39:57.843" v="9398" actId="1076"/>
          <ac:graphicFrameMkLst>
            <pc:docMk/>
            <pc:sldMk cId="2110483112" sldId="281"/>
            <ac:graphicFrameMk id="17" creationId="{745552DD-97CF-4699-BEB6-A9DDC03779EC}"/>
          </ac:graphicFrameMkLst>
        </pc:graphicFrameChg>
        <pc:cxnChg chg="add mod">
          <ac:chgData name="Erik Emilsson" userId="fca6a64d-57f4-4806-823b-cfc857143360" providerId="ADAL" clId="{C80BBC02-37B3-43C0-8513-1C9A49C83A4F}" dt="2020-11-27T13:22:19.593" v="3794" actId="14100"/>
          <ac:cxnSpMkLst>
            <pc:docMk/>
            <pc:sldMk cId="2110483112" sldId="281"/>
            <ac:cxnSpMk id="9" creationId="{3FDF1AEE-E8B8-461A-9970-185B9BB11948}"/>
          </ac:cxnSpMkLst>
        </pc:cxnChg>
      </pc:sldChg>
      <pc:sldChg chg="addSp delSp modSp">
        <pc:chgData name="Erik Emilsson" userId="fca6a64d-57f4-4806-823b-cfc857143360" providerId="ADAL" clId="{C80BBC02-37B3-43C0-8513-1C9A49C83A4F}" dt="2020-12-04T09:05:03.246" v="9600" actId="313"/>
        <pc:sldMkLst>
          <pc:docMk/>
          <pc:sldMk cId="2952080616" sldId="282"/>
        </pc:sldMkLst>
        <pc:spChg chg="del">
          <ac:chgData name="Erik Emilsson" userId="fca6a64d-57f4-4806-823b-cfc857143360" providerId="ADAL" clId="{C80BBC02-37B3-43C0-8513-1C9A49C83A4F}" dt="2020-11-26T17:47:31.163" v="151" actId="478"/>
          <ac:spMkLst>
            <pc:docMk/>
            <pc:sldMk cId="2952080616" sldId="282"/>
            <ac:spMk id="3" creationId="{BE65DDED-4E7A-4FF3-B11A-01A948294EB1}"/>
          </ac:spMkLst>
        </pc:spChg>
        <pc:spChg chg="add mod">
          <ac:chgData name="Erik Emilsson" userId="fca6a64d-57f4-4806-823b-cfc857143360" providerId="ADAL" clId="{C80BBC02-37B3-43C0-8513-1C9A49C83A4F}" dt="2020-12-04T09:05:03.246" v="9600" actId="313"/>
          <ac:spMkLst>
            <pc:docMk/>
            <pc:sldMk cId="2952080616" sldId="282"/>
            <ac:spMk id="4" creationId="{34A8A81D-392A-48A1-871B-3FDFB7676B4B}"/>
          </ac:spMkLst>
        </pc:spChg>
        <pc:spChg chg="mod">
          <ac:chgData name="Erik Emilsson" userId="fca6a64d-57f4-4806-823b-cfc857143360" providerId="ADAL" clId="{C80BBC02-37B3-43C0-8513-1C9A49C83A4F}" dt="2020-12-01T22:12:52.114" v="7687" actId="20577"/>
          <ac:spMkLst>
            <pc:docMk/>
            <pc:sldMk cId="2952080616" sldId="282"/>
            <ac:spMk id="6" creationId="{2ABE517D-A318-4EBD-8F0D-0CE073580E05}"/>
          </ac:spMkLst>
        </pc:spChg>
        <pc:spChg chg="add mod">
          <ac:chgData name="Erik Emilsson" userId="fca6a64d-57f4-4806-823b-cfc857143360" providerId="ADAL" clId="{C80BBC02-37B3-43C0-8513-1C9A49C83A4F}" dt="2020-11-29T14:08:53.164" v="3977" actId="313"/>
          <ac:spMkLst>
            <pc:docMk/>
            <pc:sldMk cId="2952080616" sldId="282"/>
            <ac:spMk id="7" creationId="{DFBAD577-08A8-4C66-A355-F8B99C032864}"/>
          </ac:spMkLst>
        </pc:spChg>
        <pc:spChg chg="add">
          <ac:chgData name="Erik Emilsson" userId="fca6a64d-57f4-4806-823b-cfc857143360" providerId="ADAL" clId="{C80BBC02-37B3-43C0-8513-1C9A49C83A4F}" dt="2020-12-01T21:17:37.293" v="5524"/>
          <ac:spMkLst>
            <pc:docMk/>
            <pc:sldMk cId="2952080616" sldId="282"/>
            <ac:spMk id="9" creationId="{F549E3B7-EE15-487A-849D-1D530BA18D9E}"/>
          </ac:spMkLst>
        </pc:spChg>
        <pc:graphicFrameChg chg="mod">
          <ac:chgData name="Erik Emilsson" userId="fca6a64d-57f4-4806-823b-cfc857143360" providerId="ADAL" clId="{C80BBC02-37B3-43C0-8513-1C9A49C83A4F}" dt="2020-12-04T09:04:56.609" v="9598" actId="113"/>
          <ac:graphicFrameMkLst>
            <pc:docMk/>
            <pc:sldMk cId="2952080616" sldId="282"/>
            <ac:graphicFrameMk id="5" creationId="{DCB7D3E8-2681-4A72-9C75-886CD911EC39}"/>
          </ac:graphicFrameMkLst>
        </pc:graphicFrameChg>
        <pc:graphicFrameChg chg="add mod">
          <ac:chgData name="Erik Emilsson" userId="fca6a64d-57f4-4806-823b-cfc857143360" providerId="ADAL" clId="{C80BBC02-37B3-43C0-8513-1C9A49C83A4F}" dt="2020-12-04T09:04:58.887" v="9599" actId="113"/>
          <ac:graphicFrameMkLst>
            <pc:docMk/>
            <pc:sldMk cId="2952080616" sldId="282"/>
            <ac:graphicFrameMk id="8" creationId="{4B69777D-7B5E-4795-A70A-5A2A5FFA50AA}"/>
          </ac:graphicFrameMkLst>
        </pc:graphicFrameChg>
      </pc:sldChg>
      <pc:sldChg chg="addSp delSp modSp">
        <pc:chgData name="Erik Emilsson" userId="fca6a64d-57f4-4806-823b-cfc857143360" providerId="ADAL" clId="{C80BBC02-37B3-43C0-8513-1C9A49C83A4F}" dt="2020-11-26T17:47:58.368" v="156" actId="1076"/>
        <pc:sldMkLst>
          <pc:docMk/>
          <pc:sldMk cId="833006114" sldId="283"/>
        </pc:sldMkLst>
        <pc:spChg chg="del">
          <ac:chgData name="Erik Emilsson" userId="fca6a64d-57f4-4806-823b-cfc857143360" providerId="ADAL" clId="{C80BBC02-37B3-43C0-8513-1C9A49C83A4F}" dt="2020-11-26T17:47:48.088" v="153" actId="478"/>
          <ac:spMkLst>
            <pc:docMk/>
            <pc:sldMk cId="833006114" sldId="283"/>
            <ac:spMk id="2" creationId="{431678C6-AD54-4B1A-820B-7DA8C36484F5}"/>
          </ac:spMkLst>
        </pc:spChg>
        <pc:spChg chg="add mod">
          <ac:chgData name="Erik Emilsson" userId="fca6a64d-57f4-4806-823b-cfc857143360" providerId="ADAL" clId="{C80BBC02-37B3-43C0-8513-1C9A49C83A4F}" dt="2020-11-26T17:47:48.088" v="153" actId="478"/>
          <ac:spMkLst>
            <pc:docMk/>
            <pc:sldMk cId="833006114" sldId="283"/>
            <ac:spMk id="4" creationId="{14907993-9374-4569-AEB1-C5CBA954F333}"/>
          </ac:spMkLst>
        </pc:spChg>
        <pc:spChg chg="add mod">
          <ac:chgData name="Erik Emilsson" userId="fca6a64d-57f4-4806-823b-cfc857143360" providerId="ADAL" clId="{C80BBC02-37B3-43C0-8513-1C9A49C83A4F}" dt="2020-11-26T17:47:58.368" v="156" actId="1076"/>
          <ac:spMkLst>
            <pc:docMk/>
            <pc:sldMk cId="833006114" sldId="283"/>
            <ac:spMk id="6" creationId="{A0BFE376-542D-451B-9DA7-71976D828C8F}"/>
          </ac:spMkLst>
        </pc:spChg>
        <pc:spChg chg="del">
          <ac:chgData name="Erik Emilsson" userId="fca6a64d-57f4-4806-823b-cfc857143360" providerId="ADAL" clId="{C80BBC02-37B3-43C0-8513-1C9A49C83A4F}" dt="2020-11-26T17:44:26.090" v="34"/>
          <ac:spMkLst>
            <pc:docMk/>
            <pc:sldMk cId="833006114" sldId="283"/>
            <ac:spMk id="7" creationId="{113F1553-64D6-4CE4-ADB8-75FC6A28574A}"/>
          </ac:spMkLst>
        </pc:spChg>
        <pc:graphicFrameChg chg="del">
          <ac:chgData name="Erik Emilsson" userId="fca6a64d-57f4-4806-823b-cfc857143360" providerId="ADAL" clId="{C80BBC02-37B3-43C0-8513-1C9A49C83A4F}" dt="2020-11-26T17:45:00.944" v="45"/>
          <ac:graphicFrameMkLst>
            <pc:docMk/>
            <pc:sldMk cId="833006114" sldId="283"/>
            <ac:graphicFrameMk id="5" creationId="{2DAC1376-2969-4B74-B17A-993335D4F7F1}"/>
          </ac:graphicFrameMkLst>
        </pc:graphicFrameChg>
      </pc:sldChg>
      <pc:sldChg chg="addSp delSp modSp mod">
        <pc:chgData name="Erik Emilsson" userId="fca6a64d-57f4-4806-823b-cfc857143360" providerId="ADAL" clId="{C80BBC02-37B3-43C0-8513-1C9A49C83A4F}" dt="2020-12-01T22:14:07.371" v="7761" actId="20577"/>
        <pc:sldMkLst>
          <pc:docMk/>
          <pc:sldMk cId="2679655757" sldId="284"/>
        </pc:sldMkLst>
        <pc:spChg chg="mod">
          <ac:chgData name="Erik Emilsson" userId="fca6a64d-57f4-4806-823b-cfc857143360" providerId="ADAL" clId="{C80BBC02-37B3-43C0-8513-1C9A49C83A4F}" dt="2020-11-27T08:16:34.739" v="2304" actId="20577"/>
          <ac:spMkLst>
            <pc:docMk/>
            <pc:sldMk cId="2679655757" sldId="284"/>
            <ac:spMk id="2" creationId="{72F6BAD8-4432-4624-83F8-6D236EA65D24}"/>
          </ac:spMkLst>
        </pc:spChg>
        <pc:spChg chg="mod">
          <ac:chgData name="Erik Emilsson" userId="fca6a64d-57f4-4806-823b-cfc857143360" providerId="ADAL" clId="{C80BBC02-37B3-43C0-8513-1C9A49C83A4F}" dt="2020-11-27T12:48:01.920" v="3202" actId="207"/>
          <ac:spMkLst>
            <pc:docMk/>
            <pc:sldMk cId="2679655757" sldId="284"/>
            <ac:spMk id="3" creationId="{4E4F7DC3-5A48-402A-972C-14EE81F4C0F7}"/>
          </ac:spMkLst>
        </pc:spChg>
        <pc:spChg chg="mod">
          <ac:chgData name="Erik Emilsson" userId="fca6a64d-57f4-4806-823b-cfc857143360" providerId="ADAL" clId="{C80BBC02-37B3-43C0-8513-1C9A49C83A4F}" dt="2020-12-01T22:14:07.371" v="7761" actId="20577"/>
          <ac:spMkLst>
            <pc:docMk/>
            <pc:sldMk cId="2679655757" sldId="284"/>
            <ac:spMk id="6" creationId="{D2579ED1-86D5-4048-8B96-889A6415DD1D}"/>
          </ac:spMkLst>
        </pc:spChg>
        <pc:spChg chg="mod">
          <ac:chgData name="Erik Emilsson" userId="fca6a64d-57f4-4806-823b-cfc857143360" providerId="ADAL" clId="{C80BBC02-37B3-43C0-8513-1C9A49C83A4F}" dt="2020-11-27T12:48:46.768" v="3209" actId="207"/>
          <ac:spMkLst>
            <pc:docMk/>
            <pc:sldMk cId="2679655757" sldId="284"/>
            <ac:spMk id="7" creationId="{4CB964FE-B6E0-4DF8-BDB0-C0D6A0D3EDC6}"/>
          </ac:spMkLst>
        </pc:spChg>
        <pc:spChg chg="add">
          <ac:chgData name="Erik Emilsson" userId="fca6a64d-57f4-4806-823b-cfc857143360" providerId="ADAL" clId="{C80BBC02-37B3-43C0-8513-1C9A49C83A4F}" dt="2020-12-01T21:17:40.929" v="5525"/>
          <ac:spMkLst>
            <pc:docMk/>
            <pc:sldMk cId="2679655757" sldId="284"/>
            <ac:spMk id="9" creationId="{452D4099-034E-45A8-A45E-F74B3DBC7B42}"/>
          </ac:spMkLst>
        </pc:spChg>
        <pc:graphicFrameChg chg="add mod">
          <ac:chgData name="Erik Emilsson" userId="fca6a64d-57f4-4806-823b-cfc857143360" providerId="ADAL" clId="{C80BBC02-37B3-43C0-8513-1C9A49C83A4F}" dt="2020-11-29T14:26:40.842" v="4218" actId="403"/>
          <ac:graphicFrameMkLst>
            <pc:docMk/>
            <pc:sldMk cId="2679655757" sldId="284"/>
            <ac:graphicFrameMk id="8" creationId="{F2570DDA-5995-4E77-A76B-ED43D65F5B00}"/>
          </ac:graphicFrameMkLst>
        </pc:graphicFrameChg>
        <pc:graphicFrameChg chg="del mod">
          <ac:chgData name="Erik Emilsson" userId="fca6a64d-57f4-4806-823b-cfc857143360" providerId="ADAL" clId="{C80BBC02-37B3-43C0-8513-1C9A49C83A4F}" dt="2020-11-27T08:15:37.340" v="2300" actId="478"/>
          <ac:graphicFrameMkLst>
            <pc:docMk/>
            <pc:sldMk cId="2679655757" sldId="284"/>
            <ac:graphicFrameMk id="11" creationId="{F2570DDA-5995-4E77-A76B-ED43D65F5B00}"/>
          </ac:graphicFrameMkLst>
        </pc:graphicFrameChg>
      </pc:sldChg>
      <pc:sldChg chg="addSp modSp">
        <pc:chgData name="Erik Emilsson" userId="fca6a64d-57f4-4806-823b-cfc857143360" providerId="ADAL" clId="{C80BBC02-37B3-43C0-8513-1C9A49C83A4F}" dt="2020-12-02T10:43:50.463" v="9559" actId="1076"/>
        <pc:sldMkLst>
          <pc:docMk/>
          <pc:sldMk cId="3633715689" sldId="285"/>
        </pc:sldMkLst>
        <pc:spChg chg="mod">
          <ac:chgData name="Erik Emilsson" userId="fca6a64d-57f4-4806-823b-cfc857143360" providerId="ADAL" clId="{C80BBC02-37B3-43C0-8513-1C9A49C83A4F}" dt="2020-12-02T10:43:13.228" v="9501" actId="1038"/>
          <ac:spMkLst>
            <pc:docMk/>
            <pc:sldMk cId="3633715689" sldId="285"/>
            <ac:spMk id="3" creationId="{E4D0DE0A-0909-482A-BBD1-C37624C17BB5}"/>
          </ac:spMkLst>
        </pc:spChg>
        <pc:spChg chg="add mod">
          <ac:chgData name="Erik Emilsson" userId="fca6a64d-57f4-4806-823b-cfc857143360" providerId="ADAL" clId="{C80BBC02-37B3-43C0-8513-1C9A49C83A4F}" dt="2020-12-01T22:19:13.559" v="7895" actId="1582"/>
          <ac:spMkLst>
            <pc:docMk/>
            <pc:sldMk cId="3633715689" sldId="285"/>
            <ac:spMk id="4" creationId="{A2058EA1-3EDF-4127-AEF6-FBAE2D404CEF}"/>
          </ac:spMkLst>
        </pc:spChg>
        <pc:spChg chg="mod">
          <ac:chgData name="Erik Emilsson" userId="fca6a64d-57f4-4806-823b-cfc857143360" providerId="ADAL" clId="{C80BBC02-37B3-43C0-8513-1C9A49C83A4F}" dt="2020-12-01T22:18:54.677" v="7894" actId="1036"/>
          <ac:spMkLst>
            <pc:docMk/>
            <pc:sldMk cId="3633715689" sldId="285"/>
            <ac:spMk id="6" creationId="{D17D2D4B-202B-44A5-8B1C-1E13DCB22E41}"/>
          </ac:spMkLst>
        </pc:spChg>
        <pc:spChg chg="mod">
          <ac:chgData name="Erik Emilsson" userId="fca6a64d-57f4-4806-823b-cfc857143360" providerId="ADAL" clId="{C80BBC02-37B3-43C0-8513-1C9A49C83A4F}" dt="2020-12-01T22:15:44.512" v="7861" actId="1035"/>
          <ac:spMkLst>
            <pc:docMk/>
            <pc:sldMk cId="3633715689" sldId="285"/>
            <ac:spMk id="7" creationId="{DE4C66A6-97F0-44D3-B9F0-E20DFC3F5FA6}"/>
          </ac:spMkLst>
        </pc:spChg>
        <pc:spChg chg="mod">
          <ac:chgData name="Erik Emilsson" userId="fca6a64d-57f4-4806-823b-cfc857143360" providerId="ADAL" clId="{C80BBC02-37B3-43C0-8513-1C9A49C83A4F}" dt="2020-12-01T22:18:54.677" v="7894" actId="1036"/>
          <ac:spMkLst>
            <pc:docMk/>
            <pc:sldMk cId="3633715689" sldId="285"/>
            <ac:spMk id="8" creationId="{8AA03723-1E0C-45DD-859D-A6B4CBC35F8B}"/>
          </ac:spMkLst>
        </pc:spChg>
        <pc:spChg chg="add">
          <ac:chgData name="Erik Emilsson" userId="fca6a64d-57f4-4806-823b-cfc857143360" providerId="ADAL" clId="{C80BBC02-37B3-43C0-8513-1C9A49C83A4F}" dt="2020-12-01T21:17:43.619" v="5526"/>
          <ac:spMkLst>
            <pc:docMk/>
            <pc:sldMk cId="3633715689" sldId="285"/>
            <ac:spMk id="10" creationId="{0B902220-0CEA-4CBF-A678-DE95ED869013}"/>
          </ac:spMkLst>
        </pc:spChg>
        <pc:spChg chg="add mod">
          <ac:chgData name="Erik Emilsson" userId="fca6a64d-57f4-4806-823b-cfc857143360" providerId="ADAL" clId="{C80BBC02-37B3-43C0-8513-1C9A49C83A4F}" dt="2020-12-01T22:18:37.631" v="7877" actId="1076"/>
          <ac:spMkLst>
            <pc:docMk/>
            <pc:sldMk cId="3633715689" sldId="285"/>
            <ac:spMk id="13" creationId="{0964C7AE-7A23-4378-914A-7C49929324CA}"/>
          </ac:spMkLst>
        </pc:spChg>
        <pc:spChg chg="add mod">
          <ac:chgData name="Erik Emilsson" userId="fca6a64d-57f4-4806-823b-cfc857143360" providerId="ADAL" clId="{C80BBC02-37B3-43C0-8513-1C9A49C83A4F}" dt="2020-12-02T10:43:43.171" v="9558" actId="1076"/>
          <ac:spMkLst>
            <pc:docMk/>
            <pc:sldMk cId="3633715689" sldId="285"/>
            <ac:spMk id="14" creationId="{A884CDB0-0566-493D-8A69-AF901865ABE5}"/>
          </ac:spMkLst>
        </pc:spChg>
        <pc:spChg chg="add mod">
          <ac:chgData name="Erik Emilsson" userId="fca6a64d-57f4-4806-823b-cfc857143360" providerId="ADAL" clId="{C80BBC02-37B3-43C0-8513-1C9A49C83A4F}" dt="2020-12-02T10:43:50.463" v="9559" actId="1076"/>
          <ac:spMkLst>
            <pc:docMk/>
            <pc:sldMk cId="3633715689" sldId="285"/>
            <ac:spMk id="15" creationId="{F1B58124-A8DC-4986-9102-238EB17B01D3}"/>
          </ac:spMkLst>
        </pc:spChg>
        <pc:spChg chg="add mod">
          <ac:chgData name="Erik Emilsson" userId="fca6a64d-57f4-4806-823b-cfc857143360" providerId="ADAL" clId="{C80BBC02-37B3-43C0-8513-1C9A49C83A4F}" dt="2020-12-02T10:43:33.610" v="9557" actId="1036"/>
          <ac:spMkLst>
            <pc:docMk/>
            <pc:sldMk cId="3633715689" sldId="285"/>
            <ac:spMk id="16" creationId="{A2BEF910-16BB-4173-939B-14C70959D5DE}"/>
          </ac:spMkLst>
        </pc:spChg>
        <pc:graphicFrameChg chg="mod">
          <ac:chgData name="Erik Emilsson" userId="fca6a64d-57f4-4806-823b-cfc857143360" providerId="ADAL" clId="{C80BBC02-37B3-43C0-8513-1C9A49C83A4F}" dt="2020-12-01T22:15:59.135" v="7865" actId="14100"/>
          <ac:graphicFrameMkLst>
            <pc:docMk/>
            <pc:sldMk cId="3633715689" sldId="285"/>
            <ac:graphicFrameMk id="9" creationId="{148D5FE5-EB1F-4BA7-9B34-22B605D40ECB}"/>
          </ac:graphicFrameMkLst>
        </pc:graphicFrameChg>
        <pc:graphicFrameChg chg="add mod">
          <ac:chgData name="Erik Emilsson" userId="fca6a64d-57f4-4806-823b-cfc857143360" providerId="ADAL" clId="{C80BBC02-37B3-43C0-8513-1C9A49C83A4F}" dt="2020-12-01T22:16:30.512" v="7871" actId="167"/>
          <ac:graphicFrameMkLst>
            <pc:docMk/>
            <pc:sldMk cId="3633715689" sldId="285"/>
            <ac:graphicFrameMk id="11" creationId="{0C38906C-7EC2-46EB-8529-967071B0B11F}"/>
          </ac:graphicFrameMkLst>
        </pc:graphicFrameChg>
        <pc:cxnChg chg="add mod">
          <ac:chgData name="Erik Emilsson" userId="fca6a64d-57f4-4806-823b-cfc857143360" providerId="ADAL" clId="{C80BBC02-37B3-43C0-8513-1C9A49C83A4F}" dt="2020-12-01T22:19:13.559" v="7895" actId="1582"/>
          <ac:cxnSpMkLst>
            <pc:docMk/>
            <pc:sldMk cId="3633715689" sldId="285"/>
            <ac:cxnSpMk id="12" creationId="{8D187BC7-2801-43D1-A119-01531E033CF5}"/>
          </ac:cxnSpMkLst>
        </pc:cxnChg>
      </pc:sldChg>
      <pc:sldChg chg="addSp delSp modSp">
        <pc:chgData name="Erik Emilsson" userId="fca6a64d-57f4-4806-823b-cfc857143360" providerId="ADAL" clId="{C80BBC02-37B3-43C0-8513-1C9A49C83A4F}" dt="2020-12-01T22:19:40.661" v="7897"/>
        <pc:sldMkLst>
          <pc:docMk/>
          <pc:sldMk cId="2532507427" sldId="286"/>
        </pc:sldMkLst>
        <pc:spChg chg="del mod">
          <ac:chgData name="Erik Emilsson" userId="fca6a64d-57f4-4806-823b-cfc857143360" providerId="ADAL" clId="{C80BBC02-37B3-43C0-8513-1C9A49C83A4F}" dt="2020-12-01T22:19:30.077" v="7896" actId="478"/>
          <ac:spMkLst>
            <pc:docMk/>
            <pc:sldMk cId="2532507427" sldId="286"/>
            <ac:spMk id="2" creationId="{23FC7392-8389-4951-BFF6-0F641FCD2E68}"/>
          </ac:spMkLst>
        </pc:spChg>
        <pc:spChg chg="add mod">
          <ac:chgData name="Erik Emilsson" userId="fca6a64d-57f4-4806-823b-cfc857143360" providerId="ADAL" clId="{C80BBC02-37B3-43C0-8513-1C9A49C83A4F}" dt="2020-12-01T22:19:30.077" v="7896" actId="478"/>
          <ac:spMkLst>
            <pc:docMk/>
            <pc:sldMk cId="2532507427" sldId="286"/>
            <ac:spMk id="3" creationId="{4A8D794C-EC4C-4890-AA85-9C9A7F3E71E2}"/>
          </ac:spMkLst>
        </pc:spChg>
        <pc:spChg chg="del mod">
          <ac:chgData name="Erik Emilsson" userId="fca6a64d-57f4-4806-823b-cfc857143360" providerId="ADAL" clId="{C80BBC02-37B3-43C0-8513-1C9A49C83A4F}" dt="2020-12-01T22:19:30.077" v="7896" actId="478"/>
          <ac:spMkLst>
            <pc:docMk/>
            <pc:sldMk cId="2532507427" sldId="286"/>
            <ac:spMk id="6" creationId="{F6E95281-8491-433E-ABF9-7D8FC4423D31}"/>
          </ac:spMkLst>
        </pc:spChg>
        <pc:spChg chg="del mod">
          <ac:chgData name="Erik Emilsson" userId="fca6a64d-57f4-4806-823b-cfc857143360" providerId="ADAL" clId="{C80BBC02-37B3-43C0-8513-1C9A49C83A4F}" dt="2020-12-01T22:19:30.077" v="7896" actId="478"/>
          <ac:spMkLst>
            <pc:docMk/>
            <pc:sldMk cId="2532507427" sldId="286"/>
            <ac:spMk id="7" creationId="{F659E004-495F-4EF8-AA82-E2EF52C7A4CE}"/>
          </ac:spMkLst>
        </pc:spChg>
        <pc:spChg chg="del mod">
          <ac:chgData name="Erik Emilsson" userId="fca6a64d-57f4-4806-823b-cfc857143360" providerId="ADAL" clId="{C80BBC02-37B3-43C0-8513-1C9A49C83A4F}" dt="2020-12-01T22:19:30.077" v="7896" actId="478"/>
          <ac:spMkLst>
            <pc:docMk/>
            <pc:sldMk cId="2532507427" sldId="286"/>
            <ac:spMk id="8" creationId="{7A27BB9C-15F6-4850-B701-5C3F68D530B8}"/>
          </ac:spMkLst>
        </pc:spChg>
        <pc:spChg chg="del">
          <ac:chgData name="Erik Emilsson" userId="fca6a64d-57f4-4806-823b-cfc857143360" providerId="ADAL" clId="{C80BBC02-37B3-43C0-8513-1C9A49C83A4F}" dt="2020-12-01T22:19:30.077" v="7896" actId="478"/>
          <ac:spMkLst>
            <pc:docMk/>
            <pc:sldMk cId="2532507427" sldId="286"/>
            <ac:spMk id="10" creationId="{A123B2B7-504B-49C0-B0DE-3F4A3F27904F}"/>
          </ac:spMkLst>
        </pc:spChg>
        <pc:spChg chg="add del">
          <ac:chgData name="Erik Emilsson" userId="fca6a64d-57f4-4806-823b-cfc857143360" providerId="ADAL" clId="{C80BBC02-37B3-43C0-8513-1C9A49C83A4F}" dt="2020-12-01T22:19:30.077" v="7896" actId="478"/>
          <ac:spMkLst>
            <pc:docMk/>
            <pc:sldMk cId="2532507427" sldId="286"/>
            <ac:spMk id="11" creationId="{DD01818C-18A0-40A8-9E50-EB16C0F19205}"/>
          </ac:spMkLst>
        </pc:spChg>
        <pc:spChg chg="add">
          <ac:chgData name="Erik Emilsson" userId="fca6a64d-57f4-4806-823b-cfc857143360" providerId="ADAL" clId="{C80BBC02-37B3-43C0-8513-1C9A49C83A4F}" dt="2020-12-01T22:19:40.661" v="7897"/>
          <ac:spMkLst>
            <pc:docMk/>
            <pc:sldMk cId="2532507427" sldId="286"/>
            <ac:spMk id="12" creationId="{017A2D81-BD89-402C-BB7C-D7AAA668381A}"/>
          </ac:spMkLst>
        </pc:spChg>
        <pc:graphicFrameChg chg="del mod">
          <ac:chgData name="Erik Emilsson" userId="fca6a64d-57f4-4806-823b-cfc857143360" providerId="ADAL" clId="{C80BBC02-37B3-43C0-8513-1C9A49C83A4F}" dt="2020-12-01T22:19:30.077" v="7896" actId="478"/>
          <ac:graphicFrameMkLst>
            <pc:docMk/>
            <pc:sldMk cId="2532507427" sldId="286"/>
            <ac:graphicFrameMk id="9" creationId="{BC93C88A-AEF1-48BF-B7E5-F2D5EBA026AB}"/>
          </ac:graphicFrameMkLst>
        </pc:graphicFrameChg>
      </pc:sldChg>
      <pc:sldChg chg="addSp modSp">
        <pc:chgData name="Erik Emilsson" userId="fca6a64d-57f4-4806-823b-cfc857143360" providerId="ADAL" clId="{C80BBC02-37B3-43C0-8513-1C9A49C83A4F}" dt="2020-12-01T21:17:48.495" v="5528"/>
        <pc:sldMkLst>
          <pc:docMk/>
          <pc:sldMk cId="4022822688" sldId="287"/>
        </pc:sldMkLst>
        <pc:spChg chg="mod">
          <ac:chgData name="Erik Emilsson" userId="fca6a64d-57f4-4806-823b-cfc857143360" providerId="ADAL" clId="{C80BBC02-37B3-43C0-8513-1C9A49C83A4F}" dt="2020-11-29T14:24:07.563" v="4114" actId="20577"/>
          <ac:spMkLst>
            <pc:docMk/>
            <pc:sldMk cId="4022822688" sldId="287"/>
            <ac:spMk id="2" creationId="{AB344AFB-5129-4558-95A7-E50AEC4311A8}"/>
          </ac:spMkLst>
        </pc:spChg>
        <pc:spChg chg="mod">
          <ac:chgData name="Erik Emilsson" userId="fca6a64d-57f4-4806-823b-cfc857143360" providerId="ADAL" clId="{C80BBC02-37B3-43C0-8513-1C9A49C83A4F}" dt="2020-11-29T14:24:36.235" v="4174" actId="20577"/>
          <ac:spMkLst>
            <pc:docMk/>
            <pc:sldMk cId="4022822688" sldId="287"/>
            <ac:spMk id="6" creationId="{FF12E3B3-FE05-4D12-90BC-5C2CDEECE6A9}"/>
          </ac:spMkLst>
        </pc:spChg>
        <pc:spChg chg="mod">
          <ac:chgData name="Erik Emilsson" userId="fca6a64d-57f4-4806-823b-cfc857143360" providerId="ADAL" clId="{C80BBC02-37B3-43C0-8513-1C9A49C83A4F}" dt="2020-11-27T12:47:42.296" v="3197" actId="207"/>
          <ac:spMkLst>
            <pc:docMk/>
            <pc:sldMk cId="4022822688" sldId="287"/>
            <ac:spMk id="7" creationId="{CF9A7532-5F2A-4205-B90A-49C3BBB8313C}"/>
          </ac:spMkLst>
        </pc:spChg>
        <pc:spChg chg="mod">
          <ac:chgData name="Erik Emilsson" userId="fca6a64d-57f4-4806-823b-cfc857143360" providerId="ADAL" clId="{C80BBC02-37B3-43C0-8513-1C9A49C83A4F}" dt="2020-11-27T12:49:08.767" v="3215" actId="207"/>
          <ac:spMkLst>
            <pc:docMk/>
            <pc:sldMk cId="4022822688" sldId="287"/>
            <ac:spMk id="8" creationId="{C0B66AAC-6A4E-45C5-AC18-7ECC43D322B7}"/>
          </ac:spMkLst>
        </pc:spChg>
        <pc:spChg chg="add">
          <ac:chgData name="Erik Emilsson" userId="fca6a64d-57f4-4806-823b-cfc857143360" providerId="ADAL" clId="{C80BBC02-37B3-43C0-8513-1C9A49C83A4F}" dt="2020-12-01T21:17:48.495" v="5528"/>
          <ac:spMkLst>
            <pc:docMk/>
            <pc:sldMk cId="4022822688" sldId="287"/>
            <ac:spMk id="11" creationId="{B66022F8-86D5-4CF1-8A18-1C21246F887E}"/>
          </ac:spMkLst>
        </pc:spChg>
        <pc:graphicFrameChg chg="mod">
          <ac:chgData name="Erik Emilsson" userId="fca6a64d-57f4-4806-823b-cfc857143360" providerId="ADAL" clId="{C80BBC02-37B3-43C0-8513-1C9A49C83A4F}" dt="2020-11-27T12:49:06.662" v="3214" actId="207"/>
          <ac:graphicFrameMkLst>
            <pc:docMk/>
            <pc:sldMk cId="4022822688" sldId="287"/>
            <ac:graphicFrameMk id="9" creationId="{E967AA39-F2BC-4254-A1B3-8A9827AF4C52}"/>
          </ac:graphicFrameMkLst>
        </pc:graphicFrameChg>
      </pc:sldChg>
      <pc:sldChg chg="addSp modSp">
        <pc:chgData name="Erik Emilsson" userId="fca6a64d-57f4-4806-823b-cfc857143360" providerId="ADAL" clId="{C80BBC02-37B3-43C0-8513-1C9A49C83A4F}" dt="2020-12-01T21:17:50.309" v="5529"/>
        <pc:sldMkLst>
          <pc:docMk/>
          <pc:sldMk cId="2994015110" sldId="288"/>
        </pc:sldMkLst>
        <pc:spChg chg="mod">
          <ac:chgData name="Erik Emilsson" userId="fca6a64d-57f4-4806-823b-cfc857143360" providerId="ADAL" clId="{C80BBC02-37B3-43C0-8513-1C9A49C83A4F}" dt="2020-11-29T15:14:13.271" v="4517" actId="20577"/>
          <ac:spMkLst>
            <pc:docMk/>
            <pc:sldMk cId="2994015110" sldId="288"/>
            <ac:spMk id="2" creationId="{2055279E-DB59-4A9A-A5DC-0D4DE929B8CB}"/>
          </ac:spMkLst>
        </pc:spChg>
        <pc:spChg chg="mod">
          <ac:chgData name="Erik Emilsson" userId="fca6a64d-57f4-4806-823b-cfc857143360" providerId="ADAL" clId="{C80BBC02-37B3-43C0-8513-1C9A49C83A4F}" dt="2020-11-29T14:27:54.391" v="4269" actId="13926"/>
          <ac:spMkLst>
            <pc:docMk/>
            <pc:sldMk cId="2994015110" sldId="288"/>
            <ac:spMk id="6" creationId="{EE8A3E3B-6CE1-4EAC-937A-5314733268A8}"/>
          </ac:spMkLst>
        </pc:spChg>
        <pc:spChg chg="mod">
          <ac:chgData name="Erik Emilsson" userId="fca6a64d-57f4-4806-823b-cfc857143360" providerId="ADAL" clId="{C80BBC02-37B3-43C0-8513-1C9A49C83A4F}" dt="2020-11-27T12:47:26.958" v="3195" actId="207"/>
          <ac:spMkLst>
            <pc:docMk/>
            <pc:sldMk cId="2994015110" sldId="288"/>
            <ac:spMk id="8" creationId="{6DFE830E-4973-4F39-B917-3657F9610DAC}"/>
          </ac:spMkLst>
        </pc:spChg>
        <pc:spChg chg="mod">
          <ac:chgData name="Erik Emilsson" userId="fca6a64d-57f4-4806-823b-cfc857143360" providerId="ADAL" clId="{C80BBC02-37B3-43C0-8513-1C9A49C83A4F}" dt="2020-11-27T12:47:16.148" v="3192" actId="207"/>
          <ac:spMkLst>
            <pc:docMk/>
            <pc:sldMk cId="2994015110" sldId="288"/>
            <ac:spMk id="9" creationId="{A260671B-FE4C-4EC4-8D78-7368382E11AE}"/>
          </ac:spMkLst>
        </pc:spChg>
        <pc:spChg chg="add">
          <ac:chgData name="Erik Emilsson" userId="fca6a64d-57f4-4806-823b-cfc857143360" providerId="ADAL" clId="{C80BBC02-37B3-43C0-8513-1C9A49C83A4F}" dt="2020-12-01T21:17:50.309" v="5529"/>
          <ac:spMkLst>
            <pc:docMk/>
            <pc:sldMk cId="2994015110" sldId="288"/>
            <ac:spMk id="10" creationId="{D9950095-93A2-4551-81B5-05826F6C9A80}"/>
          </ac:spMkLst>
        </pc:spChg>
        <pc:graphicFrameChg chg="mod">
          <ac:chgData name="Erik Emilsson" userId="fca6a64d-57f4-4806-823b-cfc857143360" providerId="ADAL" clId="{C80BBC02-37B3-43C0-8513-1C9A49C83A4F}" dt="2020-11-27T12:49:12.237" v="3216" actId="207"/>
          <ac:graphicFrameMkLst>
            <pc:docMk/>
            <pc:sldMk cId="2994015110" sldId="288"/>
            <ac:graphicFrameMk id="7" creationId="{519FAAA0-31D7-414B-BCAF-D4390CC33216}"/>
          </ac:graphicFrameMkLst>
        </pc:graphicFrameChg>
      </pc:sldChg>
      <pc:sldChg chg="addSp delSp modSp mod">
        <pc:chgData name="Erik Emilsson" userId="fca6a64d-57f4-4806-823b-cfc857143360" providerId="ADAL" clId="{C80BBC02-37B3-43C0-8513-1C9A49C83A4F}" dt="2020-12-01T21:17:52.375" v="5530"/>
        <pc:sldMkLst>
          <pc:docMk/>
          <pc:sldMk cId="2713602961" sldId="289"/>
        </pc:sldMkLst>
        <pc:spChg chg="mod">
          <ac:chgData name="Erik Emilsson" userId="fca6a64d-57f4-4806-823b-cfc857143360" providerId="ADAL" clId="{C80BBC02-37B3-43C0-8513-1C9A49C83A4F}" dt="2020-12-01T20:59:50.280" v="4917" actId="20577"/>
          <ac:spMkLst>
            <pc:docMk/>
            <pc:sldMk cId="2713602961" sldId="289"/>
            <ac:spMk id="2" creationId="{5F326E77-BF08-484C-B3AA-F8F2396BBC97}"/>
          </ac:spMkLst>
        </pc:spChg>
        <pc:spChg chg="del">
          <ac:chgData name="Erik Emilsson" userId="fca6a64d-57f4-4806-823b-cfc857143360" providerId="ADAL" clId="{C80BBC02-37B3-43C0-8513-1C9A49C83A4F}" dt="2020-11-27T08:02:02.564" v="2098" actId="478"/>
          <ac:spMkLst>
            <pc:docMk/>
            <pc:sldMk cId="2713602961" sldId="289"/>
            <ac:spMk id="3" creationId="{B2DFDE62-9BE1-4E54-8149-117A3DB181BC}"/>
          </ac:spMkLst>
        </pc:spChg>
        <pc:spChg chg="add">
          <ac:chgData name="Erik Emilsson" userId="fca6a64d-57f4-4806-823b-cfc857143360" providerId="ADAL" clId="{C80BBC02-37B3-43C0-8513-1C9A49C83A4F}" dt="2020-12-01T21:17:52.375" v="5530"/>
          <ac:spMkLst>
            <pc:docMk/>
            <pc:sldMk cId="2713602961" sldId="289"/>
            <ac:spMk id="5" creationId="{5A9ABF95-72DB-4BD2-BC53-10FD4C4623AB}"/>
          </ac:spMkLst>
        </pc:spChg>
        <pc:spChg chg="mod">
          <ac:chgData name="Erik Emilsson" userId="fca6a64d-57f4-4806-823b-cfc857143360" providerId="ADAL" clId="{C80BBC02-37B3-43C0-8513-1C9A49C83A4F}" dt="2020-11-27T08:04:41.312" v="2115" actId="13926"/>
          <ac:spMkLst>
            <pc:docMk/>
            <pc:sldMk cId="2713602961" sldId="289"/>
            <ac:spMk id="6" creationId="{CABADBED-E7FA-4FC8-9087-BED32BCB671E}"/>
          </ac:spMkLst>
        </pc:spChg>
        <pc:graphicFrameChg chg="del mod">
          <ac:chgData name="Erik Emilsson" userId="fca6a64d-57f4-4806-823b-cfc857143360" providerId="ADAL" clId="{C80BBC02-37B3-43C0-8513-1C9A49C83A4F}" dt="2020-11-27T08:04:11.314" v="2100" actId="478"/>
          <ac:graphicFrameMkLst>
            <pc:docMk/>
            <pc:sldMk cId="2713602961" sldId="289"/>
            <ac:graphicFrameMk id="5" creationId="{1053C1DF-EA91-4FD4-BE33-E70236AD4064}"/>
          </ac:graphicFrameMkLst>
        </pc:graphicFrameChg>
        <pc:graphicFrameChg chg="add mod">
          <ac:chgData name="Erik Emilsson" userId="fca6a64d-57f4-4806-823b-cfc857143360" providerId="ADAL" clId="{C80BBC02-37B3-43C0-8513-1C9A49C83A4F}" dt="2020-11-27T08:21:29.725" v="2373"/>
          <ac:graphicFrameMkLst>
            <pc:docMk/>
            <pc:sldMk cId="2713602961" sldId="289"/>
            <ac:graphicFrameMk id="7" creationId="{1053C1DF-EA91-4FD4-BE33-E70236AD4064}"/>
          </ac:graphicFrameMkLst>
        </pc:graphicFrameChg>
      </pc:sldChg>
      <pc:sldChg chg="addSp delSp modSp">
        <pc:chgData name="Erik Emilsson" userId="fca6a64d-57f4-4806-823b-cfc857143360" providerId="ADAL" clId="{C80BBC02-37B3-43C0-8513-1C9A49C83A4F}" dt="2020-12-04T09:05:38.789" v="9601" actId="113"/>
        <pc:sldMkLst>
          <pc:docMk/>
          <pc:sldMk cId="1752576517" sldId="290"/>
        </pc:sldMkLst>
        <pc:spChg chg="mod">
          <ac:chgData name="Erik Emilsson" userId="fca6a64d-57f4-4806-823b-cfc857143360" providerId="ADAL" clId="{C80BBC02-37B3-43C0-8513-1C9A49C83A4F}" dt="2020-11-27T12:43:37.093" v="3164" actId="207"/>
          <ac:spMkLst>
            <pc:docMk/>
            <pc:sldMk cId="1752576517" sldId="290"/>
            <ac:spMk id="3" creationId="{784C774D-2ECE-4A8A-9F60-13C401212A54}"/>
          </ac:spMkLst>
        </pc:spChg>
        <pc:spChg chg="mod">
          <ac:chgData name="Erik Emilsson" userId="fca6a64d-57f4-4806-823b-cfc857143360" providerId="ADAL" clId="{C80BBC02-37B3-43C0-8513-1C9A49C83A4F}" dt="2020-12-01T22:21:01.270" v="7906" actId="20577"/>
          <ac:spMkLst>
            <pc:docMk/>
            <pc:sldMk cId="1752576517" sldId="290"/>
            <ac:spMk id="5" creationId="{DB110512-20B7-4CEB-AF8B-2C9123336018}"/>
          </ac:spMkLst>
        </pc:spChg>
        <pc:spChg chg="mod">
          <ac:chgData name="Erik Emilsson" userId="fca6a64d-57f4-4806-823b-cfc857143360" providerId="ADAL" clId="{C80BBC02-37B3-43C0-8513-1C9A49C83A4F}" dt="2020-11-27T12:43:40.463" v="3165" actId="207"/>
          <ac:spMkLst>
            <pc:docMk/>
            <pc:sldMk cId="1752576517" sldId="290"/>
            <ac:spMk id="6" creationId="{6B518A92-5BF5-409E-AE82-BB0C392A214E}"/>
          </ac:spMkLst>
        </pc:spChg>
        <pc:spChg chg="mod">
          <ac:chgData name="Erik Emilsson" userId="fca6a64d-57f4-4806-823b-cfc857143360" providerId="ADAL" clId="{C80BBC02-37B3-43C0-8513-1C9A49C83A4F}" dt="2020-11-27T12:36:42.104" v="3100" actId="1076"/>
          <ac:spMkLst>
            <pc:docMk/>
            <pc:sldMk cId="1752576517" sldId="290"/>
            <ac:spMk id="7" creationId="{046EC936-AAB7-47A8-871E-D7746E40442B}"/>
          </ac:spMkLst>
        </pc:spChg>
        <pc:spChg chg="mod">
          <ac:chgData name="Erik Emilsson" userId="fca6a64d-57f4-4806-823b-cfc857143360" providerId="ADAL" clId="{C80BBC02-37B3-43C0-8513-1C9A49C83A4F}" dt="2020-11-27T12:36:24.792" v="3095" actId="14100"/>
          <ac:spMkLst>
            <pc:docMk/>
            <pc:sldMk cId="1752576517" sldId="290"/>
            <ac:spMk id="10" creationId="{2A8A3D7A-6A25-4D05-8953-1A06EFDFD11B}"/>
          </ac:spMkLst>
        </pc:spChg>
        <pc:spChg chg="add mod">
          <ac:chgData name="Erik Emilsson" userId="fca6a64d-57f4-4806-823b-cfc857143360" providerId="ADAL" clId="{C80BBC02-37B3-43C0-8513-1C9A49C83A4F}" dt="2020-12-01T21:34:14.471" v="6392" actId="20577"/>
          <ac:spMkLst>
            <pc:docMk/>
            <pc:sldMk cId="1752576517" sldId="290"/>
            <ac:spMk id="11" creationId="{DD9A4388-858A-47F0-91CC-F5F5C11C01C8}"/>
          </ac:spMkLst>
        </pc:spChg>
        <pc:spChg chg="del">
          <ac:chgData name="Erik Emilsson" userId="fca6a64d-57f4-4806-823b-cfc857143360" providerId="ADAL" clId="{C80BBC02-37B3-43C0-8513-1C9A49C83A4F}" dt="2020-11-27T13:15:21.915" v="3760" actId="478"/>
          <ac:spMkLst>
            <pc:docMk/>
            <pc:sldMk cId="1752576517" sldId="290"/>
            <ac:spMk id="12" creationId="{6FE3AD09-E5CE-4FE5-9C04-ED6CC7B34384}"/>
          </ac:spMkLst>
        </pc:spChg>
        <pc:graphicFrameChg chg="mod">
          <ac:chgData name="Erik Emilsson" userId="fca6a64d-57f4-4806-823b-cfc857143360" providerId="ADAL" clId="{C80BBC02-37B3-43C0-8513-1C9A49C83A4F}" dt="2020-12-04T09:05:38.789" v="9601" actId="113"/>
          <ac:graphicFrameMkLst>
            <pc:docMk/>
            <pc:sldMk cId="1752576517" sldId="290"/>
            <ac:graphicFrameMk id="9" creationId="{C6268B83-F005-4E5C-9A1E-A5171BC81317}"/>
          </ac:graphicFrameMkLst>
        </pc:graphicFrameChg>
      </pc:sldChg>
      <pc:sldChg chg="addSp delSp modSp mod">
        <pc:chgData name="Erik Emilsson" userId="fca6a64d-57f4-4806-823b-cfc857143360" providerId="ADAL" clId="{C80BBC02-37B3-43C0-8513-1C9A49C83A4F}" dt="2020-12-02T10:46:28.899" v="9588" actId="14100"/>
        <pc:sldMkLst>
          <pc:docMk/>
          <pc:sldMk cId="3728137945" sldId="291"/>
        </pc:sldMkLst>
        <pc:spChg chg="add del mod">
          <ac:chgData name="Erik Emilsson" userId="fca6a64d-57f4-4806-823b-cfc857143360" providerId="ADAL" clId="{C80BBC02-37B3-43C0-8513-1C9A49C83A4F}" dt="2020-12-02T10:46:15.096" v="9587" actId="478"/>
          <ac:spMkLst>
            <pc:docMk/>
            <pc:sldMk cId="3728137945" sldId="291"/>
            <ac:spMk id="3" creationId="{77DD2260-5D26-4C00-B1B6-305D8700572C}"/>
          </ac:spMkLst>
        </pc:spChg>
        <pc:spChg chg="add del">
          <ac:chgData name="Erik Emilsson" userId="fca6a64d-57f4-4806-823b-cfc857143360" providerId="ADAL" clId="{C80BBC02-37B3-43C0-8513-1C9A49C83A4F}" dt="2020-12-01T22:25:23.831" v="8163" actId="478"/>
          <ac:spMkLst>
            <pc:docMk/>
            <pc:sldMk cId="3728137945" sldId="291"/>
            <ac:spMk id="5" creationId="{A52388AF-A690-425D-BC9F-250F7263258D}"/>
          </ac:spMkLst>
        </pc:spChg>
        <pc:spChg chg="add mod">
          <ac:chgData name="Erik Emilsson" userId="fca6a64d-57f4-4806-823b-cfc857143360" providerId="ADAL" clId="{C80BBC02-37B3-43C0-8513-1C9A49C83A4F}" dt="2020-12-01T22:25:48.921" v="8177" actId="6549"/>
          <ac:spMkLst>
            <pc:docMk/>
            <pc:sldMk cId="3728137945" sldId="291"/>
            <ac:spMk id="6" creationId="{73693EF8-29E5-4BE8-BF6C-384A9608AA7F}"/>
          </ac:spMkLst>
        </pc:spChg>
        <pc:spChg chg="mod">
          <ac:chgData name="Erik Emilsson" userId="fca6a64d-57f4-4806-823b-cfc857143360" providerId="ADAL" clId="{C80BBC02-37B3-43C0-8513-1C9A49C83A4F}" dt="2020-12-01T22:26:32.239" v="8197" actId="20577"/>
          <ac:spMkLst>
            <pc:docMk/>
            <pc:sldMk cId="3728137945" sldId="291"/>
            <ac:spMk id="7" creationId="{C291B2CD-9B4C-4573-BD51-09A03DE1E086}"/>
          </ac:spMkLst>
        </pc:spChg>
        <pc:graphicFrameChg chg="add del mod">
          <ac:chgData name="Erik Emilsson" userId="fca6a64d-57f4-4806-823b-cfc857143360" providerId="ADAL" clId="{C80BBC02-37B3-43C0-8513-1C9A49C83A4F}" dt="2020-11-27T07:47:59.764" v="2066" actId="478"/>
          <ac:graphicFrameMkLst>
            <pc:docMk/>
            <pc:sldMk cId="3728137945" sldId="291"/>
            <ac:graphicFrameMk id="5" creationId="{BFF9DFE6-334E-4DC3-8EBF-D6267209F68E}"/>
          </ac:graphicFrameMkLst>
        </pc:graphicFrameChg>
        <pc:graphicFrameChg chg="del mod">
          <ac:chgData name="Erik Emilsson" userId="fca6a64d-57f4-4806-823b-cfc857143360" providerId="ADAL" clId="{C80BBC02-37B3-43C0-8513-1C9A49C83A4F}" dt="2020-11-27T07:47:15.811" v="2062" actId="478"/>
          <ac:graphicFrameMkLst>
            <pc:docMk/>
            <pc:sldMk cId="3728137945" sldId="291"/>
            <ac:graphicFrameMk id="6" creationId="{BFF9DFE6-334E-4DC3-8EBF-D6267209F68E}"/>
          </ac:graphicFrameMkLst>
        </pc:graphicFrameChg>
        <pc:graphicFrameChg chg="add mod">
          <ac:chgData name="Erik Emilsson" userId="fca6a64d-57f4-4806-823b-cfc857143360" providerId="ADAL" clId="{C80BBC02-37B3-43C0-8513-1C9A49C83A4F}" dt="2020-12-02T10:46:28.899" v="9588" actId="14100"/>
          <ac:graphicFrameMkLst>
            <pc:docMk/>
            <pc:sldMk cId="3728137945" sldId="291"/>
            <ac:graphicFrameMk id="8" creationId="{BFF9DFE6-334E-4DC3-8EBF-D6267209F68E}"/>
          </ac:graphicFrameMkLst>
        </pc:graphicFrameChg>
      </pc:sldChg>
      <pc:sldChg chg="addSp delSp modSp mod">
        <pc:chgData name="Erik Emilsson" userId="fca6a64d-57f4-4806-823b-cfc857143360" providerId="ADAL" clId="{C80BBC02-37B3-43C0-8513-1C9A49C83A4F}" dt="2020-12-01T22:40:11.943" v="8391" actId="14100"/>
        <pc:sldMkLst>
          <pc:docMk/>
          <pc:sldMk cId="1597521516" sldId="292"/>
        </pc:sldMkLst>
        <pc:spChg chg="mod">
          <ac:chgData name="Erik Emilsson" userId="fca6a64d-57f4-4806-823b-cfc857143360" providerId="ADAL" clId="{C80BBC02-37B3-43C0-8513-1C9A49C83A4F}" dt="2020-12-01T21:00:11.580" v="4918" actId="114"/>
          <ac:spMkLst>
            <pc:docMk/>
            <pc:sldMk cId="1597521516" sldId="292"/>
            <ac:spMk id="2" creationId="{C8CA5857-9C2E-41F3-95FC-5C1530E32E5B}"/>
          </ac:spMkLst>
        </pc:spChg>
        <pc:spChg chg="mod">
          <ac:chgData name="Erik Emilsson" userId="fca6a64d-57f4-4806-823b-cfc857143360" providerId="ADAL" clId="{C80BBC02-37B3-43C0-8513-1C9A49C83A4F}" dt="2020-11-26T21:08:27.983" v="1862" actId="108"/>
          <ac:spMkLst>
            <pc:docMk/>
            <pc:sldMk cId="1597521516" sldId="292"/>
            <ac:spMk id="3" creationId="{39366AEC-96CE-40D5-91A6-863023686816}"/>
          </ac:spMkLst>
        </pc:spChg>
        <pc:spChg chg="add">
          <ac:chgData name="Erik Emilsson" userId="fca6a64d-57f4-4806-823b-cfc857143360" providerId="ADAL" clId="{C80BBC02-37B3-43C0-8513-1C9A49C83A4F}" dt="2020-12-01T21:18:01.038" v="5533"/>
          <ac:spMkLst>
            <pc:docMk/>
            <pc:sldMk cId="1597521516" sldId="292"/>
            <ac:spMk id="5" creationId="{A60F2594-5770-4B82-872D-006D2BD67CA8}"/>
          </ac:spMkLst>
        </pc:spChg>
        <pc:graphicFrameChg chg="add mod">
          <ac:chgData name="Erik Emilsson" userId="fca6a64d-57f4-4806-823b-cfc857143360" providerId="ADAL" clId="{C80BBC02-37B3-43C0-8513-1C9A49C83A4F}" dt="2020-12-01T22:40:11.943" v="8391" actId="14100"/>
          <ac:graphicFrameMkLst>
            <pc:docMk/>
            <pc:sldMk cId="1597521516" sldId="292"/>
            <ac:graphicFrameMk id="6" creationId="{30920358-6D56-4730-9611-6D937B625307}"/>
          </ac:graphicFrameMkLst>
        </pc:graphicFrameChg>
        <pc:graphicFrameChg chg="del mod">
          <ac:chgData name="Erik Emilsson" userId="fca6a64d-57f4-4806-823b-cfc857143360" providerId="ADAL" clId="{C80BBC02-37B3-43C0-8513-1C9A49C83A4F}" dt="2020-12-01T22:40:02.612" v="8388" actId="478"/>
          <ac:graphicFrameMkLst>
            <pc:docMk/>
            <pc:sldMk cId="1597521516" sldId="292"/>
            <ac:graphicFrameMk id="7" creationId="{30920358-6D56-4730-9611-6D937B625307}"/>
          </ac:graphicFrameMkLst>
        </pc:graphicFrameChg>
      </pc:sldChg>
      <pc:sldChg chg="addSp delSp modSp mod">
        <pc:chgData name="Erik Emilsson" userId="fca6a64d-57f4-4806-823b-cfc857143360" providerId="ADAL" clId="{C80BBC02-37B3-43C0-8513-1C9A49C83A4F}" dt="2020-12-02T10:44:33.156" v="9573"/>
        <pc:sldMkLst>
          <pc:docMk/>
          <pc:sldMk cId="2939022201" sldId="293"/>
        </pc:sldMkLst>
        <pc:spChg chg="mod">
          <ac:chgData name="Erik Emilsson" userId="fca6a64d-57f4-4806-823b-cfc857143360" providerId="ADAL" clId="{C80BBC02-37B3-43C0-8513-1C9A49C83A4F}" dt="2020-11-26T20:45:13.979" v="1659" actId="20577"/>
          <ac:spMkLst>
            <pc:docMk/>
            <pc:sldMk cId="2939022201" sldId="293"/>
            <ac:spMk id="2" creationId="{368A9D5D-BD21-4281-A4D4-B7403E521800}"/>
          </ac:spMkLst>
        </pc:spChg>
        <pc:spChg chg="add del">
          <ac:chgData name="Erik Emilsson" userId="fca6a64d-57f4-4806-823b-cfc857143360" providerId="ADAL" clId="{C80BBC02-37B3-43C0-8513-1C9A49C83A4F}" dt="2020-11-26T18:07:26.228" v="191"/>
          <ac:spMkLst>
            <pc:docMk/>
            <pc:sldMk cId="2939022201" sldId="293"/>
            <ac:spMk id="3" creationId="{23808E66-2946-4E19-8B2A-6BD9E0894767}"/>
          </ac:spMkLst>
        </pc:spChg>
        <pc:spChg chg="add del mod">
          <ac:chgData name="Erik Emilsson" userId="fca6a64d-57f4-4806-823b-cfc857143360" providerId="ADAL" clId="{C80BBC02-37B3-43C0-8513-1C9A49C83A4F}" dt="2020-12-02T10:44:33.156" v="9573"/>
          <ac:spMkLst>
            <pc:docMk/>
            <pc:sldMk cId="2939022201" sldId="293"/>
            <ac:spMk id="4" creationId="{B49AA7C3-D864-4F37-A17C-0E486FB5C3C3}"/>
          </ac:spMkLst>
        </pc:spChg>
        <pc:spChg chg="add del mod">
          <ac:chgData name="Erik Emilsson" userId="fca6a64d-57f4-4806-823b-cfc857143360" providerId="ADAL" clId="{C80BBC02-37B3-43C0-8513-1C9A49C83A4F}" dt="2020-12-02T10:44:33.154" v="9571"/>
          <ac:spMkLst>
            <pc:docMk/>
            <pc:sldMk cId="2939022201" sldId="293"/>
            <ac:spMk id="5" creationId="{225EDD81-33F8-4E60-974B-6987CF734174}"/>
          </ac:spMkLst>
        </pc:spChg>
        <pc:spChg chg="mod">
          <ac:chgData name="Erik Emilsson" userId="fca6a64d-57f4-4806-823b-cfc857143360" providerId="ADAL" clId="{C80BBC02-37B3-43C0-8513-1C9A49C83A4F}" dt="2020-12-02T10:44:31.454" v="9569" actId="1076"/>
          <ac:spMkLst>
            <pc:docMk/>
            <pc:sldMk cId="2939022201" sldId="293"/>
            <ac:spMk id="6" creationId="{6148EB1A-B7E4-4CBE-B6EE-2A9BC8F824F2}"/>
          </ac:spMkLst>
        </pc:spChg>
        <pc:spChg chg="add del">
          <ac:chgData name="Erik Emilsson" userId="fca6a64d-57f4-4806-823b-cfc857143360" providerId="ADAL" clId="{C80BBC02-37B3-43C0-8513-1C9A49C83A4F}" dt="2020-12-01T21:34:35.028" v="6393" actId="478"/>
          <ac:spMkLst>
            <pc:docMk/>
            <pc:sldMk cId="2939022201" sldId="293"/>
            <ac:spMk id="8" creationId="{DED9E375-34F0-4F77-B5CC-10B125C63335}"/>
          </ac:spMkLst>
        </pc:spChg>
        <pc:spChg chg="mod">
          <ac:chgData name="Erik Emilsson" userId="fca6a64d-57f4-4806-823b-cfc857143360" providerId="ADAL" clId="{C80BBC02-37B3-43C0-8513-1C9A49C83A4F}" dt="2020-12-01T22:46:22.124" v="8671" actId="1076"/>
          <ac:spMkLst>
            <pc:docMk/>
            <pc:sldMk cId="2939022201" sldId="293"/>
            <ac:spMk id="9" creationId="{ADBDCCD5-48E3-4A63-85C9-2B6531E79168}"/>
          </ac:spMkLst>
        </pc:spChg>
        <pc:spChg chg="add">
          <ac:chgData name="Erik Emilsson" userId="fca6a64d-57f4-4806-823b-cfc857143360" providerId="ADAL" clId="{C80BBC02-37B3-43C0-8513-1C9A49C83A4F}" dt="2020-12-01T21:34:35.691" v="6394"/>
          <ac:spMkLst>
            <pc:docMk/>
            <pc:sldMk cId="2939022201" sldId="293"/>
            <ac:spMk id="10" creationId="{FBDA5251-7E7A-488B-94E0-53A67DBE2F3F}"/>
          </ac:spMkLst>
        </pc:spChg>
        <pc:graphicFrameChg chg="add">
          <ac:chgData name="Erik Emilsson" userId="fca6a64d-57f4-4806-823b-cfc857143360" providerId="ADAL" clId="{C80BBC02-37B3-43C0-8513-1C9A49C83A4F}" dt="2020-11-26T18:12:20.168" v="208"/>
          <ac:graphicFrameMkLst>
            <pc:docMk/>
            <pc:sldMk cId="2939022201" sldId="293"/>
            <ac:graphicFrameMk id="10" creationId="{F456A477-F925-42C0-8131-BDB73BC005B9}"/>
          </ac:graphicFrameMkLst>
        </pc:graphicFrameChg>
        <pc:graphicFrameChg chg="add del mod">
          <ac:chgData name="Erik Emilsson" userId="fca6a64d-57f4-4806-823b-cfc857143360" providerId="ADAL" clId="{C80BBC02-37B3-43C0-8513-1C9A49C83A4F}" dt="2020-12-01T22:41:39.621" v="8399" actId="478"/>
          <ac:graphicFrameMkLst>
            <pc:docMk/>
            <pc:sldMk cId="2939022201" sldId="293"/>
            <ac:graphicFrameMk id="11" creationId="{F456A477-F925-42C0-8131-BDB73BC005B9}"/>
          </ac:graphicFrameMkLst>
        </pc:graphicFrameChg>
        <pc:graphicFrameChg chg="add del mod">
          <ac:chgData name="Erik Emilsson" userId="fca6a64d-57f4-4806-823b-cfc857143360" providerId="ADAL" clId="{C80BBC02-37B3-43C0-8513-1C9A49C83A4F}" dt="2020-12-01T22:44:06.481" v="8420" actId="14100"/>
          <ac:graphicFrameMkLst>
            <pc:docMk/>
            <pc:sldMk cId="2939022201" sldId="293"/>
            <ac:graphicFrameMk id="12" creationId="{F456A477-F925-42C0-8131-BDB73BC005B9}"/>
          </ac:graphicFrameMkLst>
        </pc:graphicFrameChg>
      </pc:sldChg>
      <pc:sldChg chg="addSp delSp modSp mod">
        <pc:chgData name="Erik Emilsson" userId="fca6a64d-57f4-4806-823b-cfc857143360" providerId="ADAL" clId="{C80BBC02-37B3-43C0-8513-1C9A49C83A4F}" dt="2020-12-01T21:48:09.148" v="7077" actId="20577"/>
        <pc:sldMkLst>
          <pc:docMk/>
          <pc:sldMk cId="987910403" sldId="294"/>
        </pc:sldMkLst>
        <pc:spChg chg="mod">
          <ac:chgData name="Erik Emilsson" userId="fca6a64d-57f4-4806-823b-cfc857143360" providerId="ADAL" clId="{C80BBC02-37B3-43C0-8513-1C9A49C83A4F}" dt="2020-11-27T12:34:53.937" v="3087" actId="1076"/>
          <ac:spMkLst>
            <pc:docMk/>
            <pc:sldMk cId="987910403" sldId="294"/>
            <ac:spMk id="3" creationId="{2CAFD243-CB52-4CEE-B505-EDBE15B0AF13}"/>
          </ac:spMkLst>
        </pc:spChg>
        <pc:spChg chg="add mod">
          <ac:chgData name="Erik Emilsson" userId="fca6a64d-57f4-4806-823b-cfc857143360" providerId="ADAL" clId="{C80BBC02-37B3-43C0-8513-1C9A49C83A4F}" dt="2020-11-27T12:38:57.449" v="3140" actId="1076"/>
          <ac:spMkLst>
            <pc:docMk/>
            <pc:sldMk cId="987910403" sldId="294"/>
            <ac:spMk id="4" creationId="{301B9342-6345-4560-9B10-21CF39F991DC}"/>
          </ac:spMkLst>
        </pc:spChg>
        <pc:spChg chg="mod">
          <ac:chgData name="Erik Emilsson" userId="fca6a64d-57f4-4806-823b-cfc857143360" providerId="ADAL" clId="{C80BBC02-37B3-43C0-8513-1C9A49C83A4F}" dt="2020-12-01T21:36:52.235" v="6430" actId="207"/>
          <ac:spMkLst>
            <pc:docMk/>
            <pc:sldMk cId="987910403" sldId="294"/>
            <ac:spMk id="5" creationId="{19D6DA80-2976-4D19-B891-A856C695ACF8}"/>
          </ac:spMkLst>
        </pc:spChg>
        <pc:spChg chg="mod">
          <ac:chgData name="Erik Emilsson" userId="fca6a64d-57f4-4806-823b-cfc857143360" providerId="ADAL" clId="{C80BBC02-37B3-43C0-8513-1C9A49C83A4F}" dt="2020-12-01T21:48:09.148" v="7077" actId="20577"/>
          <ac:spMkLst>
            <pc:docMk/>
            <pc:sldMk cId="987910403" sldId="294"/>
            <ac:spMk id="6" creationId="{8334FBFD-D557-40AD-8BC0-78BD4D05FD0B}"/>
          </ac:spMkLst>
        </pc:spChg>
        <pc:spChg chg="mod">
          <ac:chgData name="Erik Emilsson" userId="fca6a64d-57f4-4806-823b-cfc857143360" providerId="ADAL" clId="{C80BBC02-37B3-43C0-8513-1C9A49C83A4F}" dt="2020-11-27T12:34:49.001" v="3085" actId="1076"/>
          <ac:spMkLst>
            <pc:docMk/>
            <pc:sldMk cId="987910403" sldId="294"/>
            <ac:spMk id="7" creationId="{D6C5996C-38F6-47CE-A8AC-74D3057C9BBB}"/>
          </ac:spMkLst>
        </pc:spChg>
        <pc:spChg chg="mod">
          <ac:chgData name="Erik Emilsson" userId="fca6a64d-57f4-4806-823b-cfc857143360" providerId="ADAL" clId="{C80BBC02-37B3-43C0-8513-1C9A49C83A4F}" dt="2020-11-27T12:38:39.153" v="3135" actId="1076"/>
          <ac:spMkLst>
            <pc:docMk/>
            <pc:sldMk cId="987910403" sldId="294"/>
            <ac:spMk id="9" creationId="{A5DA2BBB-5552-4141-934F-DE3A7019D9DF}"/>
          </ac:spMkLst>
        </pc:spChg>
        <pc:spChg chg="add del">
          <ac:chgData name="Erik Emilsson" userId="fca6a64d-57f4-4806-823b-cfc857143360" providerId="ADAL" clId="{C80BBC02-37B3-43C0-8513-1C9A49C83A4F}" dt="2020-12-01T21:38:19.851" v="6431" actId="478"/>
          <ac:spMkLst>
            <pc:docMk/>
            <pc:sldMk cId="987910403" sldId="294"/>
            <ac:spMk id="10" creationId="{D64D14EA-F9D9-4DA5-863F-DB6982ECE3DA}"/>
          </ac:spMkLst>
        </pc:spChg>
        <pc:spChg chg="del">
          <ac:chgData name="Erik Emilsson" userId="fca6a64d-57f4-4806-823b-cfc857143360" providerId="ADAL" clId="{C80BBC02-37B3-43C0-8513-1C9A49C83A4F}" dt="2020-11-27T12:42:51.036" v="3161" actId="478"/>
          <ac:spMkLst>
            <pc:docMk/>
            <pc:sldMk cId="987910403" sldId="294"/>
            <ac:spMk id="10" creationId="{E49A3565-079E-4962-98D0-C1449ACF038D}"/>
          </ac:spMkLst>
        </pc:spChg>
        <pc:spChg chg="add">
          <ac:chgData name="Erik Emilsson" userId="fca6a64d-57f4-4806-823b-cfc857143360" providerId="ADAL" clId="{C80BBC02-37B3-43C0-8513-1C9A49C83A4F}" dt="2020-12-01T21:38:20.779" v="6432"/>
          <ac:spMkLst>
            <pc:docMk/>
            <pc:sldMk cId="987910403" sldId="294"/>
            <ac:spMk id="12" creationId="{F5BEBC41-C6FE-4EB1-AABE-668580F605FE}"/>
          </ac:spMkLst>
        </pc:spChg>
        <pc:graphicFrameChg chg="del mod">
          <ac:chgData name="Erik Emilsson" userId="fca6a64d-57f4-4806-823b-cfc857143360" providerId="ADAL" clId="{C80BBC02-37B3-43C0-8513-1C9A49C83A4F}" dt="2020-11-26T21:16:59.974" v="1933" actId="478"/>
          <ac:graphicFrameMkLst>
            <pc:docMk/>
            <pc:sldMk cId="987910403" sldId="294"/>
            <ac:graphicFrameMk id="8" creationId="{21719D8A-F4DF-4453-B358-CD65326D032D}"/>
          </ac:graphicFrameMkLst>
        </pc:graphicFrameChg>
        <pc:graphicFrameChg chg="add del mod">
          <ac:chgData name="Erik Emilsson" userId="fca6a64d-57f4-4806-823b-cfc857143360" providerId="ADAL" clId="{C80BBC02-37B3-43C0-8513-1C9A49C83A4F}" dt="2020-12-01T21:36:43.325" v="6429" actId="207"/>
          <ac:graphicFrameMkLst>
            <pc:docMk/>
            <pc:sldMk cId="987910403" sldId="294"/>
            <ac:graphicFrameMk id="11" creationId="{21719D8A-F4DF-4453-B358-CD65326D032D}"/>
          </ac:graphicFrameMkLst>
        </pc:graphicFrameChg>
        <pc:graphicFrameChg chg="add del mod">
          <ac:chgData name="Erik Emilsson" userId="fca6a64d-57f4-4806-823b-cfc857143360" providerId="ADAL" clId="{C80BBC02-37B3-43C0-8513-1C9A49C83A4F}" dt="2020-11-27T12:31:29.266" v="3042" actId="478"/>
          <ac:graphicFrameMkLst>
            <pc:docMk/>
            <pc:sldMk cId="987910403" sldId="294"/>
            <ac:graphicFrameMk id="12" creationId="{21719D8A-F4DF-4453-B358-CD65326D032D}"/>
          </ac:graphicFrameMkLst>
        </pc:graphicFrameChg>
      </pc:sldChg>
      <pc:sldChg chg="addSp delSp modSp mod">
        <pc:chgData name="Erik Emilsson" userId="fca6a64d-57f4-4806-823b-cfc857143360" providerId="ADAL" clId="{C80BBC02-37B3-43C0-8513-1C9A49C83A4F}" dt="2020-12-04T10:14:22.005" v="9672" actId="13926"/>
        <pc:sldMkLst>
          <pc:docMk/>
          <pc:sldMk cId="2187544509" sldId="295"/>
        </pc:sldMkLst>
        <pc:spChg chg="mod">
          <ac:chgData name="Erik Emilsson" userId="fca6a64d-57f4-4806-823b-cfc857143360" providerId="ADAL" clId="{C80BBC02-37B3-43C0-8513-1C9A49C83A4F}" dt="2020-12-04T10:14:22.005" v="9672" actId="13926"/>
          <ac:spMkLst>
            <pc:docMk/>
            <pc:sldMk cId="2187544509" sldId="295"/>
            <ac:spMk id="2" creationId="{3A63FF5E-8385-4CE0-A38D-571902A1C5EC}"/>
          </ac:spMkLst>
        </pc:spChg>
        <pc:spChg chg="del">
          <ac:chgData name="Erik Emilsson" userId="fca6a64d-57f4-4806-823b-cfc857143360" providerId="ADAL" clId="{C80BBC02-37B3-43C0-8513-1C9A49C83A4F}" dt="2020-11-26T20:49:28.300" v="1671" actId="478"/>
          <ac:spMkLst>
            <pc:docMk/>
            <pc:sldMk cId="2187544509" sldId="295"/>
            <ac:spMk id="3" creationId="{AE79B23C-3A2B-40B5-97A0-7417A1863B92}"/>
          </ac:spMkLst>
        </pc:spChg>
        <pc:spChg chg="add del mod">
          <ac:chgData name="Erik Emilsson" userId="fca6a64d-57f4-4806-823b-cfc857143360" providerId="ADAL" clId="{C80BBC02-37B3-43C0-8513-1C9A49C83A4F}" dt="2020-12-02T10:35:34.216" v="9306"/>
          <ac:spMkLst>
            <pc:docMk/>
            <pc:sldMk cId="2187544509" sldId="295"/>
            <ac:spMk id="4" creationId="{31D6E0FE-1F11-43A6-84B7-8AB6A994F903}"/>
          </ac:spMkLst>
        </pc:spChg>
        <pc:spChg chg="add mod">
          <ac:chgData name="Erik Emilsson" userId="fca6a64d-57f4-4806-823b-cfc857143360" providerId="ADAL" clId="{C80BBC02-37B3-43C0-8513-1C9A49C83A4F}" dt="2020-12-02T10:35:33.963" v="9304" actId="1076"/>
          <ac:spMkLst>
            <pc:docMk/>
            <pc:sldMk cId="2187544509" sldId="295"/>
            <ac:spMk id="5" creationId="{D9E23216-0933-46B0-9DF3-454C0C06F590}"/>
          </ac:spMkLst>
        </pc:spChg>
        <pc:spChg chg="mod">
          <ac:chgData name="Erik Emilsson" userId="fca6a64d-57f4-4806-823b-cfc857143360" providerId="ADAL" clId="{C80BBC02-37B3-43C0-8513-1C9A49C83A4F}" dt="2020-11-26T21:08:34.549" v="1865" actId="108"/>
          <ac:spMkLst>
            <pc:docMk/>
            <pc:sldMk cId="2187544509" sldId="295"/>
            <ac:spMk id="6" creationId="{407B6894-BBDC-4D59-85AF-353F5A57EAC0}"/>
          </ac:spMkLst>
        </pc:spChg>
        <pc:spChg chg="del mod">
          <ac:chgData name="Erik Emilsson" userId="fca6a64d-57f4-4806-823b-cfc857143360" providerId="ADAL" clId="{C80BBC02-37B3-43C0-8513-1C9A49C83A4F}" dt="2020-12-02T10:35:34.220" v="9308"/>
          <ac:spMkLst>
            <pc:docMk/>
            <pc:sldMk cId="2187544509" sldId="295"/>
            <ac:spMk id="8" creationId="{F72B86AB-25EA-463E-BD3F-C339B66C1382}"/>
          </ac:spMkLst>
        </pc:spChg>
        <pc:spChg chg="add del">
          <ac:chgData name="Erik Emilsson" userId="fca6a64d-57f4-4806-823b-cfc857143360" providerId="ADAL" clId="{C80BBC02-37B3-43C0-8513-1C9A49C83A4F}" dt="2020-12-01T21:34:55.294" v="6396" actId="478"/>
          <ac:spMkLst>
            <pc:docMk/>
            <pc:sldMk cId="2187544509" sldId="295"/>
            <ac:spMk id="10" creationId="{B9E67A6C-3631-48A6-AA04-8198A4331489}"/>
          </ac:spMkLst>
        </pc:spChg>
        <pc:spChg chg="add mod">
          <ac:chgData name="Erik Emilsson" userId="fca6a64d-57f4-4806-823b-cfc857143360" providerId="ADAL" clId="{C80BBC02-37B3-43C0-8513-1C9A49C83A4F}" dt="2020-12-04T10:14:11.687" v="9671" actId="13926"/>
          <ac:spMkLst>
            <pc:docMk/>
            <pc:sldMk cId="2187544509" sldId="295"/>
            <ac:spMk id="11" creationId="{73E5B08A-6B14-4592-8871-4166715F9D04}"/>
          </ac:spMkLst>
        </pc:spChg>
        <pc:graphicFrameChg chg="add del mod">
          <ac:chgData name="Erik Emilsson" userId="fca6a64d-57f4-4806-823b-cfc857143360" providerId="ADAL" clId="{C80BBC02-37B3-43C0-8513-1C9A49C83A4F}" dt="2020-12-04T10:13:28.873" v="9641"/>
          <ac:graphicFrameMkLst>
            <pc:docMk/>
            <pc:sldMk cId="2187544509" sldId="295"/>
            <ac:graphicFrameMk id="7" creationId="{33576136-06EB-4571-AF5D-DFBB2E16AE77}"/>
          </ac:graphicFrameMkLst>
        </pc:graphicFrameChg>
        <pc:graphicFrameChg chg="add del mod">
          <ac:chgData name="Erik Emilsson" userId="fca6a64d-57f4-4806-823b-cfc857143360" providerId="ADAL" clId="{C80BBC02-37B3-43C0-8513-1C9A49C83A4F}" dt="2020-12-02T10:34:21.366" v="9284" actId="478"/>
          <ac:graphicFrameMkLst>
            <pc:docMk/>
            <pc:sldMk cId="2187544509" sldId="295"/>
            <ac:graphicFrameMk id="9" creationId="{33576136-06EB-4571-AF5D-DFBB2E16AE77}"/>
          </ac:graphicFrameMkLst>
        </pc:graphicFrameChg>
        <pc:graphicFrameChg chg="add del mod">
          <ac:chgData name="Erik Emilsson" userId="fca6a64d-57f4-4806-823b-cfc857143360" providerId="ADAL" clId="{C80BBC02-37B3-43C0-8513-1C9A49C83A4F}" dt="2020-12-04T10:13:14.130" v="9638" actId="478"/>
          <ac:graphicFrameMkLst>
            <pc:docMk/>
            <pc:sldMk cId="2187544509" sldId="295"/>
            <ac:graphicFrameMk id="10" creationId="{33576136-06EB-4571-AF5D-DFBB2E16AE77}"/>
          </ac:graphicFrameMkLst>
        </pc:graphicFrameChg>
      </pc:sldChg>
      <pc:sldChg chg="addSp delSp modSp mod">
        <pc:chgData name="Erik Emilsson" userId="fca6a64d-57f4-4806-823b-cfc857143360" providerId="ADAL" clId="{C80BBC02-37B3-43C0-8513-1C9A49C83A4F}" dt="2020-12-02T10:45:54.546" v="9586" actId="14100"/>
        <pc:sldMkLst>
          <pc:docMk/>
          <pc:sldMk cId="1256150616" sldId="296"/>
        </pc:sldMkLst>
        <pc:spChg chg="mod">
          <ac:chgData name="Erik Emilsson" userId="fca6a64d-57f4-4806-823b-cfc857143360" providerId="ADAL" clId="{C80BBC02-37B3-43C0-8513-1C9A49C83A4F}" dt="2020-12-01T21:01:43.175" v="4978" actId="20577"/>
          <ac:spMkLst>
            <pc:docMk/>
            <pc:sldMk cId="1256150616" sldId="296"/>
            <ac:spMk id="2" creationId="{E5312DA9-EB71-46DF-AD98-AF806D038864}"/>
          </ac:spMkLst>
        </pc:spChg>
        <pc:spChg chg="add del">
          <ac:chgData name="Erik Emilsson" userId="fca6a64d-57f4-4806-823b-cfc857143360" providerId="ADAL" clId="{C80BBC02-37B3-43C0-8513-1C9A49C83A4F}" dt="2020-12-01T23:03:03.509" v="8739" actId="478"/>
          <ac:spMkLst>
            <pc:docMk/>
            <pc:sldMk cId="1256150616" sldId="296"/>
            <ac:spMk id="5" creationId="{F15E3E2E-737B-4ED8-B78D-6142A591342B}"/>
          </ac:spMkLst>
        </pc:spChg>
        <pc:spChg chg="mod">
          <ac:chgData name="Erik Emilsson" userId="fca6a64d-57f4-4806-823b-cfc857143360" providerId="ADAL" clId="{C80BBC02-37B3-43C0-8513-1C9A49C83A4F}" dt="2020-12-01T23:07:29.244" v="9175" actId="20577"/>
          <ac:spMkLst>
            <pc:docMk/>
            <pc:sldMk cId="1256150616" sldId="296"/>
            <ac:spMk id="7" creationId="{37FB6264-C8A7-41D6-94AE-C546BA67ED88}"/>
          </ac:spMkLst>
        </pc:spChg>
        <pc:spChg chg="add">
          <ac:chgData name="Erik Emilsson" userId="fca6a64d-57f4-4806-823b-cfc857143360" providerId="ADAL" clId="{C80BBC02-37B3-43C0-8513-1C9A49C83A4F}" dt="2020-12-01T23:03:03.802" v="8740"/>
          <ac:spMkLst>
            <pc:docMk/>
            <pc:sldMk cId="1256150616" sldId="296"/>
            <ac:spMk id="8" creationId="{B8D84CC9-23F9-4FA8-A74D-33026A773EF2}"/>
          </ac:spMkLst>
        </pc:spChg>
        <pc:spChg chg="add del mod">
          <ac:chgData name="Erik Emilsson" userId="fca6a64d-57f4-4806-823b-cfc857143360" providerId="ADAL" clId="{C80BBC02-37B3-43C0-8513-1C9A49C83A4F}" dt="2020-12-02T10:45:46.824" v="9585" actId="478"/>
          <ac:spMkLst>
            <pc:docMk/>
            <pc:sldMk cId="1256150616" sldId="296"/>
            <ac:spMk id="9" creationId="{7BD23702-A3B9-49A1-8ECC-C7112B868FFA}"/>
          </ac:spMkLst>
        </pc:spChg>
        <pc:spChg chg="del">
          <ac:chgData name="Erik Emilsson" userId="fca6a64d-57f4-4806-823b-cfc857143360" providerId="ADAL" clId="{C80BBC02-37B3-43C0-8513-1C9A49C83A4F}" dt="2020-11-27T07:43:22.636" v="2060" actId="478"/>
          <ac:spMkLst>
            <pc:docMk/>
            <pc:sldMk cId="1256150616" sldId="296"/>
            <ac:spMk id="10" creationId="{F109C001-B167-4170-8671-068ED41DAA6B}"/>
          </ac:spMkLst>
        </pc:spChg>
        <pc:graphicFrameChg chg="add mod">
          <ac:chgData name="Erik Emilsson" userId="fca6a64d-57f4-4806-823b-cfc857143360" providerId="ADAL" clId="{C80BBC02-37B3-43C0-8513-1C9A49C83A4F}" dt="2020-12-02T10:45:54.546" v="9586" actId="14100"/>
          <ac:graphicFrameMkLst>
            <pc:docMk/>
            <pc:sldMk cId="1256150616" sldId="296"/>
            <ac:graphicFrameMk id="6" creationId="{895FE743-A254-4025-9E4D-E09D69C9A873}"/>
          </ac:graphicFrameMkLst>
        </pc:graphicFrameChg>
        <pc:graphicFrameChg chg="del mod">
          <ac:chgData name="Erik Emilsson" userId="fca6a64d-57f4-4806-823b-cfc857143360" providerId="ADAL" clId="{C80BBC02-37B3-43C0-8513-1C9A49C83A4F}" dt="2020-11-27T07:41:35.009" v="2024" actId="478"/>
          <ac:graphicFrameMkLst>
            <pc:docMk/>
            <pc:sldMk cId="1256150616" sldId="296"/>
            <ac:graphicFrameMk id="9" creationId="{895FE743-A254-4025-9E4D-E09D69C9A873}"/>
          </ac:graphicFrameMkLst>
        </pc:graphicFrameChg>
      </pc:sldChg>
      <pc:sldChg chg="addSp delSp modSp">
        <pc:chgData name="Erik Emilsson" userId="fca6a64d-57f4-4806-823b-cfc857143360" providerId="ADAL" clId="{C80BBC02-37B3-43C0-8513-1C9A49C83A4F}" dt="2020-12-01T21:13:32.416" v="5211" actId="478"/>
        <pc:sldMkLst>
          <pc:docMk/>
          <pc:sldMk cId="802100365" sldId="298"/>
        </pc:sldMkLst>
        <pc:spChg chg="add del mod">
          <ac:chgData name="Erik Emilsson" userId="fca6a64d-57f4-4806-823b-cfc857143360" providerId="ADAL" clId="{C80BBC02-37B3-43C0-8513-1C9A49C83A4F}" dt="2020-12-01T21:13:32.416" v="5211" actId="478"/>
          <ac:spMkLst>
            <pc:docMk/>
            <pc:sldMk cId="802100365" sldId="298"/>
            <ac:spMk id="3" creationId="{6D77022C-F8D7-4DB4-886C-2B642A5218B8}"/>
          </ac:spMkLst>
        </pc:spChg>
        <pc:graphicFrameChg chg="mod">
          <ac:chgData name="Erik Emilsson" userId="fca6a64d-57f4-4806-823b-cfc857143360" providerId="ADAL" clId="{C80BBC02-37B3-43C0-8513-1C9A49C83A4F}" dt="2020-11-26T18:25:50.007" v="314" actId="113"/>
          <ac:graphicFrameMkLst>
            <pc:docMk/>
            <pc:sldMk cId="802100365" sldId="298"/>
            <ac:graphicFrameMk id="5" creationId="{E084BCD7-68B3-41BE-A717-97FD9F361380}"/>
          </ac:graphicFrameMkLst>
        </pc:graphicFrameChg>
        <pc:graphicFrameChg chg="mod">
          <ac:chgData name="Erik Emilsson" userId="fca6a64d-57f4-4806-823b-cfc857143360" providerId="ADAL" clId="{C80BBC02-37B3-43C0-8513-1C9A49C83A4F}" dt="2020-11-26T18:25:55.381" v="315" actId="113"/>
          <ac:graphicFrameMkLst>
            <pc:docMk/>
            <pc:sldMk cId="802100365" sldId="298"/>
            <ac:graphicFrameMk id="6" creationId="{F6DF35AD-17CC-4C9C-A6E1-C0D80A2C2CD3}"/>
          </ac:graphicFrameMkLst>
        </pc:graphicFrameChg>
      </pc:sldChg>
      <pc:sldChg chg="addSp delSp modSp mod">
        <pc:chgData name="Erik Emilsson" userId="fca6a64d-57f4-4806-823b-cfc857143360" providerId="ADAL" clId="{C80BBC02-37B3-43C0-8513-1C9A49C83A4F}" dt="2020-12-01T22:50:06.820" v="8737" actId="13926"/>
        <pc:sldMkLst>
          <pc:docMk/>
          <pc:sldMk cId="1093908459" sldId="299"/>
        </pc:sldMkLst>
        <pc:spChg chg="add del mod">
          <ac:chgData name="Erik Emilsson" userId="fca6a64d-57f4-4806-823b-cfc857143360" providerId="ADAL" clId="{C80BBC02-37B3-43C0-8513-1C9A49C83A4F}" dt="2020-11-27T12:10:47.100" v="2536"/>
          <ac:spMkLst>
            <pc:docMk/>
            <pc:sldMk cId="1093908459" sldId="299"/>
            <ac:spMk id="3" creationId="{5AF86148-AA18-4BA7-90E3-B21B53FE4BA4}"/>
          </ac:spMkLst>
        </pc:spChg>
        <pc:spChg chg="add mod">
          <ac:chgData name="Erik Emilsson" userId="fca6a64d-57f4-4806-823b-cfc857143360" providerId="ADAL" clId="{C80BBC02-37B3-43C0-8513-1C9A49C83A4F}" dt="2020-12-01T22:50:06.820" v="8737" actId="13926"/>
          <ac:spMkLst>
            <pc:docMk/>
            <pc:sldMk cId="1093908459" sldId="299"/>
            <ac:spMk id="3" creationId="{EA947169-7B7A-40BA-9A27-AA806D185B1B}"/>
          </ac:spMkLst>
        </pc:spChg>
        <pc:spChg chg="add del mod">
          <ac:chgData name="Erik Emilsson" userId="fca6a64d-57f4-4806-823b-cfc857143360" providerId="ADAL" clId="{C80BBC02-37B3-43C0-8513-1C9A49C83A4F}" dt="2020-11-27T12:14:14.176" v="2836" actId="478"/>
          <ac:spMkLst>
            <pc:docMk/>
            <pc:sldMk cId="1093908459" sldId="299"/>
            <ac:spMk id="4" creationId="{44E58596-FA10-4B2D-89F6-89BECA1E8C97}"/>
          </ac:spMkLst>
        </pc:spChg>
        <pc:spChg chg="del mod">
          <ac:chgData name="Erik Emilsson" userId="fca6a64d-57f4-4806-823b-cfc857143360" providerId="ADAL" clId="{C80BBC02-37B3-43C0-8513-1C9A49C83A4F}" dt="2020-11-26T21:03:45.516" v="1805" actId="478"/>
          <ac:spMkLst>
            <pc:docMk/>
            <pc:sldMk cId="1093908459" sldId="299"/>
            <ac:spMk id="5" creationId="{B53CF460-A5EF-45D6-B5FD-E7895C6D38ED}"/>
          </ac:spMkLst>
        </pc:spChg>
        <pc:spChg chg="mod">
          <ac:chgData name="Erik Emilsson" userId="fca6a64d-57f4-4806-823b-cfc857143360" providerId="ADAL" clId="{C80BBC02-37B3-43C0-8513-1C9A49C83A4F}" dt="2020-12-01T21:46:53.847" v="7021" actId="20577"/>
          <ac:spMkLst>
            <pc:docMk/>
            <pc:sldMk cId="1093908459" sldId="299"/>
            <ac:spMk id="12" creationId="{5A28B4DA-55D4-4A2A-9F27-29BB4765430F}"/>
          </ac:spMkLst>
        </pc:spChg>
        <pc:graphicFrameChg chg="add del mod">
          <ac:chgData name="Erik Emilsson" userId="fca6a64d-57f4-4806-823b-cfc857143360" providerId="ADAL" clId="{C80BBC02-37B3-43C0-8513-1C9A49C83A4F}" dt="2020-11-27T11:49:35.613" v="2399"/>
          <ac:graphicFrameMkLst>
            <pc:docMk/>
            <pc:sldMk cId="1093908459" sldId="299"/>
            <ac:graphicFrameMk id="5" creationId="{0B1BB974-7457-47D1-92E2-3F8336DFF058}"/>
          </ac:graphicFrameMkLst>
        </pc:graphicFrameChg>
        <pc:graphicFrameChg chg="add mod">
          <ac:chgData name="Erik Emilsson" userId="fca6a64d-57f4-4806-823b-cfc857143360" providerId="ADAL" clId="{C80BBC02-37B3-43C0-8513-1C9A49C83A4F}" dt="2020-11-27T13:02:51.059" v="3258" actId="108"/>
          <ac:graphicFrameMkLst>
            <pc:docMk/>
            <pc:sldMk cId="1093908459" sldId="299"/>
            <ac:graphicFrameMk id="6" creationId="{789EBE42-B673-4139-9049-FB859650C49C}"/>
          </ac:graphicFrameMkLst>
        </pc:graphicFrameChg>
        <pc:graphicFrameChg chg="add del mod">
          <ac:chgData name="Erik Emilsson" userId="fca6a64d-57f4-4806-823b-cfc857143360" providerId="ADAL" clId="{C80BBC02-37B3-43C0-8513-1C9A49C83A4F}" dt="2020-11-27T12:10:41.035" v="2534"/>
          <ac:graphicFrameMkLst>
            <pc:docMk/>
            <pc:sldMk cId="1093908459" sldId="299"/>
            <ac:graphicFrameMk id="9" creationId="{B0D70562-8A90-413E-9D33-408ED1CD2A10}"/>
          </ac:graphicFrameMkLst>
        </pc:graphicFrameChg>
      </pc:sldChg>
      <pc:sldChg chg="addSp modSp">
        <pc:chgData name="Erik Emilsson" userId="fca6a64d-57f4-4806-823b-cfc857143360" providerId="ADAL" clId="{C80BBC02-37B3-43C0-8513-1C9A49C83A4F}" dt="2020-12-04T09:02:37.313" v="9589" actId="113"/>
        <pc:sldMkLst>
          <pc:docMk/>
          <pc:sldMk cId="1965533671" sldId="300"/>
        </pc:sldMkLst>
        <pc:spChg chg="mod">
          <ac:chgData name="Erik Emilsson" userId="fca6a64d-57f4-4806-823b-cfc857143360" providerId="ADAL" clId="{C80BBC02-37B3-43C0-8513-1C9A49C83A4F}" dt="2020-11-27T12:51:09.479" v="3239" actId="207"/>
          <ac:spMkLst>
            <pc:docMk/>
            <pc:sldMk cId="1965533671" sldId="300"/>
            <ac:spMk id="3" creationId="{CCE5118A-E782-4094-B36D-BB3BA3A8684A}"/>
          </ac:spMkLst>
        </pc:spChg>
        <pc:spChg chg="mod">
          <ac:chgData name="Erik Emilsson" userId="fca6a64d-57f4-4806-823b-cfc857143360" providerId="ADAL" clId="{C80BBC02-37B3-43C0-8513-1C9A49C83A4F}" dt="2020-11-27T12:51:01.023" v="3237" actId="207"/>
          <ac:spMkLst>
            <pc:docMk/>
            <pc:sldMk cId="1965533671" sldId="300"/>
            <ac:spMk id="6" creationId="{7D2DE605-69F9-4E78-92FD-67836B2304CD}"/>
          </ac:spMkLst>
        </pc:spChg>
        <pc:spChg chg="mod">
          <ac:chgData name="Erik Emilsson" userId="fca6a64d-57f4-4806-823b-cfc857143360" providerId="ADAL" clId="{C80BBC02-37B3-43C0-8513-1C9A49C83A4F}" dt="2020-12-01T21:53:11.974" v="7405" actId="20577"/>
          <ac:spMkLst>
            <pc:docMk/>
            <pc:sldMk cId="1965533671" sldId="300"/>
            <ac:spMk id="7" creationId="{834CC259-FC33-476C-B7D7-CA245FA4350C}"/>
          </ac:spMkLst>
        </pc:spChg>
        <pc:spChg chg="add">
          <ac:chgData name="Erik Emilsson" userId="fca6a64d-57f4-4806-823b-cfc857143360" providerId="ADAL" clId="{C80BBC02-37B3-43C0-8513-1C9A49C83A4F}" dt="2020-12-01T21:16:38.492" v="5490"/>
          <ac:spMkLst>
            <pc:docMk/>
            <pc:sldMk cId="1965533671" sldId="300"/>
            <ac:spMk id="9" creationId="{89E7D807-759C-4BA6-B088-B9D2FCA5E5EB}"/>
          </ac:spMkLst>
        </pc:spChg>
        <pc:graphicFrameChg chg="mod">
          <ac:chgData name="Erik Emilsson" userId="fca6a64d-57f4-4806-823b-cfc857143360" providerId="ADAL" clId="{C80BBC02-37B3-43C0-8513-1C9A49C83A4F}" dt="2020-12-04T09:02:37.313" v="9589" actId="113"/>
          <ac:graphicFrameMkLst>
            <pc:docMk/>
            <pc:sldMk cId="1965533671" sldId="300"/>
            <ac:graphicFrameMk id="8" creationId="{B09E9511-F131-4F6A-8476-60077CE96D31}"/>
          </ac:graphicFrameMkLst>
        </pc:graphicFrameChg>
      </pc:sldChg>
      <pc:sldChg chg="addSp delSp modSp mod">
        <pc:chgData name="Erik Emilsson" userId="fca6a64d-57f4-4806-823b-cfc857143360" providerId="ADAL" clId="{C80BBC02-37B3-43C0-8513-1C9A49C83A4F}" dt="2020-12-04T09:02:48.709" v="9590" actId="113"/>
        <pc:sldMkLst>
          <pc:docMk/>
          <pc:sldMk cId="2134170227" sldId="301"/>
        </pc:sldMkLst>
        <pc:spChg chg="mod">
          <ac:chgData name="Erik Emilsson" userId="fca6a64d-57f4-4806-823b-cfc857143360" providerId="ADAL" clId="{C80BBC02-37B3-43C0-8513-1C9A49C83A4F}" dt="2020-11-27T13:15:39.695" v="3761" actId="20577"/>
          <ac:spMkLst>
            <pc:docMk/>
            <pc:sldMk cId="2134170227" sldId="301"/>
            <ac:spMk id="2" creationId="{1BA5DA6E-D98C-4F22-B7E5-879830183B1E}"/>
          </ac:spMkLst>
        </pc:spChg>
        <pc:spChg chg="mod">
          <ac:chgData name="Erik Emilsson" userId="fca6a64d-57f4-4806-823b-cfc857143360" providerId="ADAL" clId="{C80BBC02-37B3-43C0-8513-1C9A49C83A4F}" dt="2020-12-01T22:10:11.199" v="7678" actId="1035"/>
          <ac:spMkLst>
            <pc:docMk/>
            <pc:sldMk cId="2134170227" sldId="301"/>
            <ac:spMk id="3" creationId="{A986D5B7-7390-40DB-8006-E9704E4018CA}"/>
          </ac:spMkLst>
        </pc:spChg>
        <pc:spChg chg="add del">
          <ac:chgData name="Erik Emilsson" userId="fca6a64d-57f4-4806-823b-cfc857143360" providerId="ADAL" clId="{C80BBC02-37B3-43C0-8513-1C9A49C83A4F}" dt="2020-12-01T21:26:56.898" v="5693" actId="478"/>
          <ac:spMkLst>
            <pc:docMk/>
            <pc:sldMk cId="2134170227" sldId="301"/>
            <ac:spMk id="6" creationId="{5BAB97C1-E8C3-4BC8-A454-10FFA8FBF7AA}"/>
          </ac:spMkLst>
        </pc:spChg>
        <pc:spChg chg="add">
          <ac:chgData name="Erik Emilsson" userId="fca6a64d-57f4-4806-823b-cfc857143360" providerId="ADAL" clId="{C80BBC02-37B3-43C0-8513-1C9A49C83A4F}" dt="2020-12-01T21:26:57.700" v="5694"/>
          <ac:spMkLst>
            <pc:docMk/>
            <pc:sldMk cId="2134170227" sldId="301"/>
            <ac:spMk id="7" creationId="{875C0630-4241-4632-8BDF-79D4CF79158E}"/>
          </ac:spMkLst>
        </pc:spChg>
        <pc:graphicFrameChg chg="add del mod">
          <ac:chgData name="Erik Emilsson" userId="fca6a64d-57f4-4806-823b-cfc857143360" providerId="ADAL" clId="{C80BBC02-37B3-43C0-8513-1C9A49C83A4F}" dt="2020-12-04T09:02:48.709" v="9590" actId="113"/>
          <ac:graphicFrameMkLst>
            <pc:docMk/>
            <pc:sldMk cId="2134170227" sldId="301"/>
            <ac:graphicFrameMk id="5" creationId="{31BD1395-7320-46B0-A663-C4BCA95A1C64}"/>
          </ac:graphicFrameMkLst>
        </pc:graphicFrameChg>
        <pc:graphicFrameChg chg="del mod">
          <ac:chgData name="Erik Emilsson" userId="fca6a64d-57f4-4806-823b-cfc857143360" providerId="ADAL" clId="{C80BBC02-37B3-43C0-8513-1C9A49C83A4F}" dt="2020-11-27T11:47:05.923" v="2379" actId="478"/>
          <ac:graphicFrameMkLst>
            <pc:docMk/>
            <pc:sldMk cId="2134170227" sldId="301"/>
            <ac:graphicFrameMk id="8" creationId="{31BD1395-7320-46B0-A663-C4BCA95A1C64}"/>
          </ac:graphicFrameMkLst>
        </pc:graphicFrameChg>
      </pc:sldChg>
      <pc:sldChg chg="addSp modSp modNotesTx">
        <pc:chgData name="Erik Emilsson" userId="fca6a64d-57f4-4806-823b-cfc857143360" providerId="ADAL" clId="{C80BBC02-37B3-43C0-8513-1C9A49C83A4F}" dt="2020-12-04T09:03:46.859" v="9596" actId="113"/>
        <pc:sldMkLst>
          <pc:docMk/>
          <pc:sldMk cId="2557258835" sldId="302"/>
        </pc:sldMkLst>
        <pc:spChg chg="mod">
          <ac:chgData name="Erik Emilsson" userId="fca6a64d-57f4-4806-823b-cfc857143360" providerId="ADAL" clId="{C80BBC02-37B3-43C0-8513-1C9A49C83A4F}" dt="2020-12-01T21:47:28.102" v="7059" actId="20577"/>
          <ac:spMkLst>
            <pc:docMk/>
            <pc:sldMk cId="2557258835" sldId="302"/>
            <ac:spMk id="3" creationId="{572EAEA2-D66F-4712-98A3-7B831A6864BB}"/>
          </ac:spMkLst>
        </pc:spChg>
        <pc:spChg chg="mod">
          <ac:chgData name="Erik Emilsson" userId="fca6a64d-57f4-4806-823b-cfc857143360" providerId="ADAL" clId="{C80BBC02-37B3-43C0-8513-1C9A49C83A4F}" dt="2020-11-27T12:48:12.170" v="3204" actId="207"/>
          <ac:spMkLst>
            <pc:docMk/>
            <pc:sldMk cId="2557258835" sldId="302"/>
            <ac:spMk id="7" creationId="{859596E7-19EA-4F81-8817-455D82FFF56B}"/>
          </ac:spMkLst>
        </pc:spChg>
        <pc:spChg chg="mod">
          <ac:chgData name="Erik Emilsson" userId="fca6a64d-57f4-4806-823b-cfc857143360" providerId="ADAL" clId="{C80BBC02-37B3-43C0-8513-1C9A49C83A4F}" dt="2020-11-27T12:48:34.976" v="3207" actId="207"/>
          <ac:spMkLst>
            <pc:docMk/>
            <pc:sldMk cId="2557258835" sldId="302"/>
            <ac:spMk id="8" creationId="{852D7CB6-8BB8-4494-840C-D78CC8F2E909}"/>
          </ac:spMkLst>
        </pc:spChg>
        <pc:spChg chg="add">
          <ac:chgData name="Erik Emilsson" userId="fca6a64d-57f4-4806-823b-cfc857143360" providerId="ADAL" clId="{C80BBC02-37B3-43C0-8513-1C9A49C83A4F}" dt="2020-12-01T21:17:02.447" v="5501"/>
          <ac:spMkLst>
            <pc:docMk/>
            <pc:sldMk cId="2557258835" sldId="302"/>
            <ac:spMk id="10" creationId="{E02EF92F-C651-4712-8259-0CD502EA3509}"/>
          </ac:spMkLst>
        </pc:spChg>
        <pc:graphicFrameChg chg="mod">
          <ac:chgData name="Erik Emilsson" userId="fca6a64d-57f4-4806-823b-cfc857143360" providerId="ADAL" clId="{C80BBC02-37B3-43C0-8513-1C9A49C83A4F}" dt="2020-12-04T09:03:46.859" v="9596" actId="113"/>
          <ac:graphicFrameMkLst>
            <pc:docMk/>
            <pc:sldMk cId="2557258835" sldId="302"/>
            <ac:graphicFrameMk id="6" creationId="{D6E7AD57-ADB2-4D56-B67F-B916E42A9DE3}"/>
          </ac:graphicFrameMkLst>
        </pc:graphicFrameChg>
      </pc:sldChg>
      <pc:sldChg chg="addSp delSp modSp mod">
        <pc:chgData name="Erik Emilsson" userId="fca6a64d-57f4-4806-823b-cfc857143360" providerId="ADAL" clId="{C80BBC02-37B3-43C0-8513-1C9A49C83A4F}" dt="2020-12-01T21:17:04.199" v="5502"/>
        <pc:sldMkLst>
          <pc:docMk/>
          <pc:sldMk cId="3689403089" sldId="303"/>
        </pc:sldMkLst>
        <pc:spChg chg="mod">
          <ac:chgData name="Erik Emilsson" userId="fca6a64d-57f4-4806-823b-cfc857143360" providerId="ADAL" clId="{C80BBC02-37B3-43C0-8513-1C9A49C83A4F}" dt="2020-11-26T21:06:39.243" v="1822" actId="108"/>
          <ac:spMkLst>
            <pc:docMk/>
            <pc:sldMk cId="3689403089" sldId="303"/>
            <ac:spMk id="3" creationId="{F9B4E232-C041-40EF-AAA1-D679A686543D}"/>
          </ac:spMkLst>
        </pc:spChg>
        <pc:spChg chg="add">
          <ac:chgData name="Erik Emilsson" userId="fca6a64d-57f4-4806-823b-cfc857143360" providerId="ADAL" clId="{C80BBC02-37B3-43C0-8513-1C9A49C83A4F}" dt="2020-12-01T21:17:04.199" v="5502"/>
          <ac:spMkLst>
            <pc:docMk/>
            <pc:sldMk cId="3689403089" sldId="303"/>
            <ac:spMk id="6" creationId="{B6317A73-30DA-4489-8A71-0E00FC887E50}"/>
          </ac:spMkLst>
        </pc:spChg>
        <pc:graphicFrameChg chg="add mod">
          <ac:chgData name="Erik Emilsson" userId="fca6a64d-57f4-4806-823b-cfc857143360" providerId="ADAL" clId="{C80BBC02-37B3-43C0-8513-1C9A49C83A4F}" dt="2020-11-27T13:00:53.679" v="3253" actId="2084"/>
          <ac:graphicFrameMkLst>
            <pc:docMk/>
            <pc:sldMk cId="3689403089" sldId="303"/>
            <ac:graphicFrameMk id="5" creationId="{E979C4D2-05B6-41E6-B4AB-1CF4898F5B3F}"/>
          </ac:graphicFrameMkLst>
        </pc:graphicFrameChg>
        <pc:graphicFrameChg chg="del">
          <ac:chgData name="Erik Emilsson" userId="fca6a64d-57f4-4806-823b-cfc857143360" providerId="ADAL" clId="{C80BBC02-37B3-43C0-8513-1C9A49C83A4F}" dt="2020-11-26T17:38:20.538" v="20" actId="478"/>
          <ac:graphicFrameMkLst>
            <pc:docMk/>
            <pc:sldMk cId="3689403089" sldId="303"/>
            <ac:graphicFrameMk id="6" creationId="{E979C4D2-05B6-41E6-B4AB-1CF4898F5B3F}"/>
          </ac:graphicFrameMkLst>
        </pc:graphicFrameChg>
      </pc:sldChg>
      <pc:sldChg chg="addSp delSp modSp mod">
        <pc:chgData name="Erik Emilsson" userId="fca6a64d-57f4-4806-823b-cfc857143360" providerId="ADAL" clId="{C80BBC02-37B3-43C0-8513-1C9A49C83A4F}" dt="2020-12-02T10:36:35.780" v="9333"/>
        <pc:sldMkLst>
          <pc:docMk/>
          <pc:sldMk cId="3628992220" sldId="304"/>
        </pc:sldMkLst>
        <pc:spChg chg="mod ord">
          <ac:chgData name="Erik Emilsson" userId="fca6a64d-57f4-4806-823b-cfc857143360" providerId="ADAL" clId="{C80BBC02-37B3-43C0-8513-1C9A49C83A4F}" dt="2020-12-02T10:36:35.348" v="9327" actId="1076"/>
          <ac:spMkLst>
            <pc:docMk/>
            <pc:sldMk cId="3628992220" sldId="304"/>
            <ac:spMk id="3" creationId="{1C15458A-5277-4464-804C-366F7DF1BB77}"/>
          </ac:spMkLst>
        </pc:spChg>
        <pc:spChg chg="add del mod ord">
          <ac:chgData name="Erik Emilsson" userId="fca6a64d-57f4-4806-823b-cfc857143360" providerId="ADAL" clId="{C80BBC02-37B3-43C0-8513-1C9A49C83A4F}" dt="2020-12-02T10:36:35.776" v="9329"/>
          <ac:spMkLst>
            <pc:docMk/>
            <pc:sldMk cId="3628992220" sldId="304"/>
            <ac:spMk id="4" creationId="{11C3C73F-F0ED-4CB8-9834-5EF2498A3AD8}"/>
          </ac:spMkLst>
        </pc:spChg>
        <pc:spChg chg="add del mod">
          <ac:chgData name="Erik Emilsson" userId="fca6a64d-57f4-4806-823b-cfc857143360" providerId="ADAL" clId="{C80BBC02-37B3-43C0-8513-1C9A49C83A4F}" dt="2020-12-02T10:36:35.779" v="9331"/>
          <ac:spMkLst>
            <pc:docMk/>
            <pc:sldMk cId="3628992220" sldId="304"/>
            <ac:spMk id="5" creationId="{FBEA5B71-B64F-4AED-B302-5993CAD9235F}"/>
          </ac:spMkLst>
        </pc:spChg>
        <pc:spChg chg="add del mod">
          <ac:chgData name="Erik Emilsson" userId="fca6a64d-57f4-4806-823b-cfc857143360" providerId="ADAL" clId="{C80BBC02-37B3-43C0-8513-1C9A49C83A4F}" dt="2020-12-02T10:36:35.780" v="9333"/>
          <ac:spMkLst>
            <pc:docMk/>
            <pc:sldMk cId="3628992220" sldId="304"/>
            <ac:spMk id="8" creationId="{E9CA0118-F59E-4491-A788-3714C6B548CC}"/>
          </ac:spMkLst>
        </pc:spChg>
        <pc:spChg chg="add">
          <ac:chgData name="Erik Emilsson" userId="fca6a64d-57f4-4806-823b-cfc857143360" providerId="ADAL" clId="{C80BBC02-37B3-43C0-8513-1C9A49C83A4F}" dt="2020-12-01T21:17:06.522" v="5503"/>
          <ac:spMkLst>
            <pc:docMk/>
            <pc:sldMk cId="3628992220" sldId="304"/>
            <ac:spMk id="9" creationId="{C9DAB996-973D-4028-A95A-2D46BB7CEEAB}"/>
          </ac:spMkLst>
        </pc:spChg>
        <pc:spChg chg="mod">
          <ac:chgData name="Erik Emilsson" userId="fca6a64d-57f4-4806-823b-cfc857143360" providerId="ADAL" clId="{C80BBC02-37B3-43C0-8513-1C9A49C83A4F}" dt="2020-12-01T21:06:35.433" v="5054" actId="20577"/>
          <ac:spMkLst>
            <pc:docMk/>
            <pc:sldMk cId="3628992220" sldId="304"/>
            <ac:spMk id="10" creationId="{00000000-0000-0000-0000-000000000000}"/>
          </ac:spMkLst>
        </pc:spChg>
        <pc:graphicFrameChg chg="add mod">
          <ac:chgData name="Erik Emilsson" userId="fca6a64d-57f4-4806-823b-cfc857143360" providerId="ADAL" clId="{C80BBC02-37B3-43C0-8513-1C9A49C83A4F}" dt="2020-12-02T10:36:32.659" v="9326" actId="167"/>
          <ac:graphicFrameMkLst>
            <pc:docMk/>
            <pc:sldMk cId="3628992220" sldId="304"/>
            <ac:graphicFrameMk id="6" creationId="{109EEA15-5E13-43AC-9C71-590BAAD2D8C5}"/>
          </ac:graphicFrameMkLst>
        </pc:graphicFrameChg>
        <pc:graphicFrameChg chg="del mod">
          <ac:chgData name="Erik Emilsson" userId="fca6a64d-57f4-4806-823b-cfc857143360" providerId="ADAL" clId="{C80BBC02-37B3-43C0-8513-1C9A49C83A4F}" dt="2020-11-29T14:46:44.093" v="4276" actId="478"/>
          <ac:graphicFrameMkLst>
            <pc:docMk/>
            <pc:sldMk cId="3628992220" sldId="304"/>
            <ac:graphicFrameMk id="7" creationId="{109EEA15-5E13-43AC-9C71-590BAAD2D8C5}"/>
          </ac:graphicFrameMkLst>
        </pc:graphicFrameChg>
      </pc:sldChg>
      <pc:sldChg chg="addSp delSp modSp mod">
        <pc:chgData name="Erik Emilsson" userId="fca6a64d-57f4-4806-823b-cfc857143360" providerId="ADAL" clId="{C80BBC02-37B3-43C0-8513-1C9A49C83A4F}" dt="2020-12-04T09:08:37.172" v="9624" actId="1076"/>
        <pc:sldMkLst>
          <pc:docMk/>
          <pc:sldMk cId="2317927717" sldId="305"/>
        </pc:sldMkLst>
        <pc:spChg chg="mod">
          <ac:chgData name="Erik Emilsson" userId="fca6a64d-57f4-4806-823b-cfc857143360" providerId="ADAL" clId="{C80BBC02-37B3-43C0-8513-1C9A49C83A4F}" dt="2020-11-26T19:11:56.257" v="1037" actId="20577"/>
          <ac:spMkLst>
            <pc:docMk/>
            <pc:sldMk cId="2317927717" sldId="305"/>
            <ac:spMk id="2" creationId="{00000000-0000-0000-0000-000000000000}"/>
          </ac:spMkLst>
        </pc:spChg>
        <pc:spChg chg="add del mod">
          <ac:chgData name="Erik Emilsson" userId="fca6a64d-57f4-4806-823b-cfc857143360" providerId="ADAL" clId="{C80BBC02-37B3-43C0-8513-1C9A49C83A4F}" dt="2020-11-26T18:58:49.622" v="520" actId="478"/>
          <ac:spMkLst>
            <pc:docMk/>
            <pc:sldMk cId="2317927717" sldId="305"/>
            <ac:spMk id="3" creationId="{63776FE8-245C-4B95-9E41-063F42162EF1}"/>
          </ac:spMkLst>
        </pc:spChg>
        <pc:spChg chg="add del mod">
          <ac:chgData name="Erik Emilsson" userId="fca6a64d-57f4-4806-823b-cfc857143360" providerId="ADAL" clId="{C80BBC02-37B3-43C0-8513-1C9A49C83A4F}" dt="2020-11-26T18:58:47.811" v="519" actId="478"/>
          <ac:spMkLst>
            <pc:docMk/>
            <pc:sldMk cId="2317927717" sldId="305"/>
            <ac:spMk id="4" creationId="{8157DCF3-86DE-41B2-9248-5C892B7E346D}"/>
          </ac:spMkLst>
        </pc:spChg>
        <pc:spChg chg="add mod">
          <ac:chgData name="Erik Emilsson" userId="fca6a64d-57f4-4806-823b-cfc857143360" providerId="ADAL" clId="{C80BBC02-37B3-43C0-8513-1C9A49C83A4F}" dt="2020-11-26T19:16:17.121" v="1083" actId="14100"/>
          <ac:spMkLst>
            <pc:docMk/>
            <pc:sldMk cId="2317927717" sldId="305"/>
            <ac:spMk id="6" creationId="{59FF77BB-5E3C-4B50-AC6E-C646C073FD45}"/>
          </ac:spMkLst>
        </pc:spChg>
        <pc:spChg chg="add mod">
          <ac:chgData name="Erik Emilsson" userId="fca6a64d-57f4-4806-823b-cfc857143360" providerId="ADAL" clId="{C80BBC02-37B3-43C0-8513-1C9A49C83A4F}" dt="2020-11-26T19:15:36.408" v="1072" actId="1076"/>
          <ac:spMkLst>
            <pc:docMk/>
            <pc:sldMk cId="2317927717" sldId="305"/>
            <ac:spMk id="7" creationId="{6FC2469B-F0FB-4DCC-B5B8-81862A95845B}"/>
          </ac:spMkLst>
        </pc:spChg>
        <pc:spChg chg="del mod">
          <ac:chgData name="Erik Emilsson" userId="fca6a64d-57f4-4806-823b-cfc857143360" providerId="ADAL" clId="{C80BBC02-37B3-43C0-8513-1C9A49C83A4F}" dt="2020-11-26T18:59:39.225" v="535" actId="478"/>
          <ac:spMkLst>
            <pc:docMk/>
            <pc:sldMk cId="2317927717" sldId="305"/>
            <ac:spMk id="9" creationId="{9E978F36-F0BD-4498-B945-562098532088}"/>
          </ac:spMkLst>
        </pc:spChg>
        <pc:spChg chg="mod">
          <ac:chgData name="Erik Emilsson" userId="fca6a64d-57f4-4806-823b-cfc857143360" providerId="ADAL" clId="{C80BBC02-37B3-43C0-8513-1C9A49C83A4F}" dt="2020-12-02T10:40:09.633" v="9405" actId="20577"/>
          <ac:spMkLst>
            <pc:docMk/>
            <pc:sldMk cId="2317927717" sldId="305"/>
            <ac:spMk id="10" creationId="{00000000-0000-0000-0000-000000000000}"/>
          </ac:spMkLst>
        </pc:spChg>
        <pc:spChg chg="add">
          <ac:chgData name="Erik Emilsson" userId="fca6a64d-57f4-4806-823b-cfc857143360" providerId="ADAL" clId="{C80BBC02-37B3-43C0-8513-1C9A49C83A4F}" dt="2020-12-01T21:17:08.861" v="5504"/>
          <ac:spMkLst>
            <pc:docMk/>
            <pc:sldMk cId="2317927717" sldId="305"/>
            <ac:spMk id="11" creationId="{47142E5A-8C24-42B2-AF05-D55FE9225523}"/>
          </ac:spMkLst>
        </pc:spChg>
        <pc:spChg chg="del mod">
          <ac:chgData name="Erik Emilsson" userId="fca6a64d-57f4-4806-823b-cfc857143360" providerId="ADAL" clId="{C80BBC02-37B3-43C0-8513-1C9A49C83A4F}" dt="2020-11-26T18:59:35.468" v="533" actId="478"/>
          <ac:spMkLst>
            <pc:docMk/>
            <pc:sldMk cId="2317927717" sldId="305"/>
            <ac:spMk id="11" creationId="{CDBBA8D5-537A-4575-99EC-7E4C766DEAA0}"/>
          </ac:spMkLst>
        </pc:spChg>
        <pc:spChg chg="del mod">
          <ac:chgData name="Erik Emilsson" userId="fca6a64d-57f4-4806-823b-cfc857143360" providerId="ADAL" clId="{C80BBC02-37B3-43C0-8513-1C9A49C83A4F}" dt="2020-11-26T18:59:33.273" v="532" actId="478"/>
          <ac:spMkLst>
            <pc:docMk/>
            <pc:sldMk cId="2317927717" sldId="305"/>
            <ac:spMk id="14" creationId="{441295C4-345D-42D8-9985-5B0789B8DBCD}"/>
          </ac:spMkLst>
        </pc:spChg>
        <pc:spChg chg="del">
          <ac:chgData name="Erik Emilsson" userId="fca6a64d-57f4-4806-823b-cfc857143360" providerId="ADAL" clId="{C80BBC02-37B3-43C0-8513-1C9A49C83A4F}" dt="2020-11-26T18:59:37.439" v="534" actId="478"/>
          <ac:spMkLst>
            <pc:docMk/>
            <pc:sldMk cId="2317927717" sldId="305"/>
            <ac:spMk id="17" creationId="{C9C56D08-F054-4E8B-B2DE-85A0C0041809}"/>
          </ac:spMkLst>
        </pc:spChg>
        <pc:spChg chg="add mod">
          <ac:chgData name="Erik Emilsson" userId="fca6a64d-57f4-4806-823b-cfc857143360" providerId="ADAL" clId="{C80BBC02-37B3-43C0-8513-1C9A49C83A4F}" dt="2020-11-26T19:09:07.208" v="884" actId="1076"/>
          <ac:spMkLst>
            <pc:docMk/>
            <pc:sldMk cId="2317927717" sldId="305"/>
            <ac:spMk id="18" creationId="{824CB7C6-E1C1-4906-97E5-A56E938FCDC0}"/>
          </ac:spMkLst>
        </pc:spChg>
        <pc:graphicFrameChg chg="del mod modGraphic">
          <ac:chgData name="Erik Emilsson" userId="fca6a64d-57f4-4806-823b-cfc857143360" providerId="ADAL" clId="{C80BBC02-37B3-43C0-8513-1C9A49C83A4F}" dt="2020-11-26T19:07:04.554" v="801" actId="478"/>
          <ac:graphicFrameMkLst>
            <pc:docMk/>
            <pc:sldMk cId="2317927717" sldId="305"/>
            <ac:graphicFrameMk id="5" creationId="{D0CFD7F2-A295-4051-970C-E108E5726DC3}"/>
          </ac:graphicFrameMkLst>
        </pc:graphicFrameChg>
        <pc:graphicFrameChg chg="add">
          <ac:chgData name="Erik Emilsson" userId="fca6a64d-57f4-4806-823b-cfc857143360" providerId="ADAL" clId="{C80BBC02-37B3-43C0-8513-1C9A49C83A4F}" dt="2020-11-27T08:12:27.068" v="2274"/>
          <ac:graphicFrameMkLst>
            <pc:docMk/>
            <pc:sldMk cId="2317927717" sldId="305"/>
            <ac:graphicFrameMk id="11" creationId="{5D5C65A1-0947-4754-9215-5E2F01A04123}"/>
          </ac:graphicFrameMkLst>
        </pc:graphicFrameChg>
        <pc:graphicFrameChg chg="add del mod">
          <ac:chgData name="Erik Emilsson" userId="fca6a64d-57f4-4806-823b-cfc857143360" providerId="ADAL" clId="{C80BBC02-37B3-43C0-8513-1C9A49C83A4F}" dt="2020-11-26T18:58:42.349" v="518" actId="478"/>
          <ac:graphicFrameMkLst>
            <pc:docMk/>
            <pc:sldMk cId="2317927717" sldId="305"/>
            <ac:graphicFrameMk id="12" creationId="{487F4F74-1518-432B-AEAE-7A7440EA5E60}"/>
          </ac:graphicFrameMkLst>
        </pc:graphicFrameChg>
        <pc:graphicFrameChg chg="add mod">
          <ac:chgData name="Erik Emilsson" userId="fca6a64d-57f4-4806-823b-cfc857143360" providerId="ADAL" clId="{C80BBC02-37B3-43C0-8513-1C9A49C83A4F}" dt="2020-11-26T21:32:11.162" v="1989" actId="14100"/>
          <ac:graphicFrameMkLst>
            <pc:docMk/>
            <pc:sldMk cId="2317927717" sldId="305"/>
            <ac:graphicFrameMk id="13" creationId="{4386477B-AA37-49C0-A38C-A47A8EF61277}"/>
          </ac:graphicFrameMkLst>
        </pc:graphicFrameChg>
        <pc:graphicFrameChg chg="add mod">
          <ac:chgData name="Erik Emilsson" userId="fca6a64d-57f4-4806-823b-cfc857143360" providerId="ADAL" clId="{C80BBC02-37B3-43C0-8513-1C9A49C83A4F}" dt="2020-12-04T09:08:37.172" v="9624" actId="1076"/>
          <ac:graphicFrameMkLst>
            <pc:docMk/>
            <pc:sldMk cId="2317927717" sldId="305"/>
            <ac:graphicFrameMk id="15" creationId="{7C7B56AA-B309-4DD9-8520-DC9EF377D461}"/>
          </ac:graphicFrameMkLst>
        </pc:graphicFrameChg>
        <pc:graphicFrameChg chg="del mod">
          <ac:chgData name="Erik Emilsson" userId="fca6a64d-57f4-4806-823b-cfc857143360" providerId="ADAL" clId="{C80BBC02-37B3-43C0-8513-1C9A49C83A4F}" dt="2020-11-26T18:33:59.605" v="425" actId="478"/>
          <ac:graphicFrameMkLst>
            <pc:docMk/>
            <pc:sldMk cId="2317927717" sldId="305"/>
            <ac:graphicFrameMk id="16" creationId="{487F4F74-1518-432B-AEAE-7A7440EA5E60}"/>
          </ac:graphicFrameMkLst>
        </pc:graphicFrameChg>
        <pc:cxnChg chg="add mod">
          <ac:chgData name="Erik Emilsson" userId="fca6a64d-57f4-4806-823b-cfc857143360" providerId="ADAL" clId="{C80BBC02-37B3-43C0-8513-1C9A49C83A4F}" dt="2020-11-27T08:12:23.338" v="2272" actId="1582"/>
          <ac:cxnSpMkLst>
            <pc:docMk/>
            <pc:sldMk cId="2317927717" sldId="305"/>
            <ac:cxnSpMk id="4" creationId="{5B3C01A4-7584-49A6-BC6C-8E4416190973}"/>
          </ac:cxnSpMkLst>
        </pc:cxnChg>
      </pc:sldChg>
      <pc:sldChg chg="addSp delSp modSp mod">
        <pc:chgData name="Erik Emilsson" userId="fca6a64d-57f4-4806-823b-cfc857143360" providerId="ADAL" clId="{C80BBC02-37B3-43C0-8513-1C9A49C83A4F}" dt="2020-12-01T21:48:30.964" v="7113" actId="20577"/>
        <pc:sldMkLst>
          <pc:docMk/>
          <pc:sldMk cId="1838097305" sldId="306"/>
        </pc:sldMkLst>
        <pc:spChg chg="add">
          <ac:chgData name="Erik Emilsson" userId="fca6a64d-57f4-4806-823b-cfc857143360" providerId="ADAL" clId="{C80BBC02-37B3-43C0-8513-1C9A49C83A4F}" dt="2020-12-01T21:18:12.170" v="5538"/>
          <ac:spMkLst>
            <pc:docMk/>
            <pc:sldMk cId="1838097305" sldId="306"/>
            <ac:spMk id="5" creationId="{59CCEA2F-26F1-4D93-9B89-2A960F440987}"/>
          </ac:spMkLst>
        </pc:spChg>
        <pc:spChg chg="mod">
          <ac:chgData name="Erik Emilsson" userId="fca6a64d-57f4-4806-823b-cfc857143360" providerId="ADAL" clId="{C80BBC02-37B3-43C0-8513-1C9A49C83A4F}" dt="2020-12-01T21:48:30.964" v="7113" actId="20577"/>
          <ac:spMkLst>
            <pc:docMk/>
            <pc:sldMk cId="1838097305" sldId="306"/>
            <ac:spMk id="8" creationId="{47352604-9A3F-47F6-BBEA-4557220511EE}"/>
          </ac:spMkLst>
        </pc:spChg>
        <pc:spChg chg="del">
          <ac:chgData name="Erik Emilsson" userId="fca6a64d-57f4-4806-823b-cfc857143360" providerId="ADAL" clId="{C80BBC02-37B3-43C0-8513-1C9A49C83A4F}" dt="2020-11-27T07:39:04.691" v="2023" actId="478"/>
          <ac:spMkLst>
            <pc:docMk/>
            <pc:sldMk cId="1838097305" sldId="306"/>
            <ac:spMk id="9" creationId="{07063657-9177-40E0-81F6-863A93AD06B8}"/>
          </ac:spMkLst>
        </pc:spChg>
        <pc:graphicFrameChg chg="del mod">
          <ac:chgData name="Erik Emilsson" userId="fca6a64d-57f4-4806-823b-cfc857143360" providerId="ADAL" clId="{C80BBC02-37B3-43C0-8513-1C9A49C83A4F}" dt="2020-11-27T07:37:23.524" v="2013" actId="478"/>
          <ac:graphicFrameMkLst>
            <pc:docMk/>
            <pc:sldMk cId="1838097305" sldId="306"/>
            <ac:graphicFrameMk id="6" creationId="{4FB08A80-700F-474B-BB49-70792CE93AFA}"/>
          </ac:graphicFrameMkLst>
        </pc:graphicFrameChg>
        <pc:graphicFrameChg chg="add mod">
          <ac:chgData name="Erik Emilsson" userId="fca6a64d-57f4-4806-823b-cfc857143360" providerId="ADAL" clId="{C80BBC02-37B3-43C0-8513-1C9A49C83A4F}" dt="2020-12-01T21:35:58.321" v="6428" actId="1036"/>
          <ac:graphicFrameMkLst>
            <pc:docMk/>
            <pc:sldMk cId="1838097305" sldId="306"/>
            <ac:graphicFrameMk id="7" creationId="{4FB08A80-700F-474B-BB49-70792CE93AFA}"/>
          </ac:graphicFrameMkLst>
        </pc:graphicFrameChg>
      </pc:sldChg>
      <pc:sldChg chg="addSp delSp modSp mod">
        <pc:chgData name="Erik Emilsson" userId="fca6a64d-57f4-4806-823b-cfc857143360" providerId="ADAL" clId="{C80BBC02-37B3-43C0-8513-1C9A49C83A4F}" dt="2020-12-02T10:44:54.199" v="9584"/>
        <pc:sldMkLst>
          <pc:docMk/>
          <pc:sldMk cId="627015666" sldId="307"/>
        </pc:sldMkLst>
        <pc:spChg chg="mod">
          <ac:chgData name="Erik Emilsson" userId="fca6a64d-57f4-4806-823b-cfc857143360" providerId="ADAL" clId="{C80BBC02-37B3-43C0-8513-1C9A49C83A4F}" dt="2020-11-26T20:48:56.815" v="1670" actId="20577"/>
          <ac:spMkLst>
            <pc:docMk/>
            <pc:sldMk cId="627015666" sldId="307"/>
            <ac:spMk id="2" creationId="{81C8FD04-18A2-496F-8C18-AC9E02007B7E}"/>
          </ac:spMkLst>
        </pc:spChg>
        <pc:spChg chg="add mod">
          <ac:chgData name="Erik Emilsson" userId="fca6a64d-57f4-4806-823b-cfc857143360" providerId="ADAL" clId="{C80BBC02-37B3-43C0-8513-1C9A49C83A4F}" dt="2020-12-02T10:44:53.796" v="9580" actId="1076"/>
          <ac:spMkLst>
            <pc:docMk/>
            <pc:sldMk cId="627015666" sldId="307"/>
            <ac:spMk id="3" creationId="{B1B8D120-CFBA-4989-9F3D-D43DC313F56F}"/>
          </ac:spMkLst>
        </pc:spChg>
        <pc:spChg chg="add del mod">
          <ac:chgData name="Erik Emilsson" userId="fca6a64d-57f4-4806-823b-cfc857143360" providerId="ADAL" clId="{C80BBC02-37B3-43C0-8513-1C9A49C83A4F}" dt="2020-12-02T10:44:54.197" v="9582"/>
          <ac:spMkLst>
            <pc:docMk/>
            <pc:sldMk cId="627015666" sldId="307"/>
            <ac:spMk id="4" creationId="{1128BFEA-5762-4DA5-9C5A-5E8A50CCC227}"/>
          </ac:spMkLst>
        </pc:spChg>
        <pc:spChg chg="mod">
          <ac:chgData name="Erik Emilsson" userId="fca6a64d-57f4-4806-823b-cfc857143360" providerId="ADAL" clId="{C80BBC02-37B3-43C0-8513-1C9A49C83A4F}" dt="2020-12-01T21:15:09.377" v="5464" actId="20577"/>
          <ac:spMkLst>
            <pc:docMk/>
            <pc:sldMk cId="627015666" sldId="307"/>
            <ac:spMk id="8" creationId="{FEB45FC3-11C5-48F7-A99D-4AAE91C639FD}"/>
          </ac:spMkLst>
        </pc:spChg>
        <pc:spChg chg="del mod">
          <ac:chgData name="Erik Emilsson" userId="fca6a64d-57f4-4806-823b-cfc857143360" providerId="ADAL" clId="{C80BBC02-37B3-43C0-8513-1C9A49C83A4F}" dt="2020-12-02T10:44:54.199" v="9584"/>
          <ac:spMkLst>
            <pc:docMk/>
            <pc:sldMk cId="627015666" sldId="307"/>
            <ac:spMk id="9" creationId="{6BFEE863-FB4F-489A-8CCA-F874A5F392B3}"/>
          </ac:spMkLst>
        </pc:spChg>
        <pc:spChg chg="add del">
          <ac:chgData name="Erik Emilsson" userId="fca6a64d-57f4-4806-823b-cfc857143360" providerId="ADAL" clId="{C80BBC02-37B3-43C0-8513-1C9A49C83A4F}" dt="2020-12-01T21:35:16.601" v="6399" actId="478"/>
          <ac:spMkLst>
            <pc:docMk/>
            <pc:sldMk cId="627015666" sldId="307"/>
            <ac:spMk id="10" creationId="{A4C5FCC3-3211-4DB7-A3ED-74B5E873D7FE}"/>
          </ac:spMkLst>
        </pc:spChg>
        <pc:spChg chg="add mod">
          <ac:chgData name="Erik Emilsson" userId="fca6a64d-57f4-4806-823b-cfc857143360" providerId="ADAL" clId="{C80BBC02-37B3-43C0-8513-1C9A49C83A4F}" dt="2020-12-01T23:02:54.862" v="8738" actId="20577"/>
          <ac:spMkLst>
            <pc:docMk/>
            <pc:sldMk cId="627015666" sldId="307"/>
            <ac:spMk id="12" creationId="{0AFD2682-0440-49F2-AD4B-14DA77DDB827}"/>
          </ac:spMkLst>
        </pc:spChg>
        <pc:graphicFrameChg chg="del mod">
          <ac:chgData name="Erik Emilsson" userId="fca6a64d-57f4-4806-823b-cfc857143360" providerId="ADAL" clId="{C80BBC02-37B3-43C0-8513-1C9A49C83A4F}" dt="2020-11-26T20:40:48.238" v="1630" actId="478"/>
          <ac:graphicFrameMkLst>
            <pc:docMk/>
            <pc:sldMk cId="627015666" sldId="307"/>
            <ac:graphicFrameMk id="6" creationId="{9DDA494E-AB0B-4638-8010-148FAD2AF85B}"/>
          </ac:graphicFrameMkLst>
        </pc:graphicFrameChg>
        <pc:graphicFrameChg chg="add del mod">
          <ac:chgData name="Erik Emilsson" userId="fca6a64d-57f4-4806-823b-cfc857143360" providerId="ADAL" clId="{C80BBC02-37B3-43C0-8513-1C9A49C83A4F}" dt="2020-11-27T12:41:22.077" v="3141" actId="478"/>
          <ac:graphicFrameMkLst>
            <pc:docMk/>
            <pc:sldMk cId="627015666" sldId="307"/>
            <ac:graphicFrameMk id="10" creationId="{9DDA494E-AB0B-4638-8010-148FAD2AF85B}"/>
          </ac:graphicFrameMkLst>
        </pc:graphicFrameChg>
        <pc:graphicFrameChg chg="add mod">
          <ac:chgData name="Erik Emilsson" userId="fca6a64d-57f4-4806-823b-cfc857143360" providerId="ADAL" clId="{C80BBC02-37B3-43C0-8513-1C9A49C83A4F}" dt="2020-11-27T12:43:12.496" v="3162"/>
          <ac:graphicFrameMkLst>
            <pc:docMk/>
            <pc:sldMk cId="627015666" sldId="307"/>
            <ac:graphicFrameMk id="11" creationId="{9DDA494E-AB0B-4638-8010-148FAD2AF85B}"/>
          </ac:graphicFrameMkLst>
        </pc:graphicFrameChg>
      </pc:sldChg>
      <pc:sldChg chg="modSp add del">
        <pc:chgData name="Erik Emilsson" userId="fca6a64d-57f4-4806-823b-cfc857143360" providerId="ADAL" clId="{C80BBC02-37B3-43C0-8513-1C9A49C83A4F}" dt="2020-11-26T21:09:24.858" v="1871" actId="2696"/>
        <pc:sldMkLst>
          <pc:docMk/>
          <pc:sldMk cId="3356046923" sldId="308"/>
        </pc:sldMkLst>
        <pc:spChg chg="mod">
          <ac:chgData name="Erik Emilsson" userId="fca6a64d-57f4-4806-823b-cfc857143360" providerId="ADAL" clId="{C80BBC02-37B3-43C0-8513-1C9A49C83A4F}" dt="2020-11-26T21:09:15.458" v="1870" actId="20577"/>
          <ac:spMkLst>
            <pc:docMk/>
            <pc:sldMk cId="3356046923" sldId="308"/>
            <ac:spMk id="3" creationId="{FD890FBB-AE2C-406C-92E5-64B4DAA16533}"/>
          </ac:spMkLst>
        </pc:spChg>
      </pc:sldChg>
    </pc:docChg>
  </pc:docChgLst>
  <pc:docChgLst>
    <pc:chgData name="Erik Emilsson" userId="S::erik.emilsson@ivl.se::fca6a64d-57f4-4806-823b-cfc857143360" providerId="AD" clId="Web-{3E441904-9EC6-F40B-B3C2-9D259C0A37E2}"/>
    <pc:docChg chg="modSld">
      <pc:chgData name="Erik Emilsson" userId="S::erik.emilsson@ivl.se::fca6a64d-57f4-4806-823b-cfc857143360" providerId="AD" clId="Web-{3E441904-9EC6-F40B-B3C2-9D259C0A37E2}" dt="2020-11-27T07:29:39.543" v="5" actId="20577"/>
      <pc:docMkLst>
        <pc:docMk/>
      </pc:docMkLst>
      <pc:sldChg chg="modSp">
        <pc:chgData name="Erik Emilsson" userId="S::erik.emilsson@ivl.se::fca6a64d-57f4-4806-823b-cfc857143360" providerId="AD" clId="Web-{3E441904-9EC6-F40B-B3C2-9D259C0A37E2}" dt="2020-11-27T07:29:24.464" v="0" actId="20577"/>
        <pc:sldMkLst>
          <pc:docMk/>
          <pc:sldMk cId="1256150616" sldId="296"/>
        </pc:sldMkLst>
        <pc:spChg chg="mod">
          <ac:chgData name="Erik Emilsson" userId="S::erik.emilsson@ivl.se::fca6a64d-57f4-4806-823b-cfc857143360" providerId="AD" clId="Web-{3E441904-9EC6-F40B-B3C2-9D259C0A37E2}" dt="2020-11-27T07:29:24.464" v="0" actId="20577"/>
          <ac:spMkLst>
            <pc:docMk/>
            <pc:sldMk cId="1256150616" sldId="296"/>
            <ac:spMk id="7" creationId="{37FB6264-C8A7-41D6-94AE-C546BA67ED88}"/>
          </ac:spMkLst>
        </pc:spChg>
      </pc:sldChg>
      <pc:sldChg chg="modSp">
        <pc:chgData name="Erik Emilsson" userId="S::erik.emilsson@ivl.se::fca6a64d-57f4-4806-823b-cfc857143360" providerId="AD" clId="Web-{3E441904-9EC6-F40B-B3C2-9D259C0A37E2}" dt="2020-11-27T07:29:37.871" v="4" actId="20577"/>
        <pc:sldMkLst>
          <pc:docMk/>
          <pc:sldMk cId="627015666" sldId="307"/>
        </pc:sldMkLst>
        <pc:spChg chg="mod">
          <ac:chgData name="Erik Emilsson" userId="S::erik.emilsson@ivl.se::fca6a64d-57f4-4806-823b-cfc857143360" providerId="AD" clId="Web-{3E441904-9EC6-F40B-B3C2-9D259C0A37E2}" dt="2020-11-27T07:29:37.871" v="4" actId="20577"/>
          <ac:spMkLst>
            <pc:docMk/>
            <pc:sldMk cId="627015666" sldId="307"/>
            <ac:spMk id="9" creationId="{6BFEE863-FB4F-489A-8CCA-F874A5F392B3}"/>
          </ac:spMkLst>
        </pc:spChg>
      </pc:sldChg>
    </pc:docChg>
  </pc:docChgLst>
  <pc:docChgLst>
    <pc:chgData name="Erik Emilsson" userId="S::erik.emilsson@ivl.se::fca6a64d-57f4-4806-823b-cfc857143360" providerId="AD" clId="Web-{5FA42BA4-4F1B-220C-1E57-E9A1BEA0205F}"/>
    <pc:docChg chg="modSld">
      <pc:chgData name="Erik Emilsson" userId="S::erik.emilsson@ivl.se::fca6a64d-57f4-4806-823b-cfc857143360" providerId="AD" clId="Web-{5FA42BA4-4F1B-220C-1E57-E9A1BEA0205F}" dt="2020-12-02T10:31:45.848" v="14" actId="20577"/>
      <pc:docMkLst>
        <pc:docMk/>
      </pc:docMkLst>
      <pc:sldChg chg="modSp">
        <pc:chgData name="Erik Emilsson" userId="S::erik.emilsson@ivl.se::fca6a64d-57f4-4806-823b-cfc857143360" providerId="AD" clId="Web-{5FA42BA4-4F1B-220C-1E57-E9A1BEA0205F}" dt="2020-12-02T10:31:43.802" v="12" actId="20577"/>
        <pc:sldMkLst>
          <pc:docMk/>
          <pc:sldMk cId="2187544509" sldId="295"/>
        </pc:sldMkLst>
        <pc:spChg chg="mod">
          <ac:chgData name="Erik Emilsson" userId="S::erik.emilsson@ivl.se::fca6a64d-57f4-4806-823b-cfc857143360" providerId="AD" clId="Web-{5FA42BA4-4F1B-220C-1E57-E9A1BEA0205F}" dt="2020-12-02T10:31:43.802" v="12" actId="20577"/>
          <ac:spMkLst>
            <pc:docMk/>
            <pc:sldMk cId="2187544509" sldId="295"/>
            <ac:spMk id="11" creationId="{73E5B08A-6B14-4592-8871-4166715F9D04}"/>
          </ac:spMkLst>
        </pc:spChg>
      </pc:sldChg>
    </pc:docChg>
  </pc:docChgLst>
  <pc:docChgLst>
    <pc:chgData name="Erik Emilsson" userId="fca6a64d-57f4-4806-823b-cfc857143360" providerId="ADAL" clId="{A6D6078F-9BEA-41AA-9F0F-12047F675C93}"/>
    <pc:docChg chg="custSel mod modSld">
      <pc:chgData name="Erik Emilsson" userId="fca6a64d-57f4-4806-823b-cfc857143360" providerId="ADAL" clId="{A6D6078F-9BEA-41AA-9F0F-12047F675C93}" dt="2020-11-05T10:19:53.648" v="377" actId="13926"/>
      <pc:docMkLst>
        <pc:docMk/>
      </pc:docMkLst>
      <pc:sldChg chg="addCm modCm">
        <pc:chgData name="Erik Emilsson" userId="fca6a64d-57f4-4806-823b-cfc857143360" providerId="ADAL" clId="{A6D6078F-9BEA-41AA-9F0F-12047F675C93}" dt="2020-11-05T09:04:00.614" v="5" actId="1589"/>
        <pc:sldMkLst>
          <pc:docMk/>
          <pc:sldMk cId="304649575" sldId="258"/>
        </pc:sldMkLst>
      </pc:sldChg>
      <pc:sldChg chg="addSp modSp mod">
        <pc:chgData name="Erik Emilsson" userId="fca6a64d-57f4-4806-823b-cfc857143360" providerId="ADAL" clId="{A6D6078F-9BEA-41AA-9F0F-12047F675C93}" dt="2020-11-05T09:40:58.206" v="233" actId="20577"/>
        <pc:sldMkLst>
          <pc:docMk/>
          <pc:sldMk cId="1164025761" sldId="274"/>
        </pc:sldMkLst>
        <pc:spChg chg="mod ord">
          <ac:chgData name="Erik Emilsson" userId="fca6a64d-57f4-4806-823b-cfc857143360" providerId="ADAL" clId="{A6D6078F-9BEA-41AA-9F0F-12047F675C93}" dt="2020-11-05T09:32:46.187" v="142" actId="26606"/>
          <ac:spMkLst>
            <pc:docMk/>
            <pc:sldMk cId="1164025761" sldId="274"/>
            <ac:spMk id="2" creationId="{05AB003E-C996-422E-96DF-621819E90ABD}"/>
          </ac:spMkLst>
        </pc:spChg>
        <pc:spChg chg="add mod">
          <ac:chgData name="Erik Emilsson" userId="fca6a64d-57f4-4806-823b-cfc857143360" providerId="ADAL" clId="{A6D6078F-9BEA-41AA-9F0F-12047F675C93}" dt="2020-11-05T09:37:55.185" v="175" actId="13926"/>
          <ac:spMkLst>
            <pc:docMk/>
            <pc:sldMk cId="1164025761" sldId="274"/>
            <ac:spMk id="3" creationId="{516C50CA-D72F-4D02-AC20-9878DAA996B5}"/>
          </ac:spMkLst>
        </pc:spChg>
        <pc:spChg chg="mod ord">
          <ac:chgData name="Erik Emilsson" userId="fca6a64d-57f4-4806-823b-cfc857143360" providerId="ADAL" clId="{A6D6078F-9BEA-41AA-9F0F-12047F675C93}" dt="2020-11-05T09:32:46.187" v="142" actId="26606"/>
          <ac:spMkLst>
            <pc:docMk/>
            <pc:sldMk cId="1164025761" sldId="274"/>
            <ac:spMk id="4" creationId="{0DC10541-C502-47CA-88B9-57810D5FD6EA}"/>
          </ac:spMkLst>
        </pc:spChg>
        <pc:spChg chg="add mod">
          <ac:chgData name="Erik Emilsson" userId="fca6a64d-57f4-4806-823b-cfc857143360" providerId="ADAL" clId="{A6D6078F-9BEA-41AA-9F0F-12047F675C93}" dt="2020-11-05T09:40:58.206" v="233" actId="20577"/>
          <ac:spMkLst>
            <pc:docMk/>
            <pc:sldMk cId="1164025761" sldId="274"/>
            <ac:spMk id="7" creationId="{BABE8F7F-4DEB-42EE-8070-14D99433EB5C}"/>
          </ac:spMkLst>
        </pc:spChg>
        <pc:graphicFrameChg chg="add mod">
          <ac:chgData name="Erik Emilsson" userId="fca6a64d-57f4-4806-823b-cfc857143360" providerId="ADAL" clId="{A6D6078F-9BEA-41AA-9F0F-12047F675C93}" dt="2020-11-05T09:38:09.684" v="176" actId="14100"/>
          <ac:graphicFrameMkLst>
            <pc:docMk/>
            <pc:sldMk cId="1164025761" sldId="274"/>
            <ac:graphicFrameMk id="5" creationId="{CE09E79C-1FDB-4522-AFBB-76E18ED93863}"/>
          </ac:graphicFrameMkLst>
        </pc:graphicFrameChg>
        <pc:graphicFrameChg chg="add mod">
          <ac:chgData name="Erik Emilsson" userId="fca6a64d-57f4-4806-823b-cfc857143360" providerId="ADAL" clId="{A6D6078F-9BEA-41AA-9F0F-12047F675C93}" dt="2020-11-05T09:33:30.322" v="149" actId="14100"/>
          <ac:graphicFrameMkLst>
            <pc:docMk/>
            <pc:sldMk cId="1164025761" sldId="274"/>
            <ac:graphicFrameMk id="6" creationId="{D95E88A1-2A66-4E91-9A9B-0FC0D930BCF6}"/>
          </ac:graphicFrameMkLst>
        </pc:graphicFrameChg>
      </pc:sldChg>
      <pc:sldChg chg="modSp">
        <pc:chgData name="Erik Emilsson" userId="fca6a64d-57f4-4806-823b-cfc857143360" providerId="ADAL" clId="{A6D6078F-9BEA-41AA-9F0F-12047F675C93}" dt="2020-11-05T09:37:04.254" v="150" actId="13926"/>
        <pc:sldMkLst>
          <pc:docMk/>
          <pc:sldMk cId="3358203131" sldId="275"/>
        </pc:sldMkLst>
        <pc:spChg chg="mod">
          <ac:chgData name="Erik Emilsson" userId="fca6a64d-57f4-4806-823b-cfc857143360" providerId="ADAL" clId="{A6D6078F-9BEA-41AA-9F0F-12047F675C93}" dt="2020-11-05T09:37:04.254" v="150" actId="13926"/>
          <ac:spMkLst>
            <pc:docMk/>
            <pc:sldMk cId="3358203131" sldId="275"/>
            <ac:spMk id="2" creationId="{9A421F57-6A19-45C1-AD4E-5B19E8A34E1B}"/>
          </ac:spMkLst>
        </pc:spChg>
      </pc:sldChg>
      <pc:sldChg chg="modSp">
        <pc:chgData name="Erik Emilsson" userId="fca6a64d-57f4-4806-823b-cfc857143360" providerId="ADAL" clId="{A6D6078F-9BEA-41AA-9F0F-12047F675C93}" dt="2020-11-05T09:43:24.849" v="248" actId="13926"/>
        <pc:sldMkLst>
          <pc:docMk/>
          <pc:sldMk cId="4265399599" sldId="279"/>
        </pc:sldMkLst>
        <pc:spChg chg="mod">
          <ac:chgData name="Erik Emilsson" userId="fca6a64d-57f4-4806-823b-cfc857143360" providerId="ADAL" clId="{A6D6078F-9BEA-41AA-9F0F-12047F675C93}" dt="2020-11-05T09:43:24.849" v="248" actId="13926"/>
          <ac:spMkLst>
            <pc:docMk/>
            <pc:sldMk cId="4265399599" sldId="279"/>
            <ac:spMk id="2" creationId="{30A91A90-2506-44A3-902C-5CD06F90736D}"/>
          </ac:spMkLst>
        </pc:spChg>
      </pc:sldChg>
      <pc:sldChg chg="addSp modSp">
        <pc:chgData name="Erik Emilsson" userId="fca6a64d-57f4-4806-823b-cfc857143360" providerId="ADAL" clId="{A6D6078F-9BEA-41AA-9F0F-12047F675C93}" dt="2020-11-05T09:29:48.579" v="138" actId="13926"/>
        <pc:sldMkLst>
          <pc:docMk/>
          <pc:sldMk cId="2939022201" sldId="293"/>
        </pc:sldMkLst>
        <pc:spChg chg="add mod">
          <ac:chgData name="Erik Emilsson" userId="fca6a64d-57f4-4806-823b-cfc857143360" providerId="ADAL" clId="{A6D6078F-9BEA-41AA-9F0F-12047F675C93}" dt="2020-11-05T09:29:48.579" v="138" actId="13926"/>
          <ac:spMkLst>
            <pc:docMk/>
            <pc:sldMk cId="2939022201" sldId="293"/>
            <ac:spMk id="3" creationId="{40808C09-8D92-415B-ACBA-E502DBF491E0}"/>
          </ac:spMkLst>
        </pc:spChg>
        <pc:graphicFrameChg chg="mod">
          <ac:chgData name="Erik Emilsson" userId="fca6a64d-57f4-4806-823b-cfc857143360" providerId="ADAL" clId="{A6D6078F-9BEA-41AA-9F0F-12047F675C93}" dt="2020-11-05T09:28:06.536" v="88" actId="14100"/>
          <ac:graphicFrameMkLst>
            <pc:docMk/>
            <pc:sldMk cId="2939022201" sldId="293"/>
            <ac:graphicFrameMk id="5" creationId="{F456A477-F925-42C0-8131-BDB73BC005B9}"/>
          </ac:graphicFrameMkLst>
        </pc:graphicFrameChg>
      </pc:sldChg>
      <pc:sldChg chg="addSp modSp">
        <pc:chgData name="Erik Emilsson" userId="fca6a64d-57f4-4806-823b-cfc857143360" providerId="ADAL" clId="{A6D6078F-9BEA-41AA-9F0F-12047F675C93}" dt="2020-11-05T09:47:00.871" v="353" actId="20577"/>
        <pc:sldMkLst>
          <pc:docMk/>
          <pc:sldMk cId="987910403" sldId="294"/>
        </pc:sldMkLst>
        <pc:spChg chg="add mod">
          <ac:chgData name="Erik Emilsson" userId="fca6a64d-57f4-4806-823b-cfc857143360" providerId="ADAL" clId="{A6D6078F-9BEA-41AA-9F0F-12047F675C93}" dt="2020-11-05T09:47:00.871" v="353" actId="20577"/>
          <ac:spMkLst>
            <pc:docMk/>
            <pc:sldMk cId="987910403" sldId="294"/>
            <ac:spMk id="3" creationId="{66B03ADF-D7B0-4D96-AA10-FE9704975CBD}"/>
          </ac:spMkLst>
        </pc:spChg>
      </pc:sldChg>
      <pc:sldChg chg="addSp modSp">
        <pc:chgData name="Erik Emilsson" userId="fca6a64d-57f4-4806-823b-cfc857143360" providerId="ADAL" clId="{A6D6078F-9BEA-41AA-9F0F-12047F675C93}" dt="2020-11-05T09:47:53.039" v="371" actId="13926"/>
        <pc:sldMkLst>
          <pc:docMk/>
          <pc:sldMk cId="1256150616" sldId="296"/>
        </pc:sldMkLst>
        <pc:spChg chg="add mod">
          <ac:chgData name="Erik Emilsson" userId="fca6a64d-57f4-4806-823b-cfc857143360" providerId="ADAL" clId="{A6D6078F-9BEA-41AA-9F0F-12047F675C93}" dt="2020-11-05T09:47:53.039" v="371" actId="13926"/>
          <ac:spMkLst>
            <pc:docMk/>
            <pc:sldMk cId="1256150616" sldId="296"/>
            <ac:spMk id="3" creationId="{DC92927B-D7EA-4D05-A2E1-A8B167361E99}"/>
          </ac:spMkLst>
        </pc:spChg>
      </pc:sldChg>
      <pc:sldChg chg="modSp">
        <pc:chgData name="Erik Emilsson" userId="fca6a64d-57f4-4806-823b-cfc857143360" providerId="ADAL" clId="{A6D6078F-9BEA-41AA-9F0F-12047F675C93}" dt="2020-11-05T08:11:09.649" v="0"/>
        <pc:sldMkLst>
          <pc:docMk/>
          <pc:sldMk cId="802100365" sldId="298"/>
        </pc:sldMkLst>
        <pc:spChg chg="mod">
          <ac:chgData name="Erik Emilsson" userId="fca6a64d-57f4-4806-823b-cfc857143360" providerId="ADAL" clId="{A6D6078F-9BEA-41AA-9F0F-12047F675C93}" dt="2020-11-05T08:11:09.649" v="0"/>
          <ac:spMkLst>
            <pc:docMk/>
            <pc:sldMk cId="802100365" sldId="298"/>
            <ac:spMk id="2" creationId="{8F6A6C5E-AFF3-42F8-8D4E-21985185FC22}"/>
          </ac:spMkLst>
        </pc:spChg>
      </pc:sldChg>
      <pc:sldChg chg="addSp modSp addCm modCm">
        <pc:chgData name="Erik Emilsson" userId="fca6a64d-57f4-4806-823b-cfc857143360" providerId="ADAL" clId="{A6D6078F-9BEA-41AA-9F0F-12047F675C93}" dt="2020-11-05T09:15:36.874" v="48" actId="20577"/>
        <pc:sldMkLst>
          <pc:docMk/>
          <pc:sldMk cId="1093908459" sldId="299"/>
        </pc:sldMkLst>
        <pc:spChg chg="add mod">
          <ac:chgData name="Erik Emilsson" userId="fca6a64d-57f4-4806-823b-cfc857143360" providerId="ADAL" clId="{A6D6078F-9BEA-41AA-9F0F-12047F675C93}" dt="2020-11-05T09:15:36.874" v="48" actId="20577"/>
          <ac:spMkLst>
            <pc:docMk/>
            <pc:sldMk cId="1093908459" sldId="299"/>
            <ac:spMk id="5" creationId="{7B0F58FE-0230-4B69-9A4E-00822D824975}"/>
          </ac:spMkLst>
        </pc:spChg>
      </pc:sldChg>
      <pc:sldChg chg="delSp modSp">
        <pc:chgData name="Erik Emilsson" userId="fca6a64d-57f4-4806-823b-cfc857143360" providerId="ADAL" clId="{A6D6078F-9BEA-41AA-9F0F-12047F675C93}" dt="2020-11-05T10:19:53.648" v="377" actId="13926"/>
        <pc:sldMkLst>
          <pc:docMk/>
          <pc:sldMk cId="1965533671" sldId="300"/>
        </pc:sldMkLst>
        <pc:spChg chg="mod">
          <ac:chgData name="Erik Emilsson" userId="fca6a64d-57f4-4806-823b-cfc857143360" providerId="ADAL" clId="{A6D6078F-9BEA-41AA-9F0F-12047F675C93}" dt="2020-11-05T10:19:53.648" v="377" actId="13926"/>
          <ac:spMkLst>
            <pc:docMk/>
            <pc:sldMk cId="1965533671" sldId="300"/>
            <ac:spMk id="7" creationId="{834CC259-FC33-476C-B7D7-CA245FA4350C}"/>
          </ac:spMkLst>
        </pc:spChg>
        <pc:graphicFrameChg chg="mod">
          <ac:chgData name="Erik Emilsson" userId="fca6a64d-57f4-4806-823b-cfc857143360" providerId="ADAL" clId="{A6D6078F-9BEA-41AA-9F0F-12047F675C93}" dt="2020-11-05T10:19:50.885" v="376" actId="1076"/>
          <ac:graphicFrameMkLst>
            <pc:docMk/>
            <pc:sldMk cId="1965533671" sldId="300"/>
            <ac:graphicFrameMk id="8" creationId="{B09E9511-F131-4F6A-8476-60077CE96D31}"/>
          </ac:graphicFrameMkLst>
        </pc:graphicFrameChg>
        <pc:graphicFrameChg chg="del mod">
          <ac:chgData name="Erik Emilsson" userId="fca6a64d-57f4-4806-823b-cfc857143360" providerId="ADAL" clId="{A6D6078F-9BEA-41AA-9F0F-12047F675C93}" dt="2020-11-05T10:19:47.320" v="374" actId="478"/>
          <ac:graphicFrameMkLst>
            <pc:docMk/>
            <pc:sldMk cId="1965533671" sldId="300"/>
            <ac:graphicFrameMk id="13" creationId="{6F180BF6-1DB9-4E7F-BEBA-86D3E6D1390A}"/>
          </ac:graphicFrameMkLst>
        </pc:graphicFrameChg>
        <pc:graphicFrameChg chg="del">
          <ac:chgData name="Erik Emilsson" userId="fca6a64d-57f4-4806-823b-cfc857143360" providerId="ADAL" clId="{A6D6078F-9BEA-41AA-9F0F-12047F675C93}" dt="2020-11-05T10:19:48.663" v="375" actId="478"/>
          <ac:graphicFrameMkLst>
            <pc:docMk/>
            <pc:sldMk cId="1965533671" sldId="300"/>
            <ac:graphicFrameMk id="14" creationId="{29173D75-9ACE-42AF-9A79-30ECA1A6BEE8}"/>
          </ac:graphicFrameMkLst>
        </pc:graphicFrameChg>
      </pc:sldChg>
      <pc:sldChg chg="addSp modSp">
        <pc:chgData name="Erik Emilsson" userId="fca6a64d-57f4-4806-823b-cfc857143360" providerId="ADAL" clId="{A6D6078F-9BEA-41AA-9F0F-12047F675C93}" dt="2020-11-05T09:24:21.628" v="86" actId="20577"/>
        <pc:sldMkLst>
          <pc:docMk/>
          <pc:sldMk cId="2134170227" sldId="301"/>
        </pc:sldMkLst>
        <pc:spChg chg="add mod">
          <ac:chgData name="Erik Emilsson" userId="fca6a64d-57f4-4806-823b-cfc857143360" providerId="ADAL" clId="{A6D6078F-9BEA-41AA-9F0F-12047F675C93}" dt="2020-11-05T09:24:21.628" v="86" actId="20577"/>
          <ac:spMkLst>
            <pc:docMk/>
            <pc:sldMk cId="2134170227" sldId="301"/>
            <ac:spMk id="6" creationId="{609E1F3E-F2FC-4B73-90BF-4781E0873C51}"/>
          </ac:spMkLst>
        </pc:spChg>
      </pc:sldChg>
      <pc:sldChg chg="addSp modSp">
        <pc:chgData name="Erik Emilsson" userId="fca6a64d-57f4-4806-823b-cfc857143360" providerId="ADAL" clId="{A6D6078F-9BEA-41AA-9F0F-12047F675C93}" dt="2020-11-05T09:42:33.571" v="247" actId="13926"/>
        <pc:sldMkLst>
          <pc:docMk/>
          <pc:sldMk cId="2317927717" sldId="305"/>
        </pc:sldMkLst>
        <pc:spChg chg="add mod">
          <ac:chgData name="Erik Emilsson" userId="fca6a64d-57f4-4806-823b-cfc857143360" providerId="ADAL" clId="{A6D6078F-9BEA-41AA-9F0F-12047F675C93}" dt="2020-11-05T09:42:33.571" v="247" actId="13926"/>
          <ac:spMkLst>
            <pc:docMk/>
            <pc:sldMk cId="2317927717" sldId="305"/>
            <ac:spMk id="3" creationId="{B34ED876-BDC8-4E1A-91E3-DA58BFDB0DE8}"/>
          </ac:spMkLst>
        </pc:spChg>
      </pc:sldChg>
      <pc:sldChg chg="addSp">
        <pc:chgData name="Erik Emilsson" userId="fca6a64d-57f4-4806-823b-cfc857143360" providerId="ADAL" clId="{A6D6078F-9BEA-41AA-9F0F-12047F675C93}" dt="2020-11-05T09:47:56.534" v="372"/>
        <pc:sldMkLst>
          <pc:docMk/>
          <pc:sldMk cId="1838097305" sldId="306"/>
        </pc:sldMkLst>
        <pc:spChg chg="add">
          <ac:chgData name="Erik Emilsson" userId="fca6a64d-57f4-4806-823b-cfc857143360" providerId="ADAL" clId="{A6D6078F-9BEA-41AA-9F0F-12047F675C93}" dt="2020-11-05T09:47:56.534" v="372"/>
          <ac:spMkLst>
            <pc:docMk/>
            <pc:sldMk cId="1838097305" sldId="306"/>
            <ac:spMk id="5" creationId="{18D0AAC2-1FF6-4FDF-86EA-B216B758589C}"/>
          </ac:spMkLst>
        </pc:spChg>
      </pc:sldChg>
      <pc:sldChg chg="addSp">
        <pc:chgData name="Erik Emilsson" userId="fca6a64d-57f4-4806-823b-cfc857143360" providerId="ADAL" clId="{A6D6078F-9BEA-41AA-9F0F-12047F675C93}" dt="2020-11-05T09:48:05.245" v="373"/>
        <pc:sldMkLst>
          <pc:docMk/>
          <pc:sldMk cId="627015666" sldId="307"/>
        </pc:sldMkLst>
        <pc:spChg chg="add">
          <ac:chgData name="Erik Emilsson" userId="fca6a64d-57f4-4806-823b-cfc857143360" providerId="ADAL" clId="{A6D6078F-9BEA-41AA-9F0F-12047F675C93}" dt="2020-11-05T09:48:05.245" v="373"/>
          <ac:spMkLst>
            <pc:docMk/>
            <pc:sldMk cId="627015666" sldId="307"/>
            <ac:spMk id="5" creationId="{C49E25FA-0286-4F7D-B747-A43499E45A8A}"/>
          </ac:spMkLst>
        </pc:spChg>
      </pc:sldChg>
    </pc:docChg>
  </pc:docChgLst>
  <pc:docChgLst>
    <pc:chgData name="Erik Emilsson" userId="S::erik.emilsson@ivl.se::fca6a64d-57f4-4806-823b-cfc857143360" providerId="AD" clId="Web-{609A8833-67C4-C5C3-0785-F7127CBFF461}"/>
    <pc:docChg chg="modSld">
      <pc:chgData name="Erik Emilsson" userId="S::erik.emilsson@ivl.se::fca6a64d-57f4-4806-823b-cfc857143360" providerId="AD" clId="Web-{609A8833-67C4-C5C3-0785-F7127CBFF461}" dt="2020-12-02T07:58:53.943" v="652" actId="20577"/>
      <pc:docMkLst>
        <pc:docMk/>
      </pc:docMkLst>
      <pc:sldChg chg="modSp">
        <pc:chgData name="Erik Emilsson" userId="S::erik.emilsson@ivl.se::fca6a64d-57f4-4806-823b-cfc857143360" providerId="AD" clId="Web-{609A8833-67C4-C5C3-0785-F7127CBFF461}" dt="2020-12-02T07:49:49.038" v="4" actId="20577"/>
        <pc:sldMkLst>
          <pc:docMk/>
          <pc:sldMk cId="304649575" sldId="258"/>
        </pc:sldMkLst>
        <pc:spChg chg="mod">
          <ac:chgData name="Erik Emilsson" userId="S::erik.emilsson@ivl.se::fca6a64d-57f4-4806-823b-cfc857143360" providerId="AD" clId="Web-{609A8833-67C4-C5C3-0785-F7127CBFF461}" dt="2020-12-02T07:49:49.038" v="4" actId="20577"/>
          <ac:spMkLst>
            <pc:docMk/>
            <pc:sldMk cId="304649575" sldId="258"/>
            <ac:spMk id="6" creationId="{E451FE4A-6EFC-488F-B2DE-365B063D11E5}"/>
          </ac:spMkLst>
        </pc:spChg>
      </pc:sldChg>
      <pc:sldChg chg="delSp">
        <pc:chgData name="Erik Emilsson" userId="S::erik.emilsson@ivl.se::fca6a64d-57f4-4806-823b-cfc857143360" providerId="AD" clId="Web-{609A8833-67C4-C5C3-0785-F7127CBFF461}" dt="2020-12-02T07:53:31.675" v="559"/>
        <pc:sldMkLst>
          <pc:docMk/>
          <pc:sldMk cId="27018804" sldId="263"/>
        </pc:sldMkLst>
        <pc:spChg chg="del">
          <ac:chgData name="Erik Emilsson" userId="S::erik.emilsson@ivl.se::fca6a64d-57f4-4806-823b-cfc857143360" providerId="AD" clId="Web-{609A8833-67C4-C5C3-0785-F7127CBFF461}" dt="2020-12-02T07:53:31.675" v="559"/>
          <ac:spMkLst>
            <pc:docMk/>
            <pc:sldMk cId="27018804" sldId="263"/>
            <ac:spMk id="11" creationId="{2E883717-66EC-497A-A99D-B000DF391EF7}"/>
          </ac:spMkLst>
        </pc:spChg>
      </pc:sldChg>
      <pc:sldChg chg="delSp">
        <pc:chgData name="Erik Emilsson" userId="S::erik.emilsson@ivl.se::fca6a64d-57f4-4806-823b-cfc857143360" providerId="AD" clId="Web-{609A8833-67C4-C5C3-0785-F7127CBFF461}" dt="2020-12-02T07:53:34.628" v="560"/>
        <pc:sldMkLst>
          <pc:docMk/>
          <pc:sldMk cId="3952089619" sldId="264"/>
        </pc:sldMkLst>
        <pc:spChg chg="del">
          <ac:chgData name="Erik Emilsson" userId="S::erik.emilsson@ivl.se::fca6a64d-57f4-4806-823b-cfc857143360" providerId="AD" clId="Web-{609A8833-67C4-C5C3-0785-F7127CBFF461}" dt="2020-12-02T07:53:34.628" v="560"/>
          <ac:spMkLst>
            <pc:docMk/>
            <pc:sldMk cId="3952089619" sldId="264"/>
            <ac:spMk id="11" creationId="{096845B8-1C17-4165-9907-EEECB793CA73}"/>
          </ac:spMkLst>
        </pc:spChg>
      </pc:sldChg>
      <pc:sldChg chg="delSp">
        <pc:chgData name="Erik Emilsson" userId="S::erik.emilsson@ivl.se::fca6a64d-57f4-4806-823b-cfc857143360" providerId="AD" clId="Web-{609A8833-67C4-C5C3-0785-F7127CBFF461}" dt="2020-12-02T07:53:38.457" v="561"/>
        <pc:sldMkLst>
          <pc:docMk/>
          <pc:sldMk cId="830117677" sldId="265"/>
        </pc:sldMkLst>
        <pc:spChg chg="del">
          <ac:chgData name="Erik Emilsson" userId="S::erik.emilsson@ivl.se::fca6a64d-57f4-4806-823b-cfc857143360" providerId="AD" clId="Web-{609A8833-67C4-C5C3-0785-F7127CBFF461}" dt="2020-12-02T07:53:38.457" v="561"/>
          <ac:spMkLst>
            <pc:docMk/>
            <pc:sldMk cId="830117677" sldId="265"/>
            <ac:spMk id="10" creationId="{8854F265-D097-489B-814C-5CC687DB3B5F}"/>
          </ac:spMkLst>
        </pc:spChg>
      </pc:sldChg>
      <pc:sldChg chg="delSp">
        <pc:chgData name="Erik Emilsson" userId="S::erik.emilsson@ivl.se::fca6a64d-57f4-4806-823b-cfc857143360" providerId="AD" clId="Web-{609A8833-67C4-C5C3-0785-F7127CBFF461}" dt="2020-12-02T07:53:40.910" v="562"/>
        <pc:sldMkLst>
          <pc:docMk/>
          <pc:sldMk cId="3710086064" sldId="266"/>
        </pc:sldMkLst>
        <pc:spChg chg="del">
          <ac:chgData name="Erik Emilsson" userId="S::erik.emilsson@ivl.se::fca6a64d-57f4-4806-823b-cfc857143360" providerId="AD" clId="Web-{609A8833-67C4-C5C3-0785-F7127CBFF461}" dt="2020-12-02T07:53:40.910" v="562"/>
          <ac:spMkLst>
            <pc:docMk/>
            <pc:sldMk cId="3710086064" sldId="266"/>
            <ac:spMk id="11" creationId="{6E77C15C-ECE1-4B6A-94AB-62347FA7A408}"/>
          </ac:spMkLst>
        </pc:spChg>
      </pc:sldChg>
      <pc:sldChg chg="delSp">
        <pc:chgData name="Erik Emilsson" userId="S::erik.emilsson@ivl.se::fca6a64d-57f4-4806-823b-cfc857143360" providerId="AD" clId="Web-{609A8833-67C4-C5C3-0785-F7127CBFF461}" dt="2020-12-02T07:53:45.301" v="563"/>
        <pc:sldMkLst>
          <pc:docMk/>
          <pc:sldMk cId="2511846166" sldId="267"/>
        </pc:sldMkLst>
        <pc:spChg chg="del">
          <ac:chgData name="Erik Emilsson" userId="S::erik.emilsson@ivl.se::fca6a64d-57f4-4806-823b-cfc857143360" providerId="AD" clId="Web-{609A8833-67C4-C5C3-0785-F7127CBFF461}" dt="2020-12-02T07:53:45.301" v="563"/>
          <ac:spMkLst>
            <pc:docMk/>
            <pc:sldMk cId="2511846166" sldId="267"/>
            <ac:spMk id="7" creationId="{8E92744A-FBD8-46A4-9521-2BB0E86521AF}"/>
          </ac:spMkLst>
        </pc:spChg>
      </pc:sldChg>
      <pc:sldChg chg="delSp">
        <pc:chgData name="Erik Emilsson" userId="S::erik.emilsson@ivl.se::fca6a64d-57f4-4806-823b-cfc857143360" providerId="AD" clId="Web-{609A8833-67C4-C5C3-0785-F7127CBFF461}" dt="2020-12-02T07:53:47.816" v="564"/>
        <pc:sldMkLst>
          <pc:docMk/>
          <pc:sldMk cId="3048022854" sldId="268"/>
        </pc:sldMkLst>
        <pc:spChg chg="del">
          <ac:chgData name="Erik Emilsson" userId="S::erik.emilsson@ivl.se::fca6a64d-57f4-4806-823b-cfc857143360" providerId="AD" clId="Web-{609A8833-67C4-C5C3-0785-F7127CBFF461}" dt="2020-12-02T07:53:47.816" v="564"/>
          <ac:spMkLst>
            <pc:docMk/>
            <pc:sldMk cId="3048022854" sldId="268"/>
            <ac:spMk id="11" creationId="{BC326D2B-483D-411A-8BEF-56A73615FB37}"/>
          </ac:spMkLst>
        </pc:spChg>
      </pc:sldChg>
      <pc:sldChg chg="modSp">
        <pc:chgData name="Erik Emilsson" userId="S::erik.emilsson@ivl.se::fca6a64d-57f4-4806-823b-cfc857143360" providerId="AD" clId="Web-{609A8833-67C4-C5C3-0785-F7127CBFF461}" dt="2020-12-02T07:48:13.126" v="2" actId="20577"/>
        <pc:sldMkLst>
          <pc:docMk/>
          <pc:sldMk cId="2612457831" sldId="270"/>
        </pc:sldMkLst>
        <pc:spChg chg="mod">
          <ac:chgData name="Erik Emilsson" userId="S::erik.emilsson@ivl.se::fca6a64d-57f4-4806-823b-cfc857143360" providerId="AD" clId="Web-{609A8833-67C4-C5C3-0785-F7127CBFF461}" dt="2020-12-02T07:48:13.126" v="2" actId="20577"/>
          <ac:spMkLst>
            <pc:docMk/>
            <pc:sldMk cId="2612457831" sldId="270"/>
            <ac:spMk id="3" creationId="{5D5C824E-4DCE-43E2-BF57-748BF6F752ED}"/>
          </ac:spMkLst>
        </pc:spChg>
      </pc:sldChg>
      <pc:sldChg chg="delSp modSp delCm">
        <pc:chgData name="Erik Emilsson" userId="S::erik.emilsson@ivl.se::fca6a64d-57f4-4806-823b-cfc857143360" providerId="AD" clId="Web-{609A8833-67C4-C5C3-0785-F7127CBFF461}" dt="2020-12-02T07:58:53.943" v="651" actId="20577"/>
        <pc:sldMkLst>
          <pc:docMk/>
          <pc:sldMk cId="1164025761" sldId="274"/>
        </pc:sldMkLst>
        <pc:spChg chg="del">
          <ac:chgData name="Erik Emilsson" userId="S::erik.emilsson@ivl.se::fca6a64d-57f4-4806-823b-cfc857143360" providerId="AD" clId="Web-{609A8833-67C4-C5C3-0785-F7127CBFF461}" dt="2020-12-02T07:53:50.551" v="565"/>
          <ac:spMkLst>
            <pc:docMk/>
            <pc:sldMk cId="1164025761" sldId="274"/>
            <ac:spMk id="6" creationId="{50FE3F2C-E5DC-4BA1-96FC-A25890B074B3}"/>
          </ac:spMkLst>
        </pc:spChg>
        <pc:spChg chg="mod">
          <ac:chgData name="Erik Emilsson" userId="S::erik.emilsson@ivl.se::fca6a64d-57f4-4806-823b-cfc857143360" providerId="AD" clId="Web-{609A8833-67C4-C5C3-0785-F7127CBFF461}" dt="2020-12-02T07:58:53.943" v="651" actId="20577"/>
          <ac:spMkLst>
            <pc:docMk/>
            <pc:sldMk cId="1164025761" sldId="274"/>
            <ac:spMk id="9" creationId="{DBE190FB-6F80-4BC5-8C8C-CC6AF7AC09D3}"/>
          </ac:spMkLst>
        </pc:spChg>
      </pc:sldChg>
      <pc:sldChg chg="delSp">
        <pc:chgData name="Erik Emilsson" userId="S::erik.emilsson@ivl.se::fca6a64d-57f4-4806-823b-cfc857143360" providerId="AD" clId="Web-{609A8833-67C4-C5C3-0785-F7127CBFF461}" dt="2020-12-02T07:53:54.536" v="566"/>
        <pc:sldMkLst>
          <pc:docMk/>
          <pc:sldMk cId="3358203131" sldId="275"/>
        </pc:sldMkLst>
        <pc:spChg chg="del">
          <ac:chgData name="Erik Emilsson" userId="S::erik.emilsson@ivl.se::fca6a64d-57f4-4806-823b-cfc857143360" providerId="AD" clId="Web-{609A8833-67C4-C5C3-0785-F7127CBFF461}" dt="2020-12-02T07:53:54.536" v="566"/>
          <ac:spMkLst>
            <pc:docMk/>
            <pc:sldMk cId="3358203131" sldId="275"/>
            <ac:spMk id="5" creationId="{11CAC3C8-0FEB-4A63-AC0B-E0D935BD1834}"/>
          </ac:spMkLst>
        </pc:spChg>
      </pc:sldChg>
      <pc:sldChg chg="delSp">
        <pc:chgData name="Erik Emilsson" userId="S::erik.emilsson@ivl.se::fca6a64d-57f4-4806-823b-cfc857143360" providerId="AD" clId="Web-{609A8833-67C4-C5C3-0785-F7127CBFF461}" dt="2020-12-02T07:53:57.505" v="567"/>
        <pc:sldMkLst>
          <pc:docMk/>
          <pc:sldMk cId="3156501862" sldId="276"/>
        </pc:sldMkLst>
        <pc:spChg chg="del">
          <ac:chgData name="Erik Emilsson" userId="S::erik.emilsson@ivl.se::fca6a64d-57f4-4806-823b-cfc857143360" providerId="AD" clId="Web-{609A8833-67C4-C5C3-0785-F7127CBFF461}" dt="2020-12-02T07:53:57.505" v="567"/>
          <ac:spMkLst>
            <pc:docMk/>
            <pc:sldMk cId="3156501862" sldId="276"/>
            <ac:spMk id="7" creationId="{AD3BFE87-8769-4DC6-931A-F28698E76D1D}"/>
          </ac:spMkLst>
        </pc:spChg>
      </pc:sldChg>
      <pc:sldChg chg="delSp">
        <pc:chgData name="Erik Emilsson" userId="S::erik.emilsson@ivl.se::fca6a64d-57f4-4806-823b-cfc857143360" providerId="AD" clId="Web-{609A8833-67C4-C5C3-0785-F7127CBFF461}" dt="2020-12-02T07:54:12.974" v="572"/>
        <pc:sldMkLst>
          <pc:docMk/>
          <pc:sldMk cId="1849282378" sldId="278"/>
        </pc:sldMkLst>
        <pc:spChg chg="del">
          <ac:chgData name="Erik Emilsson" userId="S::erik.emilsson@ivl.se::fca6a64d-57f4-4806-823b-cfc857143360" providerId="AD" clId="Web-{609A8833-67C4-C5C3-0785-F7127CBFF461}" dt="2020-12-02T07:54:12.974" v="572"/>
          <ac:spMkLst>
            <pc:docMk/>
            <pc:sldMk cId="1849282378" sldId="278"/>
            <ac:spMk id="8" creationId="{9EAE76EB-64FD-4CB2-85EF-5A35093D3886}"/>
          </ac:spMkLst>
        </pc:spChg>
      </pc:sldChg>
      <pc:sldChg chg="delSp">
        <pc:chgData name="Erik Emilsson" userId="S::erik.emilsson@ivl.se::fca6a64d-57f4-4806-823b-cfc857143360" providerId="AD" clId="Web-{609A8833-67C4-C5C3-0785-F7127CBFF461}" dt="2020-12-02T07:54:16.537" v="573"/>
        <pc:sldMkLst>
          <pc:docMk/>
          <pc:sldMk cId="4265399599" sldId="279"/>
        </pc:sldMkLst>
        <pc:spChg chg="del">
          <ac:chgData name="Erik Emilsson" userId="S::erik.emilsson@ivl.se::fca6a64d-57f4-4806-823b-cfc857143360" providerId="AD" clId="Web-{609A8833-67C4-C5C3-0785-F7127CBFF461}" dt="2020-12-02T07:54:16.537" v="573"/>
          <ac:spMkLst>
            <pc:docMk/>
            <pc:sldMk cId="4265399599" sldId="279"/>
            <ac:spMk id="10" creationId="{79D64E0A-5FC2-4E49-BB21-3C796BBB78E1}"/>
          </ac:spMkLst>
        </pc:spChg>
      </pc:sldChg>
      <pc:sldChg chg="delSp">
        <pc:chgData name="Erik Emilsson" userId="S::erik.emilsson@ivl.se::fca6a64d-57f4-4806-823b-cfc857143360" providerId="AD" clId="Web-{609A8833-67C4-C5C3-0785-F7127CBFF461}" dt="2020-12-02T07:54:19.490" v="574"/>
        <pc:sldMkLst>
          <pc:docMk/>
          <pc:sldMk cId="1039632654" sldId="280"/>
        </pc:sldMkLst>
        <pc:spChg chg="del">
          <ac:chgData name="Erik Emilsson" userId="S::erik.emilsson@ivl.se::fca6a64d-57f4-4806-823b-cfc857143360" providerId="AD" clId="Web-{609A8833-67C4-C5C3-0785-F7127CBFF461}" dt="2020-12-02T07:54:19.490" v="574"/>
          <ac:spMkLst>
            <pc:docMk/>
            <pc:sldMk cId="1039632654" sldId="280"/>
            <ac:spMk id="8" creationId="{C7C88CB3-2491-44D9-95ED-37598BB546E7}"/>
          </ac:spMkLst>
        </pc:spChg>
      </pc:sldChg>
      <pc:sldChg chg="delSp">
        <pc:chgData name="Erik Emilsson" userId="S::erik.emilsson@ivl.se::fca6a64d-57f4-4806-823b-cfc857143360" providerId="AD" clId="Web-{609A8833-67C4-C5C3-0785-F7127CBFF461}" dt="2020-12-02T07:54:22.740" v="575"/>
        <pc:sldMkLst>
          <pc:docMk/>
          <pc:sldMk cId="2110483112" sldId="281"/>
        </pc:sldMkLst>
        <pc:spChg chg="del">
          <ac:chgData name="Erik Emilsson" userId="S::erik.emilsson@ivl.se::fca6a64d-57f4-4806-823b-cfc857143360" providerId="AD" clId="Web-{609A8833-67C4-C5C3-0785-F7127CBFF461}" dt="2020-12-02T07:54:22.740" v="575"/>
          <ac:spMkLst>
            <pc:docMk/>
            <pc:sldMk cId="2110483112" sldId="281"/>
            <ac:spMk id="10" creationId="{2953480E-4CAF-4BC5-9756-96CA51C0B2BA}"/>
          </ac:spMkLst>
        </pc:spChg>
      </pc:sldChg>
      <pc:sldChg chg="delSp">
        <pc:chgData name="Erik Emilsson" userId="S::erik.emilsson@ivl.se::fca6a64d-57f4-4806-823b-cfc857143360" providerId="AD" clId="Web-{609A8833-67C4-C5C3-0785-F7127CBFF461}" dt="2020-12-02T07:54:25.459" v="576"/>
        <pc:sldMkLst>
          <pc:docMk/>
          <pc:sldMk cId="2952080616" sldId="282"/>
        </pc:sldMkLst>
        <pc:spChg chg="del">
          <ac:chgData name="Erik Emilsson" userId="S::erik.emilsson@ivl.se::fca6a64d-57f4-4806-823b-cfc857143360" providerId="AD" clId="Web-{609A8833-67C4-C5C3-0785-F7127CBFF461}" dt="2020-12-02T07:54:25.459" v="576"/>
          <ac:spMkLst>
            <pc:docMk/>
            <pc:sldMk cId="2952080616" sldId="282"/>
            <ac:spMk id="9" creationId="{F549E3B7-EE15-487A-849D-1D530BA18D9E}"/>
          </ac:spMkLst>
        </pc:spChg>
      </pc:sldChg>
      <pc:sldChg chg="delSp">
        <pc:chgData name="Erik Emilsson" userId="S::erik.emilsson@ivl.se::fca6a64d-57f4-4806-823b-cfc857143360" providerId="AD" clId="Web-{609A8833-67C4-C5C3-0785-F7127CBFF461}" dt="2020-12-02T07:54:28.116" v="577"/>
        <pc:sldMkLst>
          <pc:docMk/>
          <pc:sldMk cId="2679655757" sldId="284"/>
        </pc:sldMkLst>
        <pc:spChg chg="del">
          <ac:chgData name="Erik Emilsson" userId="S::erik.emilsson@ivl.se::fca6a64d-57f4-4806-823b-cfc857143360" providerId="AD" clId="Web-{609A8833-67C4-C5C3-0785-F7127CBFF461}" dt="2020-12-02T07:54:28.116" v="577"/>
          <ac:spMkLst>
            <pc:docMk/>
            <pc:sldMk cId="2679655757" sldId="284"/>
            <ac:spMk id="9" creationId="{452D4099-034E-45A8-A45E-F74B3DBC7B42}"/>
          </ac:spMkLst>
        </pc:spChg>
      </pc:sldChg>
      <pc:sldChg chg="delSp">
        <pc:chgData name="Erik Emilsson" userId="S::erik.emilsson@ivl.se::fca6a64d-57f4-4806-823b-cfc857143360" providerId="AD" clId="Web-{609A8833-67C4-C5C3-0785-F7127CBFF461}" dt="2020-12-02T07:55:37.041" v="578"/>
        <pc:sldMkLst>
          <pc:docMk/>
          <pc:sldMk cId="3633715689" sldId="285"/>
        </pc:sldMkLst>
        <pc:spChg chg="del">
          <ac:chgData name="Erik Emilsson" userId="S::erik.emilsson@ivl.se::fca6a64d-57f4-4806-823b-cfc857143360" providerId="AD" clId="Web-{609A8833-67C4-C5C3-0785-F7127CBFF461}" dt="2020-12-02T07:55:37.041" v="578"/>
          <ac:spMkLst>
            <pc:docMk/>
            <pc:sldMk cId="3633715689" sldId="285"/>
            <ac:spMk id="10" creationId="{0B902220-0CEA-4CBF-A678-DE95ED869013}"/>
          </ac:spMkLst>
        </pc:spChg>
      </pc:sldChg>
      <pc:sldChg chg="delSp">
        <pc:chgData name="Erik Emilsson" userId="S::erik.emilsson@ivl.se::fca6a64d-57f4-4806-823b-cfc857143360" providerId="AD" clId="Web-{609A8833-67C4-C5C3-0785-F7127CBFF461}" dt="2020-12-02T07:55:40.010" v="579"/>
        <pc:sldMkLst>
          <pc:docMk/>
          <pc:sldMk cId="4022822688" sldId="287"/>
        </pc:sldMkLst>
        <pc:spChg chg="del">
          <ac:chgData name="Erik Emilsson" userId="S::erik.emilsson@ivl.se::fca6a64d-57f4-4806-823b-cfc857143360" providerId="AD" clId="Web-{609A8833-67C4-C5C3-0785-F7127CBFF461}" dt="2020-12-02T07:55:40.010" v="579"/>
          <ac:spMkLst>
            <pc:docMk/>
            <pc:sldMk cId="4022822688" sldId="287"/>
            <ac:spMk id="11" creationId="{B66022F8-86D5-4CF1-8A18-1C21246F887E}"/>
          </ac:spMkLst>
        </pc:spChg>
      </pc:sldChg>
      <pc:sldChg chg="delSp">
        <pc:chgData name="Erik Emilsson" userId="S::erik.emilsson@ivl.se::fca6a64d-57f4-4806-823b-cfc857143360" providerId="AD" clId="Web-{609A8833-67C4-C5C3-0785-F7127CBFF461}" dt="2020-12-02T07:55:42.932" v="580"/>
        <pc:sldMkLst>
          <pc:docMk/>
          <pc:sldMk cId="2994015110" sldId="288"/>
        </pc:sldMkLst>
        <pc:spChg chg="del">
          <ac:chgData name="Erik Emilsson" userId="S::erik.emilsson@ivl.se::fca6a64d-57f4-4806-823b-cfc857143360" providerId="AD" clId="Web-{609A8833-67C4-C5C3-0785-F7127CBFF461}" dt="2020-12-02T07:55:42.932" v="580"/>
          <ac:spMkLst>
            <pc:docMk/>
            <pc:sldMk cId="2994015110" sldId="288"/>
            <ac:spMk id="10" creationId="{D9950095-93A2-4551-81B5-05826F6C9A80}"/>
          </ac:spMkLst>
        </pc:spChg>
      </pc:sldChg>
      <pc:sldChg chg="delSp">
        <pc:chgData name="Erik Emilsson" userId="S::erik.emilsson@ivl.se::fca6a64d-57f4-4806-823b-cfc857143360" providerId="AD" clId="Web-{609A8833-67C4-C5C3-0785-F7127CBFF461}" dt="2020-12-02T07:55:45.651" v="581"/>
        <pc:sldMkLst>
          <pc:docMk/>
          <pc:sldMk cId="2713602961" sldId="289"/>
        </pc:sldMkLst>
        <pc:spChg chg="del">
          <ac:chgData name="Erik Emilsson" userId="S::erik.emilsson@ivl.se::fca6a64d-57f4-4806-823b-cfc857143360" providerId="AD" clId="Web-{609A8833-67C4-C5C3-0785-F7127CBFF461}" dt="2020-12-02T07:55:45.651" v="581"/>
          <ac:spMkLst>
            <pc:docMk/>
            <pc:sldMk cId="2713602961" sldId="289"/>
            <ac:spMk id="5" creationId="{5A9ABF95-72DB-4BD2-BC53-10FD4C4623AB}"/>
          </ac:spMkLst>
        </pc:spChg>
      </pc:sldChg>
      <pc:sldChg chg="delSp">
        <pc:chgData name="Erik Emilsson" userId="S::erik.emilsson@ivl.se::fca6a64d-57f4-4806-823b-cfc857143360" providerId="AD" clId="Web-{609A8833-67C4-C5C3-0785-F7127CBFF461}" dt="2020-12-02T07:55:51.417" v="582"/>
        <pc:sldMkLst>
          <pc:docMk/>
          <pc:sldMk cId="1597521516" sldId="292"/>
        </pc:sldMkLst>
        <pc:spChg chg="del">
          <ac:chgData name="Erik Emilsson" userId="S::erik.emilsson@ivl.se::fca6a64d-57f4-4806-823b-cfc857143360" providerId="AD" clId="Web-{609A8833-67C4-C5C3-0785-F7127CBFF461}" dt="2020-12-02T07:55:51.417" v="582"/>
          <ac:spMkLst>
            <pc:docMk/>
            <pc:sldMk cId="1597521516" sldId="292"/>
            <ac:spMk id="5" creationId="{A60F2594-5770-4B82-872D-006D2BD67CA8}"/>
          </ac:spMkLst>
        </pc:spChg>
      </pc:sldChg>
      <pc:sldChg chg="modSp">
        <pc:chgData name="Erik Emilsson" userId="S::erik.emilsson@ivl.se::fca6a64d-57f4-4806-823b-cfc857143360" providerId="AD" clId="Web-{609A8833-67C4-C5C3-0785-F7127CBFF461}" dt="2020-12-02T07:57:19.844" v="587" actId="20577"/>
        <pc:sldMkLst>
          <pc:docMk/>
          <pc:sldMk cId="1256150616" sldId="296"/>
        </pc:sldMkLst>
        <pc:spChg chg="mod">
          <ac:chgData name="Erik Emilsson" userId="S::erik.emilsson@ivl.se::fca6a64d-57f4-4806-823b-cfc857143360" providerId="AD" clId="Web-{609A8833-67C4-C5C3-0785-F7127CBFF461}" dt="2020-12-02T07:57:19.844" v="587" actId="20577"/>
          <ac:spMkLst>
            <pc:docMk/>
            <pc:sldMk cId="1256150616" sldId="296"/>
            <ac:spMk id="9" creationId="{7BD23702-A3B9-49A1-8ECC-C7112B868FFA}"/>
          </ac:spMkLst>
        </pc:spChg>
      </pc:sldChg>
      <pc:sldChg chg="modSp">
        <pc:chgData name="Erik Emilsson" userId="S::erik.emilsson@ivl.se::fca6a64d-57f4-4806-823b-cfc857143360" providerId="AD" clId="Web-{609A8833-67C4-C5C3-0785-F7127CBFF461}" dt="2020-12-02T07:53:23.862" v="556" actId="20577"/>
        <pc:sldMkLst>
          <pc:docMk/>
          <pc:sldMk cId="1093908459" sldId="299"/>
        </pc:sldMkLst>
        <pc:spChg chg="mod">
          <ac:chgData name="Erik Emilsson" userId="S::erik.emilsson@ivl.se::fca6a64d-57f4-4806-823b-cfc857143360" providerId="AD" clId="Web-{609A8833-67C4-C5C3-0785-F7127CBFF461}" dt="2020-12-02T07:50:48.150" v="174" actId="20577"/>
          <ac:spMkLst>
            <pc:docMk/>
            <pc:sldMk cId="1093908459" sldId="299"/>
            <ac:spMk id="3" creationId="{EA947169-7B7A-40BA-9A27-AA806D185B1B}"/>
          </ac:spMkLst>
        </pc:spChg>
        <pc:spChg chg="mod">
          <ac:chgData name="Erik Emilsson" userId="S::erik.emilsson@ivl.se::fca6a64d-57f4-4806-823b-cfc857143360" providerId="AD" clId="Web-{609A8833-67C4-C5C3-0785-F7127CBFF461}" dt="2020-12-02T07:53:23.862" v="556" actId="20577"/>
          <ac:spMkLst>
            <pc:docMk/>
            <pc:sldMk cId="1093908459" sldId="299"/>
            <ac:spMk id="12" creationId="{5A28B4DA-55D4-4A2A-9F27-29BB4765430F}"/>
          </ac:spMkLst>
        </pc:spChg>
      </pc:sldChg>
      <pc:sldChg chg="delSp">
        <pc:chgData name="Erik Emilsson" userId="S::erik.emilsson@ivl.se::fca6a64d-57f4-4806-823b-cfc857143360" providerId="AD" clId="Web-{609A8833-67C4-C5C3-0785-F7127CBFF461}" dt="2020-12-02T07:53:26.503" v="558"/>
        <pc:sldMkLst>
          <pc:docMk/>
          <pc:sldMk cId="1965533671" sldId="300"/>
        </pc:sldMkLst>
        <pc:spChg chg="del">
          <ac:chgData name="Erik Emilsson" userId="S::erik.emilsson@ivl.se::fca6a64d-57f4-4806-823b-cfc857143360" providerId="AD" clId="Web-{609A8833-67C4-C5C3-0785-F7127CBFF461}" dt="2020-12-02T07:53:26.503" v="558"/>
          <ac:spMkLst>
            <pc:docMk/>
            <pc:sldMk cId="1965533671" sldId="300"/>
            <ac:spMk id="9" creationId="{89E7D807-759C-4BA6-B088-B9D2FCA5E5EB}"/>
          </ac:spMkLst>
        </pc:spChg>
      </pc:sldChg>
      <pc:sldChg chg="delSp">
        <pc:chgData name="Erik Emilsson" userId="S::erik.emilsson@ivl.se::fca6a64d-57f4-4806-823b-cfc857143360" providerId="AD" clId="Web-{609A8833-67C4-C5C3-0785-F7127CBFF461}" dt="2020-12-02T07:54:00.708" v="568"/>
        <pc:sldMkLst>
          <pc:docMk/>
          <pc:sldMk cId="2557258835" sldId="302"/>
        </pc:sldMkLst>
        <pc:spChg chg="del">
          <ac:chgData name="Erik Emilsson" userId="S::erik.emilsson@ivl.se::fca6a64d-57f4-4806-823b-cfc857143360" providerId="AD" clId="Web-{609A8833-67C4-C5C3-0785-F7127CBFF461}" dt="2020-12-02T07:54:00.708" v="568"/>
          <ac:spMkLst>
            <pc:docMk/>
            <pc:sldMk cId="2557258835" sldId="302"/>
            <ac:spMk id="10" creationId="{E02EF92F-C651-4712-8259-0CD502EA3509}"/>
          </ac:spMkLst>
        </pc:spChg>
      </pc:sldChg>
      <pc:sldChg chg="delSp">
        <pc:chgData name="Erik Emilsson" userId="S::erik.emilsson@ivl.se::fca6a64d-57f4-4806-823b-cfc857143360" providerId="AD" clId="Web-{609A8833-67C4-C5C3-0785-F7127CBFF461}" dt="2020-12-02T07:54:03.270" v="569"/>
        <pc:sldMkLst>
          <pc:docMk/>
          <pc:sldMk cId="3689403089" sldId="303"/>
        </pc:sldMkLst>
        <pc:spChg chg="del">
          <ac:chgData name="Erik Emilsson" userId="S::erik.emilsson@ivl.se::fca6a64d-57f4-4806-823b-cfc857143360" providerId="AD" clId="Web-{609A8833-67C4-C5C3-0785-F7127CBFF461}" dt="2020-12-02T07:54:03.270" v="569"/>
          <ac:spMkLst>
            <pc:docMk/>
            <pc:sldMk cId="3689403089" sldId="303"/>
            <ac:spMk id="6" creationId="{B6317A73-30DA-4489-8A71-0E00FC887E50}"/>
          </ac:spMkLst>
        </pc:spChg>
      </pc:sldChg>
      <pc:sldChg chg="delSp">
        <pc:chgData name="Erik Emilsson" userId="S::erik.emilsson@ivl.se::fca6a64d-57f4-4806-823b-cfc857143360" providerId="AD" clId="Web-{609A8833-67C4-C5C3-0785-F7127CBFF461}" dt="2020-12-02T07:54:05.833" v="570"/>
        <pc:sldMkLst>
          <pc:docMk/>
          <pc:sldMk cId="3628992220" sldId="304"/>
        </pc:sldMkLst>
        <pc:spChg chg="del">
          <ac:chgData name="Erik Emilsson" userId="S::erik.emilsson@ivl.se::fca6a64d-57f4-4806-823b-cfc857143360" providerId="AD" clId="Web-{609A8833-67C4-C5C3-0785-F7127CBFF461}" dt="2020-12-02T07:54:05.833" v="570"/>
          <ac:spMkLst>
            <pc:docMk/>
            <pc:sldMk cId="3628992220" sldId="304"/>
            <ac:spMk id="9" creationId="{C9DAB996-973D-4028-A95A-2D46BB7CEEAB}"/>
          </ac:spMkLst>
        </pc:spChg>
      </pc:sldChg>
      <pc:sldChg chg="delSp">
        <pc:chgData name="Erik Emilsson" userId="S::erik.emilsson@ivl.se::fca6a64d-57f4-4806-823b-cfc857143360" providerId="AD" clId="Web-{609A8833-67C4-C5C3-0785-F7127CBFF461}" dt="2020-12-02T07:54:08.239" v="571"/>
        <pc:sldMkLst>
          <pc:docMk/>
          <pc:sldMk cId="2317927717" sldId="305"/>
        </pc:sldMkLst>
        <pc:spChg chg="del">
          <ac:chgData name="Erik Emilsson" userId="S::erik.emilsson@ivl.se::fca6a64d-57f4-4806-823b-cfc857143360" providerId="AD" clId="Web-{609A8833-67C4-C5C3-0785-F7127CBFF461}" dt="2020-12-02T07:54:08.239" v="571"/>
          <ac:spMkLst>
            <pc:docMk/>
            <pc:sldMk cId="2317927717" sldId="305"/>
            <ac:spMk id="11" creationId="{47142E5A-8C24-42B2-AF05-D55FE9225523}"/>
          </ac:spMkLst>
        </pc:spChg>
      </pc:sldChg>
    </pc:docChg>
  </pc:docChgLst>
  <pc:docChgLst>
    <pc:chgData name="Erik Emilsson" userId="S::erik.emilsson@ivl.se::fca6a64d-57f4-4806-823b-cfc857143360" providerId="AD" clId="Web-{71F4BE5A-E5A6-E6E4-57E7-858E373F729A}"/>
    <pc:docChg chg="modSld">
      <pc:chgData name="Erik Emilsson" userId="S::erik.emilsson@ivl.se::fca6a64d-57f4-4806-823b-cfc857143360" providerId="AD" clId="Web-{71F4BE5A-E5A6-E6E4-57E7-858E373F729A}" dt="2020-11-27T13:18:58.854" v="0"/>
      <pc:docMkLst>
        <pc:docMk/>
      </pc:docMkLst>
      <pc:sldChg chg="delSp">
        <pc:chgData name="Erik Emilsson" userId="S::erik.emilsson@ivl.se::fca6a64d-57f4-4806-823b-cfc857143360" providerId="AD" clId="Web-{71F4BE5A-E5A6-E6E4-57E7-858E373F729A}" dt="2020-11-27T13:18:58.854" v="0"/>
        <pc:sldMkLst>
          <pc:docMk/>
          <pc:sldMk cId="304649575" sldId="258"/>
        </pc:sldMkLst>
        <pc:spChg chg="del">
          <ac:chgData name="Erik Emilsson" userId="S::erik.emilsson@ivl.se::fca6a64d-57f4-4806-823b-cfc857143360" providerId="AD" clId="Web-{71F4BE5A-E5A6-E6E4-57E7-858E373F729A}" dt="2020-11-27T13:18:58.854" v="0"/>
          <ac:spMkLst>
            <pc:docMk/>
            <pc:sldMk cId="304649575" sldId="258"/>
            <ac:spMk id="5" creationId="{9066CD8E-AE35-44B1-969A-B4F24F40C61F}"/>
          </ac:spMkLst>
        </pc:spChg>
      </pc:sldChg>
    </pc:docChg>
  </pc:docChgLst>
  <pc:docChgLst>
    <pc:chgData name="Erik Emilsson" userId="fca6a64d-57f4-4806-823b-cfc857143360" providerId="ADAL" clId="{21F07CC7-B505-4E13-A08D-62DCE667C61C}"/>
    <pc:docChg chg="modSld">
      <pc:chgData name="Erik Emilsson" userId="fca6a64d-57f4-4806-823b-cfc857143360" providerId="ADAL" clId="{21F07CC7-B505-4E13-A08D-62DCE667C61C}" dt="2020-11-17T10:58:20.180" v="0" actId="14100"/>
      <pc:docMkLst>
        <pc:docMk/>
      </pc:docMkLst>
      <pc:sldChg chg="modSp">
        <pc:chgData name="Erik Emilsson" userId="fca6a64d-57f4-4806-823b-cfc857143360" providerId="ADAL" clId="{21F07CC7-B505-4E13-A08D-62DCE667C61C}" dt="2020-11-17T10:58:20.180" v="0" actId="14100"/>
        <pc:sldMkLst>
          <pc:docMk/>
          <pc:sldMk cId="304649575" sldId="258"/>
        </pc:sldMkLst>
        <pc:graphicFrameChg chg="mod">
          <ac:chgData name="Erik Emilsson" userId="fca6a64d-57f4-4806-823b-cfc857143360" providerId="ADAL" clId="{21F07CC7-B505-4E13-A08D-62DCE667C61C}" dt="2020-11-17T10:58:20.180" v="0" actId="14100"/>
          <ac:graphicFrameMkLst>
            <pc:docMk/>
            <pc:sldMk cId="304649575" sldId="258"/>
            <ac:graphicFrameMk id="6" creationId="{B96C60B0-B1F5-4EFD-A74D-2782391CD590}"/>
          </ac:graphicFrameMkLst>
        </pc:graphicFrameChg>
      </pc:sldChg>
    </pc:docChg>
  </pc:docChgLst>
  <pc:docChgLst>
    <pc:chgData name="Erik Emilsson" userId="S::erik.emilsson@ivl.se::fca6a64d-57f4-4806-823b-cfc857143360" providerId="AD" clId="Web-{DA37CFFF-186A-4E0F-F841-78DEF06F711E}"/>
    <pc:docChg chg="modSld">
      <pc:chgData name="Erik Emilsson" userId="S::erik.emilsson@ivl.se::fca6a64d-57f4-4806-823b-cfc857143360" providerId="AD" clId="Web-{DA37CFFF-186A-4E0F-F841-78DEF06F711E}" dt="2020-12-04T10:02:32.073" v="527" actId="20577"/>
      <pc:docMkLst>
        <pc:docMk/>
      </pc:docMkLst>
      <pc:sldChg chg="modSp">
        <pc:chgData name="Erik Emilsson" userId="S::erik.emilsson@ivl.se::fca6a64d-57f4-4806-823b-cfc857143360" providerId="AD" clId="Web-{DA37CFFF-186A-4E0F-F841-78DEF06F711E}" dt="2020-12-04T10:02:32.057" v="526" actId="20577"/>
        <pc:sldMkLst>
          <pc:docMk/>
          <pc:sldMk cId="4019228333" sldId="277"/>
        </pc:sldMkLst>
        <pc:spChg chg="mod">
          <ac:chgData name="Erik Emilsson" userId="S::erik.emilsson@ivl.se::fca6a64d-57f4-4806-823b-cfc857143360" providerId="AD" clId="Web-{DA37CFFF-186A-4E0F-F841-78DEF06F711E}" dt="2020-12-04T10:02:32.057" v="526" actId="20577"/>
          <ac:spMkLst>
            <pc:docMk/>
            <pc:sldMk cId="4019228333" sldId="277"/>
            <ac:spMk id="9" creationId="{481D4561-8645-469C-B8FC-BFAAEC823417}"/>
          </ac:spMkLst>
        </pc:spChg>
      </pc:sldChg>
      <pc:sldChg chg="modSp">
        <pc:chgData name="Erik Emilsson" userId="S::erik.emilsson@ivl.se::fca6a64d-57f4-4806-823b-cfc857143360" providerId="AD" clId="Web-{DA37CFFF-186A-4E0F-F841-78DEF06F711E}" dt="2020-12-04T09:48:32.081" v="42" actId="20577"/>
        <pc:sldMkLst>
          <pc:docMk/>
          <pc:sldMk cId="2134170227" sldId="301"/>
        </pc:sldMkLst>
        <pc:spChg chg="mod">
          <ac:chgData name="Erik Emilsson" userId="S::erik.emilsson@ivl.se::fca6a64d-57f4-4806-823b-cfc857143360" providerId="AD" clId="Web-{DA37CFFF-186A-4E0F-F841-78DEF06F711E}" dt="2020-12-04T09:48:32.081" v="42" actId="20577"/>
          <ac:spMkLst>
            <pc:docMk/>
            <pc:sldMk cId="2134170227" sldId="301"/>
            <ac:spMk id="3" creationId="{A986D5B7-7390-40DB-8006-E9704E4018CA}"/>
          </ac:spMkLst>
        </pc:spChg>
      </pc:sldChg>
    </pc:docChg>
  </pc:docChgLst>
  <pc:docChgLst>
    <pc:chgData name="Erik Emilsson" userId="S::erik.emilsson@ivl.se::fca6a64d-57f4-4806-823b-cfc857143360" providerId="AD" clId="Web-{D3811926-A7A8-38E7-36C3-C38B1BED8392}"/>
    <pc:docChg chg="modSld">
      <pc:chgData name="Erik Emilsson" userId="S::erik.emilsson@ivl.se::fca6a64d-57f4-4806-823b-cfc857143360" providerId="AD" clId="Web-{D3811926-A7A8-38E7-36C3-C38B1BED8392}" dt="2020-12-04T09:00:16.582" v="470" actId="20577"/>
      <pc:docMkLst>
        <pc:docMk/>
      </pc:docMkLst>
      <pc:sldChg chg="modSp">
        <pc:chgData name="Erik Emilsson" userId="S::erik.emilsson@ivl.se::fca6a64d-57f4-4806-823b-cfc857143360" providerId="AD" clId="Web-{D3811926-A7A8-38E7-36C3-C38B1BED8392}" dt="2020-12-04T09:00:16.582" v="470" actId="20577"/>
        <pc:sldMkLst>
          <pc:docMk/>
          <pc:sldMk cId="304649575" sldId="258"/>
        </pc:sldMkLst>
        <pc:spChg chg="mod">
          <ac:chgData name="Erik Emilsson" userId="S::erik.emilsson@ivl.se::fca6a64d-57f4-4806-823b-cfc857143360" providerId="AD" clId="Web-{D3811926-A7A8-38E7-36C3-C38B1BED8392}" dt="2020-12-04T09:00:16.582" v="470" actId="20577"/>
          <ac:spMkLst>
            <pc:docMk/>
            <pc:sldMk cId="304649575" sldId="258"/>
            <ac:spMk id="2" creationId="{8ED039BF-BDB3-4C01-96A1-FACDBA751FBB}"/>
          </ac:spMkLst>
        </pc:spChg>
        <pc:spChg chg="mod">
          <ac:chgData name="Erik Emilsson" userId="S::erik.emilsson@ivl.se::fca6a64d-57f4-4806-823b-cfc857143360" providerId="AD" clId="Web-{D3811926-A7A8-38E7-36C3-C38B1BED8392}" dt="2020-12-04T08:59:49.050" v="468" actId="20577"/>
          <ac:spMkLst>
            <pc:docMk/>
            <pc:sldMk cId="304649575" sldId="258"/>
            <ac:spMk id="10" creationId="{8307B267-BAD4-4290-AD88-E406AFC9F081}"/>
          </ac:spMkLst>
        </pc:spChg>
      </pc:sldChg>
    </pc:docChg>
  </pc:docChgLst>
  <pc:docChgLst>
    <pc:chgData name="Hanna Matschke Ekholm" userId="S::hanna.matschkeekholm@ivl.se::fab81faf-1dc0-4621-bb42-d150b1702294" providerId="AD" clId="Web-{72B13EC2-4F8F-BACA-B270-8172B1C6DB14}"/>
    <pc:docChg chg="modSld">
      <pc:chgData name="Hanna Matschke Ekholm" userId="S::hanna.matschkeekholm@ivl.se::fab81faf-1dc0-4621-bb42-d150b1702294" providerId="AD" clId="Web-{72B13EC2-4F8F-BACA-B270-8172B1C6DB14}" dt="2020-12-03T08:34:47.040" v="3" actId="20577"/>
      <pc:docMkLst>
        <pc:docMk/>
      </pc:docMkLst>
      <pc:sldChg chg="modSp">
        <pc:chgData name="Hanna Matschke Ekholm" userId="S::hanna.matschkeekholm@ivl.se::fab81faf-1dc0-4621-bb42-d150b1702294" providerId="AD" clId="Web-{72B13EC2-4F8F-BACA-B270-8172B1C6DB14}" dt="2020-12-03T08:34:47.040" v="3" actId="20577"/>
        <pc:sldMkLst>
          <pc:docMk/>
          <pc:sldMk cId="111580001" sldId="269"/>
        </pc:sldMkLst>
        <pc:spChg chg="mod">
          <ac:chgData name="Hanna Matschke Ekholm" userId="S::hanna.matschkeekholm@ivl.se::fab81faf-1dc0-4621-bb42-d150b1702294" providerId="AD" clId="Web-{72B13EC2-4F8F-BACA-B270-8172B1C6DB14}" dt="2020-12-03T08:34:47.040" v="3" actId="20577"/>
          <ac:spMkLst>
            <pc:docMk/>
            <pc:sldMk cId="111580001" sldId="269"/>
            <ac:spMk id="4" creationId="{9FE5B291-6A26-4DF1-85A3-8346FE3A114D}"/>
          </ac:spMkLst>
        </pc:spChg>
      </pc:sldChg>
    </pc:docChg>
  </pc:docChgLst>
  <pc:docChgLst>
    <pc:chgData name="Hanna Matschke Ekholm" userId="S::hanna.matschkeekholm@ivl.se::fab81faf-1dc0-4621-bb42-d150b1702294" providerId="AD" clId="Web-{21C89FDC-84EB-5CA9-4682-B5F0F733BDE5}"/>
    <pc:docChg chg="modSld">
      <pc:chgData name="Hanna Matschke Ekholm" userId="S::hanna.matschkeekholm@ivl.se::fab81faf-1dc0-4621-bb42-d150b1702294" providerId="AD" clId="Web-{21C89FDC-84EB-5CA9-4682-B5F0F733BDE5}" dt="2020-11-27T13:39:41.452" v="5" actId="20577"/>
      <pc:docMkLst>
        <pc:docMk/>
      </pc:docMkLst>
      <pc:sldChg chg="modSp">
        <pc:chgData name="Hanna Matschke Ekholm" userId="S::hanna.matschkeekholm@ivl.se::fab81faf-1dc0-4621-bb42-d150b1702294" providerId="AD" clId="Web-{21C89FDC-84EB-5CA9-4682-B5F0F733BDE5}" dt="2020-11-27T13:39:41.452" v="4" actId="20577"/>
        <pc:sldMkLst>
          <pc:docMk/>
          <pc:sldMk cId="3728137945" sldId="291"/>
        </pc:sldMkLst>
        <pc:spChg chg="mod">
          <ac:chgData name="Hanna Matschke Ekholm" userId="S::hanna.matschkeekholm@ivl.se::fab81faf-1dc0-4621-bb42-d150b1702294" providerId="AD" clId="Web-{21C89FDC-84EB-5CA9-4682-B5F0F733BDE5}" dt="2020-11-27T13:39:41.452" v="4" actId="20577"/>
          <ac:spMkLst>
            <pc:docMk/>
            <pc:sldMk cId="3728137945" sldId="291"/>
            <ac:spMk id="7" creationId="{C291B2CD-9B4C-4573-BD51-09A03DE1E086}"/>
          </ac:spMkLst>
        </pc:spChg>
      </pc:sldChg>
    </pc:docChg>
  </pc:docChgLst>
  <pc:docChgLst>
    <pc:chgData name="Erik Emilsson" userId="S::erik.emilsson@ivl.se::fca6a64d-57f4-4806-823b-cfc857143360" providerId="AD" clId="Web-{FBC3F20B-BA1D-6DFA-3419-25BBAD425E65}"/>
    <pc:docChg chg="modSld">
      <pc:chgData name="Erik Emilsson" userId="S::erik.emilsson@ivl.se::fca6a64d-57f4-4806-823b-cfc857143360" providerId="AD" clId="Web-{FBC3F20B-BA1D-6DFA-3419-25BBAD425E65}" dt="2020-12-03T09:07:42.474" v="514" actId="20577"/>
      <pc:docMkLst>
        <pc:docMk/>
      </pc:docMkLst>
      <pc:sldChg chg="modSp">
        <pc:chgData name="Erik Emilsson" userId="S::erik.emilsson@ivl.se::fca6a64d-57f4-4806-823b-cfc857143360" providerId="AD" clId="Web-{FBC3F20B-BA1D-6DFA-3419-25BBAD425E65}" dt="2020-12-03T09:07:42.474" v="514" actId="20577"/>
        <pc:sldMkLst>
          <pc:docMk/>
          <pc:sldMk cId="2612457831" sldId="270"/>
        </pc:sldMkLst>
        <pc:spChg chg="mod">
          <ac:chgData name="Erik Emilsson" userId="S::erik.emilsson@ivl.se::fca6a64d-57f4-4806-823b-cfc857143360" providerId="AD" clId="Web-{FBC3F20B-BA1D-6DFA-3419-25BBAD425E65}" dt="2020-12-03T09:07:42.474" v="514" actId="20577"/>
          <ac:spMkLst>
            <pc:docMk/>
            <pc:sldMk cId="2612457831" sldId="270"/>
            <ac:spMk id="3" creationId="{5D5C824E-4DCE-43E2-BF57-748BF6F752ED}"/>
          </ac:spMkLst>
        </pc:spChg>
      </pc:sldChg>
      <pc:sldChg chg="delSp modSp">
        <pc:chgData name="Erik Emilsson" userId="S::erik.emilsson@ivl.se::fca6a64d-57f4-4806-823b-cfc857143360" providerId="AD" clId="Web-{FBC3F20B-BA1D-6DFA-3419-25BBAD425E65}" dt="2020-12-03T08:51:59.580" v="219" actId="1076"/>
        <pc:sldMkLst>
          <pc:docMk/>
          <pc:sldMk cId="1838097305" sldId="306"/>
        </pc:sldMkLst>
        <pc:spChg chg="del">
          <ac:chgData name="Erik Emilsson" userId="S::erik.emilsson@ivl.se::fca6a64d-57f4-4806-823b-cfc857143360" providerId="AD" clId="Web-{FBC3F20B-BA1D-6DFA-3419-25BBAD425E65}" dt="2020-12-03T08:50:19.824" v="66"/>
          <ac:spMkLst>
            <pc:docMk/>
            <pc:sldMk cId="1838097305" sldId="306"/>
            <ac:spMk id="3" creationId="{3EE0A0CB-18C2-491C-B432-66C4F562C18E}"/>
          </ac:spMkLst>
        </pc:spChg>
        <pc:spChg chg="del">
          <ac:chgData name="Erik Emilsson" userId="S::erik.emilsson@ivl.se::fca6a64d-57f4-4806-823b-cfc857143360" providerId="AD" clId="Web-{FBC3F20B-BA1D-6DFA-3419-25BBAD425E65}" dt="2020-12-03T08:49:45.822" v="65"/>
          <ac:spMkLst>
            <pc:docMk/>
            <pc:sldMk cId="1838097305" sldId="306"/>
            <ac:spMk id="5" creationId="{59CCEA2F-26F1-4D93-9B89-2A960F440987}"/>
          </ac:spMkLst>
        </pc:spChg>
        <pc:spChg chg="mod">
          <ac:chgData name="Erik Emilsson" userId="S::erik.emilsson@ivl.se::fca6a64d-57f4-4806-823b-cfc857143360" providerId="AD" clId="Web-{FBC3F20B-BA1D-6DFA-3419-25BBAD425E65}" dt="2020-12-03T08:51:59.580" v="219" actId="1076"/>
          <ac:spMkLst>
            <pc:docMk/>
            <pc:sldMk cId="1838097305" sldId="306"/>
            <ac:spMk id="8" creationId="{47352604-9A3F-47F6-BBEA-4557220511EE}"/>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3%20Leveranser/Bilaga%202%20Tabeller.XLSX" TargetMode="External"/><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46.xml"/><Relationship Id="rId1" Type="http://schemas.microsoft.com/office/2011/relationships/chartStyle" Target="style46.xml"/></Relationships>
</file>

<file path=ppt/charts/_rels/chart5.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ivlse.sharepoint.com/sites/uppdragsprojekt/Projektdokument/214138%20-%20Attitydunders&#246;kning%20batterier%20och%20elavfall%20NV/02%20Arbetsmaterial/Utkast%20sammanfattning/ISA78827_201016_weight_EE.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erike\Dropbox\1.%20IVL%20Gr&#228;nssnitt\7.%20214138%20Unders&#246;kning%20batterier%20elavfall\ISA78827_201016_weight_EE.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'4&amp;5'!$C$1:$C$14</c:f>
              <c:strCache>
                <c:ptCount val="14"/>
                <c:pt idx="0">
                  <c:v>Man</c:v>
                </c:pt>
                <c:pt idx="1">
                  <c:v>Kvinna</c:v>
                </c:pt>
                <c:pt idx="3">
                  <c:v>15-30</c:v>
                </c:pt>
                <c:pt idx="4">
                  <c:v>31-40</c:v>
                </c:pt>
                <c:pt idx="5">
                  <c:v>41-50</c:v>
                </c:pt>
                <c:pt idx="6">
                  <c:v>51-60</c:v>
                </c:pt>
                <c:pt idx="7">
                  <c:v>61+</c:v>
                </c:pt>
                <c:pt idx="9">
                  <c:v>0</c:v>
                </c:pt>
                <c:pt idx="10">
                  <c:v>1</c:v>
                </c:pt>
                <c:pt idx="11">
                  <c:v>2</c:v>
                </c:pt>
                <c:pt idx="12">
                  <c:v>3 eller fler</c:v>
                </c:pt>
                <c:pt idx="13">
                  <c:v>Ej svar</c:v>
                </c:pt>
              </c:strCache>
            </c:strRef>
          </c:cat>
          <c:val>
            <c:numRef>
              <c:f>'4&amp;5'!$D$1:$D$14</c:f>
              <c:numCache>
                <c:formatCode>0%</c:formatCode>
                <c:ptCount val="14"/>
                <c:pt idx="0">
                  <c:v>0.501</c:v>
                </c:pt>
                <c:pt idx="1">
                  <c:v>0.499</c:v>
                </c:pt>
                <c:pt idx="3">
                  <c:v>0.24099999999999999</c:v>
                </c:pt>
                <c:pt idx="4">
                  <c:v>0.158</c:v>
                </c:pt>
                <c:pt idx="5">
                  <c:v>0.153</c:v>
                </c:pt>
                <c:pt idx="6">
                  <c:v>0.151</c:v>
                </c:pt>
                <c:pt idx="7">
                  <c:v>0.29599999999999999</c:v>
                </c:pt>
                <c:pt idx="9">
                  <c:v>0.71099999999999997</c:v>
                </c:pt>
                <c:pt idx="10">
                  <c:v>0.114</c:v>
                </c:pt>
                <c:pt idx="11">
                  <c:v>0.125</c:v>
                </c:pt>
                <c:pt idx="12">
                  <c:v>0.04</c:v>
                </c:pt>
                <c:pt idx="13">
                  <c:v>0.01</c:v>
                </c:pt>
              </c:numCache>
            </c:numRef>
          </c:val>
          <c:extLst>
            <c:ext xmlns:c16="http://schemas.microsoft.com/office/drawing/2014/chart" uri="{C3380CC4-5D6E-409C-BE32-E72D297353CC}">
              <c16:uniqueId val="{00000000-E35E-4A7F-93FE-78F34C0F6A5C}"/>
            </c:ext>
          </c:extLst>
        </c:ser>
        <c:dLbls>
          <c:showLegendKey val="0"/>
          <c:showVal val="0"/>
          <c:showCatName val="0"/>
          <c:showSerName val="0"/>
          <c:showPercent val="0"/>
          <c:showBubbleSize val="0"/>
        </c:dLbls>
        <c:gapWidth val="50"/>
        <c:overlap val="-27"/>
        <c:axId val="1622716032"/>
        <c:axId val="1120539072"/>
      </c:barChart>
      <c:catAx>
        <c:axId val="16227160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120539072"/>
        <c:crosses val="autoZero"/>
        <c:auto val="1"/>
        <c:lblAlgn val="ctr"/>
        <c:lblOffset val="100"/>
        <c:noMultiLvlLbl val="0"/>
      </c:catAx>
      <c:valAx>
        <c:axId val="1120539072"/>
        <c:scaling>
          <c:orientation val="minMax"/>
          <c:max val="1"/>
        </c:scaling>
        <c:delete val="1"/>
        <c:axPos val="l"/>
        <c:numFmt formatCode="0%" sourceLinked="1"/>
        <c:majorTickMark val="none"/>
        <c:minorTickMark val="none"/>
        <c:tickLblPos val="nextTo"/>
        <c:crossAx val="162271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sv-SE" sz="1050" b="0" i="0" u="none" strike="noStrike" kern="1200" spc="0" baseline="0" noProof="0">
                <a:solidFill>
                  <a:prstClr val="black">
                    <a:lumMod val="65000"/>
                    <a:lumOff val="35000"/>
                  </a:prstClr>
                </a:solidFill>
                <a:effectLst/>
                <a:latin typeface="+mn-lt"/>
                <a:ea typeface="+mn-ea"/>
                <a:cs typeface="+mn-cs"/>
              </a:rPr>
              <a:t>Har du under det senaste halvåret lagt märke till någon information eller reklam för elektriska och elektroniska produkter?</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2"/>
          <c:order val="0"/>
          <c:tx>
            <c:strRef>
              <c:f>'12'!$E$2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'12'!$B$3:$B$13</c:f>
              <c:numCache>
                <c:formatCode>General</c:formatCode>
                <c:ptCount val="11"/>
                <c:pt idx="0">
                  <c:v>2010</c:v>
                </c:pt>
                <c:pt idx="1">
                  <c:v>2011</c:v>
                </c:pt>
                <c:pt idx="3">
                  <c:v>2013</c:v>
                </c:pt>
                <c:pt idx="5">
                  <c:v>2015</c:v>
                </c:pt>
                <c:pt idx="7">
                  <c:v>2017</c:v>
                </c:pt>
                <c:pt idx="10">
                  <c:v>2020</c:v>
                </c:pt>
              </c:numCache>
            </c:numRef>
          </c:cat>
          <c:val>
            <c:numRef>
              <c:f>'12'!$E$3:$E$13</c:f>
              <c:numCache>
                <c:formatCode>0%</c:formatCode>
                <c:ptCount val="11"/>
                <c:pt idx="0">
                  <c:v>0.39</c:v>
                </c:pt>
                <c:pt idx="1">
                  <c:v>0.3</c:v>
                </c:pt>
                <c:pt idx="3">
                  <c:v>0.25</c:v>
                </c:pt>
                <c:pt idx="5">
                  <c:v>0.25</c:v>
                </c:pt>
                <c:pt idx="7">
                  <c:v>0.22</c:v>
                </c:pt>
                <c:pt idx="10">
                  <c:v>0.21</c:v>
                </c:pt>
              </c:numCache>
            </c:numRef>
          </c:val>
          <c:extLst>
            <c:ext xmlns:c16="http://schemas.microsoft.com/office/drawing/2014/chart" uri="{C3380CC4-5D6E-409C-BE32-E72D297353CC}">
              <c16:uniqueId val="{00000000-C035-4D42-959A-906732BADFD5}"/>
            </c:ext>
          </c:extLst>
        </c:ser>
        <c:ser>
          <c:idx val="0"/>
          <c:order val="1"/>
          <c:tx>
            <c:strRef>
              <c:f>'12'!$C$2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'12'!$B$3:$B$13</c:f>
              <c:numCache>
                <c:formatCode>General</c:formatCode>
                <c:ptCount val="11"/>
                <c:pt idx="0">
                  <c:v>2010</c:v>
                </c:pt>
                <c:pt idx="1">
                  <c:v>2011</c:v>
                </c:pt>
                <c:pt idx="3">
                  <c:v>2013</c:v>
                </c:pt>
                <c:pt idx="5">
                  <c:v>2015</c:v>
                </c:pt>
                <c:pt idx="7">
                  <c:v>2017</c:v>
                </c:pt>
                <c:pt idx="10">
                  <c:v>2020</c:v>
                </c:pt>
              </c:numCache>
            </c:numRef>
          </c:cat>
          <c:val>
            <c:numRef>
              <c:f>'12'!$C$3:$C$13</c:f>
              <c:numCache>
                <c:formatCode>0%</c:formatCode>
                <c:ptCount val="11"/>
                <c:pt idx="0">
                  <c:v>0.14000000000000001</c:v>
                </c:pt>
                <c:pt idx="1">
                  <c:v>0.13</c:v>
                </c:pt>
                <c:pt idx="3">
                  <c:v>0.13</c:v>
                </c:pt>
                <c:pt idx="5">
                  <c:v>0.16</c:v>
                </c:pt>
                <c:pt idx="7">
                  <c:v>0.17</c:v>
                </c:pt>
                <c:pt idx="10">
                  <c:v>0.158</c:v>
                </c:pt>
              </c:numCache>
            </c:numRef>
          </c:val>
          <c:extLst>
            <c:ext xmlns:c16="http://schemas.microsoft.com/office/drawing/2014/chart" uri="{C3380CC4-5D6E-409C-BE32-E72D297353CC}">
              <c16:uniqueId val="{00000001-C035-4D42-959A-906732BADFD5}"/>
            </c:ext>
          </c:extLst>
        </c:ser>
        <c:ser>
          <c:idx val="1"/>
          <c:order val="2"/>
          <c:tx>
            <c:strRef>
              <c:f>'12'!$D$2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'12'!$B$3:$B$13</c:f>
              <c:numCache>
                <c:formatCode>General</c:formatCode>
                <c:ptCount val="11"/>
                <c:pt idx="0">
                  <c:v>2010</c:v>
                </c:pt>
                <c:pt idx="1">
                  <c:v>2011</c:v>
                </c:pt>
                <c:pt idx="3">
                  <c:v>2013</c:v>
                </c:pt>
                <c:pt idx="5">
                  <c:v>2015</c:v>
                </c:pt>
                <c:pt idx="7">
                  <c:v>2017</c:v>
                </c:pt>
                <c:pt idx="10">
                  <c:v>2020</c:v>
                </c:pt>
              </c:numCache>
            </c:numRef>
          </c:cat>
          <c:val>
            <c:numRef>
              <c:f>'12'!$D$3:$D$13</c:f>
              <c:numCache>
                <c:formatCode>0%</c:formatCode>
                <c:ptCount val="11"/>
                <c:pt idx="0">
                  <c:v>0.47</c:v>
                </c:pt>
                <c:pt idx="1">
                  <c:v>0.56000000000000005</c:v>
                </c:pt>
                <c:pt idx="3">
                  <c:v>0.62</c:v>
                </c:pt>
                <c:pt idx="5">
                  <c:v>0.59</c:v>
                </c:pt>
                <c:pt idx="7">
                  <c:v>0.6</c:v>
                </c:pt>
                <c:pt idx="10">
                  <c:v>0.63200000000000001</c:v>
                </c:pt>
              </c:numCache>
            </c:numRef>
          </c:val>
          <c:extLst>
            <c:ext xmlns:c16="http://schemas.microsoft.com/office/drawing/2014/chart" uri="{C3380CC4-5D6E-409C-BE32-E72D297353CC}">
              <c16:uniqueId val="{00000002-C035-4D42-959A-906732BADFD5}"/>
            </c:ext>
          </c:extLst>
        </c:ser>
        <c:dLbls>
          <c:showLegendKey val="0"/>
          <c:showVal val="0"/>
          <c:showCatName val="0"/>
          <c:showSerName val="0"/>
          <c:showPercent val="0"/>
          <c:showBubbleSize val="0"/>
        </c:dLbls>
        <c:gapWidth val="50"/>
        <c:overlap val="100"/>
        <c:axId val="565344799"/>
        <c:axId val="573471535"/>
      </c:barChart>
      <c:catAx>
        <c:axId val="565344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573471535"/>
        <c:crosses val="autoZero"/>
        <c:auto val="1"/>
        <c:lblAlgn val="ctr"/>
        <c:lblOffset val="100"/>
        <c:noMultiLvlLbl val="0"/>
      </c:catAx>
      <c:valAx>
        <c:axId val="573471535"/>
        <c:scaling>
          <c:orientation val="minMax"/>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565344799"/>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Har du under det senaste året diskuterat frågor hemma, i skolan, på jobbet, i sociala medier eller någon annanstans som gäller insamling av batterier?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percentStacked"/>
        <c:varyColors val="0"/>
        <c:ser>
          <c:idx val="2"/>
          <c:order val="0"/>
          <c:tx>
            <c:strRef>
              <c:f>'13'!$E$2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'13'!$B$3:$B$13</c:f>
              <c:numCache>
                <c:formatCode>General</c:formatCode>
                <c:ptCount val="11"/>
                <c:pt idx="0">
                  <c:v>2010</c:v>
                </c:pt>
                <c:pt idx="1">
                  <c:v>2011</c:v>
                </c:pt>
                <c:pt idx="3">
                  <c:v>2013</c:v>
                </c:pt>
                <c:pt idx="5">
                  <c:v>2015</c:v>
                </c:pt>
                <c:pt idx="7">
                  <c:v>2017</c:v>
                </c:pt>
                <c:pt idx="10">
                  <c:v>2020</c:v>
                </c:pt>
              </c:numCache>
            </c:numRef>
          </c:cat>
          <c:val>
            <c:numRef>
              <c:f>'13'!$E$3:$E$13</c:f>
              <c:numCache>
                <c:formatCode>0%</c:formatCode>
                <c:ptCount val="11"/>
                <c:pt idx="0">
                  <c:v>0.38</c:v>
                </c:pt>
                <c:pt idx="1">
                  <c:v>0.36</c:v>
                </c:pt>
                <c:pt idx="3">
                  <c:v>0.37</c:v>
                </c:pt>
                <c:pt idx="5">
                  <c:v>0.32</c:v>
                </c:pt>
                <c:pt idx="7">
                  <c:v>0.28000000000000003</c:v>
                </c:pt>
                <c:pt idx="10">
                  <c:v>0.28999999999999998</c:v>
                </c:pt>
              </c:numCache>
            </c:numRef>
          </c:val>
          <c:extLst>
            <c:ext xmlns:c16="http://schemas.microsoft.com/office/drawing/2014/chart" uri="{C3380CC4-5D6E-409C-BE32-E72D297353CC}">
              <c16:uniqueId val="{00000000-58FB-4E6E-8F8B-8FF25D94A283}"/>
            </c:ext>
          </c:extLst>
        </c:ser>
        <c:ser>
          <c:idx val="0"/>
          <c:order val="1"/>
          <c:tx>
            <c:strRef>
              <c:f>'13'!$C$2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'13'!$B$3:$B$13</c:f>
              <c:numCache>
                <c:formatCode>General</c:formatCode>
                <c:ptCount val="11"/>
                <c:pt idx="0">
                  <c:v>2010</c:v>
                </c:pt>
                <c:pt idx="1">
                  <c:v>2011</c:v>
                </c:pt>
                <c:pt idx="3">
                  <c:v>2013</c:v>
                </c:pt>
                <c:pt idx="5">
                  <c:v>2015</c:v>
                </c:pt>
                <c:pt idx="7">
                  <c:v>2017</c:v>
                </c:pt>
                <c:pt idx="10">
                  <c:v>2020</c:v>
                </c:pt>
              </c:numCache>
            </c:numRef>
          </c:cat>
          <c:val>
            <c:numRef>
              <c:f>'13'!$C$3:$C$13</c:f>
              <c:numCache>
                <c:formatCode>0%</c:formatCode>
                <c:ptCount val="11"/>
                <c:pt idx="0">
                  <c:v>0.03</c:v>
                </c:pt>
                <c:pt idx="1">
                  <c:v>0.02</c:v>
                </c:pt>
                <c:pt idx="3">
                  <c:v>0.02</c:v>
                </c:pt>
                <c:pt idx="5">
                  <c:v>0.04</c:v>
                </c:pt>
                <c:pt idx="7">
                  <c:v>0.06</c:v>
                </c:pt>
                <c:pt idx="10">
                  <c:v>3.5000000000000003E-2</c:v>
                </c:pt>
              </c:numCache>
            </c:numRef>
          </c:val>
          <c:extLst>
            <c:ext xmlns:c16="http://schemas.microsoft.com/office/drawing/2014/chart" uri="{C3380CC4-5D6E-409C-BE32-E72D297353CC}">
              <c16:uniqueId val="{00000001-58FB-4E6E-8F8B-8FF25D94A283}"/>
            </c:ext>
          </c:extLst>
        </c:ser>
        <c:ser>
          <c:idx val="1"/>
          <c:order val="2"/>
          <c:tx>
            <c:strRef>
              <c:f>'13'!$D$2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'13'!$B$3:$B$13</c:f>
              <c:numCache>
                <c:formatCode>General</c:formatCode>
                <c:ptCount val="11"/>
                <c:pt idx="0">
                  <c:v>2010</c:v>
                </c:pt>
                <c:pt idx="1">
                  <c:v>2011</c:v>
                </c:pt>
                <c:pt idx="3">
                  <c:v>2013</c:v>
                </c:pt>
                <c:pt idx="5">
                  <c:v>2015</c:v>
                </c:pt>
                <c:pt idx="7">
                  <c:v>2017</c:v>
                </c:pt>
                <c:pt idx="10">
                  <c:v>2020</c:v>
                </c:pt>
              </c:numCache>
            </c:numRef>
          </c:cat>
          <c:val>
            <c:numRef>
              <c:f>'13'!$D$3:$D$13</c:f>
              <c:numCache>
                <c:formatCode>0%</c:formatCode>
                <c:ptCount val="11"/>
                <c:pt idx="0">
                  <c:v>0.59</c:v>
                </c:pt>
                <c:pt idx="1">
                  <c:v>0.62</c:v>
                </c:pt>
                <c:pt idx="3">
                  <c:v>0.61</c:v>
                </c:pt>
                <c:pt idx="5">
                  <c:v>0.64</c:v>
                </c:pt>
                <c:pt idx="7">
                  <c:v>0.66</c:v>
                </c:pt>
                <c:pt idx="10">
                  <c:v>0.67500000000000004</c:v>
                </c:pt>
              </c:numCache>
            </c:numRef>
          </c:val>
          <c:extLst>
            <c:ext xmlns:c16="http://schemas.microsoft.com/office/drawing/2014/chart" uri="{C3380CC4-5D6E-409C-BE32-E72D297353CC}">
              <c16:uniqueId val="{00000002-58FB-4E6E-8F8B-8FF25D94A283}"/>
            </c:ext>
          </c:extLst>
        </c:ser>
        <c:dLbls>
          <c:showLegendKey val="0"/>
          <c:showVal val="0"/>
          <c:showCatName val="0"/>
          <c:showSerName val="0"/>
          <c:showPercent val="0"/>
          <c:showBubbleSize val="0"/>
        </c:dLbls>
        <c:gapWidth val="50"/>
        <c:overlap val="100"/>
        <c:axId val="651925263"/>
        <c:axId val="660435343"/>
      </c:barChart>
      <c:catAx>
        <c:axId val="651925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35343"/>
        <c:crosses val="autoZero"/>
        <c:auto val="1"/>
        <c:lblAlgn val="ctr"/>
        <c:lblOffset val="100"/>
        <c:noMultiLvlLbl val="0"/>
      </c:catAx>
      <c:valAx>
        <c:axId val="660435343"/>
        <c:scaling>
          <c:orientation val="minMax"/>
          <c:max val="1"/>
        </c:scaling>
        <c:delete val="0"/>
        <c:axPos val="l"/>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51925263"/>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Har du under det senaste året diskuterat frågor hemma, i skolan, på jobbet, i sociala medier eller någon annanstans som gäller insamling av elektriska och elektroniska produkter?</a:t>
            </a:r>
          </a:p>
        </c:rich>
      </c:tx>
      <c:overlay val="0"/>
      <c:spPr>
        <a:noFill/>
        <a:ln>
          <a:noFill/>
        </a:ln>
        <a:effectLst/>
      </c:spPr>
      <c:txPr>
        <a:bodyPr rot="0" spcFirstLastPara="1" vertOverflow="ellipsis" vert="horz" wrap="square" anchor="ctr" anchorCtr="1"/>
        <a:lstStyle/>
        <a:p>
          <a:pPr algn="ctr" rtl="0">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2"/>
          <c:order val="0"/>
          <c:tx>
            <c:strRef>
              <c:f>'14'!$E$2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'14'!$B$3:$B$13</c:f>
              <c:numCache>
                <c:formatCode>General</c:formatCode>
                <c:ptCount val="11"/>
                <c:pt idx="0">
                  <c:v>2010</c:v>
                </c:pt>
                <c:pt idx="1">
                  <c:v>2011</c:v>
                </c:pt>
                <c:pt idx="3">
                  <c:v>2013</c:v>
                </c:pt>
                <c:pt idx="5">
                  <c:v>2015</c:v>
                </c:pt>
                <c:pt idx="7">
                  <c:v>2017</c:v>
                </c:pt>
                <c:pt idx="10">
                  <c:v>2020</c:v>
                </c:pt>
              </c:numCache>
            </c:numRef>
          </c:cat>
          <c:val>
            <c:numRef>
              <c:f>'14'!$E$3:$E$13</c:f>
              <c:numCache>
                <c:formatCode>0%</c:formatCode>
                <c:ptCount val="11"/>
                <c:pt idx="0">
                  <c:v>0.34</c:v>
                </c:pt>
                <c:pt idx="1">
                  <c:v>0.33</c:v>
                </c:pt>
                <c:pt idx="3">
                  <c:v>0.38</c:v>
                </c:pt>
                <c:pt idx="5">
                  <c:v>0.25</c:v>
                </c:pt>
                <c:pt idx="7">
                  <c:v>0.27</c:v>
                </c:pt>
                <c:pt idx="10">
                  <c:v>0.307</c:v>
                </c:pt>
              </c:numCache>
            </c:numRef>
          </c:val>
          <c:extLst>
            <c:ext xmlns:c16="http://schemas.microsoft.com/office/drawing/2014/chart" uri="{C3380CC4-5D6E-409C-BE32-E72D297353CC}">
              <c16:uniqueId val="{00000000-2342-4DBD-A5A1-ACA5CD708AA4}"/>
            </c:ext>
          </c:extLst>
        </c:ser>
        <c:ser>
          <c:idx val="0"/>
          <c:order val="1"/>
          <c:tx>
            <c:strRef>
              <c:f>'14'!$C$2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'14'!$B$3:$B$13</c:f>
              <c:numCache>
                <c:formatCode>General</c:formatCode>
                <c:ptCount val="11"/>
                <c:pt idx="0">
                  <c:v>2010</c:v>
                </c:pt>
                <c:pt idx="1">
                  <c:v>2011</c:v>
                </c:pt>
                <c:pt idx="3">
                  <c:v>2013</c:v>
                </c:pt>
                <c:pt idx="5">
                  <c:v>2015</c:v>
                </c:pt>
                <c:pt idx="7">
                  <c:v>2017</c:v>
                </c:pt>
                <c:pt idx="10">
                  <c:v>2020</c:v>
                </c:pt>
              </c:numCache>
            </c:numRef>
          </c:cat>
          <c:val>
            <c:numRef>
              <c:f>'14'!$C$3:$C$13</c:f>
              <c:numCache>
                <c:formatCode>0%</c:formatCode>
                <c:ptCount val="11"/>
                <c:pt idx="0">
                  <c:v>0.04</c:v>
                </c:pt>
                <c:pt idx="1">
                  <c:v>0.03</c:v>
                </c:pt>
                <c:pt idx="3">
                  <c:v>0.03</c:v>
                </c:pt>
                <c:pt idx="5">
                  <c:v>0.05</c:v>
                </c:pt>
                <c:pt idx="7">
                  <c:v>0.06</c:v>
                </c:pt>
                <c:pt idx="10">
                  <c:v>4.4999999999999998E-2</c:v>
                </c:pt>
              </c:numCache>
            </c:numRef>
          </c:val>
          <c:extLst>
            <c:ext xmlns:c16="http://schemas.microsoft.com/office/drawing/2014/chart" uri="{C3380CC4-5D6E-409C-BE32-E72D297353CC}">
              <c16:uniqueId val="{00000001-2342-4DBD-A5A1-ACA5CD708AA4}"/>
            </c:ext>
          </c:extLst>
        </c:ser>
        <c:ser>
          <c:idx val="1"/>
          <c:order val="2"/>
          <c:tx>
            <c:strRef>
              <c:f>'14'!$D$2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'14'!$B$3:$B$13</c:f>
              <c:numCache>
                <c:formatCode>General</c:formatCode>
                <c:ptCount val="11"/>
                <c:pt idx="0">
                  <c:v>2010</c:v>
                </c:pt>
                <c:pt idx="1">
                  <c:v>2011</c:v>
                </c:pt>
                <c:pt idx="3">
                  <c:v>2013</c:v>
                </c:pt>
                <c:pt idx="5">
                  <c:v>2015</c:v>
                </c:pt>
                <c:pt idx="7">
                  <c:v>2017</c:v>
                </c:pt>
                <c:pt idx="10">
                  <c:v>2020</c:v>
                </c:pt>
              </c:numCache>
            </c:numRef>
          </c:cat>
          <c:val>
            <c:numRef>
              <c:f>'14'!$D$3:$D$13</c:f>
              <c:numCache>
                <c:formatCode>0%</c:formatCode>
                <c:ptCount val="11"/>
                <c:pt idx="0">
                  <c:v>0.62</c:v>
                </c:pt>
                <c:pt idx="1">
                  <c:v>0.64</c:v>
                </c:pt>
                <c:pt idx="3">
                  <c:v>0.59</c:v>
                </c:pt>
                <c:pt idx="5">
                  <c:v>0.7</c:v>
                </c:pt>
                <c:pt idx="7">
                  <c:v>0.66</c:v>
                </c:pt>
                <c:pt idx="10">
                  <c:v>0.64800000000000002</c:v>
                </c:pt>
              </c:numCache>
            </c:numRef>
          </c:val>
          <c:extLst>
            <c:ext xmlns:c16="http://schemas.microsoft.com/office/drawing/2014/chart" uri="{C3380CC4-5D6E-409C-BE32-E72D297353CC}">
              <c16:uniqueId val="{00000002-2342-4DBD-A5A1-ACA5CD708AA4}"/>
            </c:ext>
          </c:extLst>
        </c:ser>
        <c:dLbls>
          <c:showLegendKey val="0"/>
          <c:showVal val="0"/>
          <c:showCatName val="0"/>
          <c:showSerName val="0"/>
          <c:showPercent val="0"/>
          <c:showBubbleSize val="0"/>
        </c:dLbls>
        <c:gapWidth val="50"/>
        <c:overlap val="100"/>
        <c:axId val="574616655"/>
        <c:axId val="660429103"/>
      </c:barChart>
      <c:catAx>
        <c:axId val="574616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29103"/>
        <c:crosses val="autoZero"/>
        <c:auto val="1"/>
        <c:lblAlgn val="ctr"/>
        <c:lblOffset val="100"/>
        <c:noMultiLvlLbl val="0"/>
      </c:catAx>
      <c:valAx>
        <c:axId val="660429103"/>
        <c:scaling>
          <c:orientation val="minMax"/>
          <c:max val="1"/>
        </c:scaling>
        <c:delete val="0"/>
        <c:axPos val="l"/>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574616655"/>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Vad gör du med dina batterier när de inte fungerar längre?</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1"/>
          <c:order val="0"/>
          <c:tx>
            <c:strRef>
              <c:f>'15'!$D$1</c:f>
              <c:strCache>
                <c:ptCount val="1"/>
                <c:pt idx="0">
                  <c:v>2017</c:v>
                </c:pt>
              </c:strCache>
            </c:strRef>
          </c:tx>
          <c:spPr>
            <a:solidFill>
              <a:schemeClr val="accent1">
                <a:tint val="77000"/>
              </a:schemeClr>
            </a:solidFill>
            <a:ln>
              <a:noFill/>
            </a:ln>
            <a:effectLst/>
          </c:spPr>
          <c:invertIfNegative val="0"/>
          <c:cat>
            <c:strRef>
              <c:f>'15'!$B$2:$B$9</c:f>
              <c:strCache>
                <c:ptCount val="8"/>
                <c:pt idx="0">
                  <c:v>Lämnar i batteriholk</c:v>
                </c:pt>
                <c:pt idx="1">
                  <c:v>Lämnar på återvinningscentral</c:v>
                </c:pt>
                <c:pt idx="2">
                  <c:v>Bredvid boende*</c:v>
                </c:pt>
                <c:pt idx="3">
                  <c:v>Lägger i en låda hemma</c:v>
                </c:pt>
                <c:pt idx="4">
                  <c:v>Lämnar i insamling i butik</c:v>
                </c:pt>
                <c:pt idx="5">
                  <c:v>Slänger i brännbara avfallet</c:v>
                </c:pt>
                <c:pt idx="6">
                  <c:v>Annat</c:v>
                </c:pt>
                <c:pt idx="7">
                  <c:v>Vet ej</c:v>
                </c:pt>
              </c:strCache>
            </c:strRef>
          </c:cat>
          <c:val>
            <c:numRef>
              <c:f>'15'!$D$2:$D$9</c:f>
              <c:numCache>
                <c:formatCode>0%</c:formatCode>
                <c:ptCount val="8"/>
                <c:pt idx="0">
                  <c:v>0.4</c:v>
                </c:pt>
                <c:pt idx="1">
                  <c:v>0.27</c:v>
                </c:pt>
                <c:pt idx="2">
                  <c:v>0.13</c:v>
                </c:pt>
                <c:pt idx="3">
                  <c:v>7.0000000000000007E-2</c:v>
                </c:pt>
                <c:pt idx="4">
                  <c:v>0.08</c:v>
                </c:pt>
                <c:pt idx="5">
                  <c:v>0.02</c:v>
                </c:pt>
                <c:pt idx="6">
                  <c:v>0.01</c:v>
                </c:pt>
                <c:pt idx="7">
                  <c:v>0.02</c:v>
                </c:pt>
              </c:numCache>
            </c:numRef>
          </c:val>
          <c:extLst>
            <c:ext xmlns:c16="http://schemas.microsoft.com/office/drawing/2014/chart" uri="{C3380CC4-5D6E-409C-BE32-E72D297353CC}">
              <c16:uniqueId val="{00000000-7965-4E06-9CB7-344048F296AB}"/>
            </c:ext>
          </c:extLst>
        </c:ser>
        <c:ser>
          <c:idx val="0"/>
          <c:order val="1"/>
          <c:tx>
            <c:strRef>
              <c:f>'15'!$C$1</c:f>
              <c:strCache>
                <c:ptCount val="1"/>
                <c:pt idx="0">
                  <c:v>2020</c:v>
                </c:pt>
              </c:strCache>
            </c:strRef>
          </c:tx>
          <c:spPr>
            <a:solidFill>
              <a:schemeClr val="accent1">
                <a:shade val="76000"/>
              </a:schemeClr>
            </a:solidFill>
            <a:ln>
              <a:noFill/>
            </a:ln>
            <a:effectLst/>
          </c:spPr>
          <c:invertIfNegative val="0"/>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2-7965-4E06-9CB7-344048F296A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'15'!$B$2:$B$9</c:f>
              <c:strCache>
                <c:ptCount val="8"/>
                <c:pt idx="0">
                  <c:v>Lämnar i batteriholk</c:v>
                </c:pt>
                <c:pt idx="1">
                  <c:v>Lämnar på återvinningscentral</c:v>
                </c:pt>
                <c:pt idx="2">
                  <c:v>Bredvid boende*</c:v>
                </c:pt>
                <c:pt idx="3">
                  <c:v>Lägger i en låda hemma</c:v>
                </c:pt>
                <c:pt idx="4">
                  <c:v>Lämnar i insamling i butik</c:v>
                </c:pt>
                <c:pt idx="5">
                  <c:v>Slänger i brännbara avfallet</c:v>
                </c:pt>
                <c:pt idx="6">
                  <c:v>Annat</c:v>
                </c:pt>
                <c:pt idx="7">
                  <c:v>Vet ej</c:v>
                </c:pt>
              </c:strCache>
            </c:strRef>
          </c:cat>
          <c:val>
            <c:numRef>
              <c:f>'15'!$C$2:$C$9</c:f>
              <c:numCache>
                <c:formatCode>0%</c:formatCode>
                <c:ptCount val="8"/>
                <c:pt idx="0">
                  <c:v>0.35499999999999998</c:v>
                </c:pt>
                <c:pt idx="1">
                  <c:v>0.28100000000000003</c:v>
                </c:pt>
                <c:pt idx="2">
                  <c:v>0.188</c:v>
                </c:pt>
                <c:pt idx="3">
                  <c:v>8.1000000000000003E-2</c:v>
                </c:pt>
                <c:pt idx="4">
                  <c:v>5.3999999999999999E-2</c:v>
                </c:pt>
                <c:pt idx="5">
                  <c:v>1.6E-2</c:v>
                </c:pt>
                <c:pt idx="6">
                  <c:v>1.7999999999999999E-2</c:v>
                </c:pt>
                <c:pt idx="7">
                  <c:v>7.0000000000000001E-3</c:v>
                </c:pt>
              </c:numCache>
            </c:numRef>
          </c:val>
          <c:extLst>
            <c:ext xmlns:c16="http://schemas.microsoft.com/office/drawing/2014/chart" uri="{C3380CC4-5D6E-409C-BE32-E72D297353CC}">
              <c16:uniqueId val="{00000001-7965-4E06-9CB7-344048F296AB}"/>
            </c:ext>
          </c:extLst>
        </c:ser>
        <c:dLbls>
          <c:showLegendKey val="0"/>
          <c:showVal val="0"/>
          <c:showCatName val="0"/>
          <c:showSerName val="0"/>
          <c:showPercent val="0"/>
          <c:showBubbleSize val="0"/>
        </c:dLbls>
        <c:gapWidth val="50"/>
        <c:axId val="1669552959"/>
        <c:axId val="660418287"/>
      </c:barChart>
      <c:catAx>
        <c:axId val="1669552959"/>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18287"/>
        <c:crosses val="autoZero"/>
        <c:auto val="1"/>
        <c:lblAlgn val="ctr"/>
        <c:lblOffset val="100"/>
        <c:noMultiLvlLbl val="0"/>
      </c:catAx>
      <c:valAx>
        <c:axId val="660418287"/>
        <c:scaling>
          <c:orientation val="minMax"/>
          <c:max val="1"/>
        </c:scaling>
        <c:delete val="1"/>
        <c:axPos val="t"/>
        <c:numFmt formatCode="0%" sourceLinked="1"/>
        <c:majorTickMark val="none"/>
        <c:minorTickMark val="none"/>
        <c:tickLblPos val="nextTo"/>
        <c:crossAx val="1669552959"/>
        <c:crosses val="autoZero"/>
        <c:crossBetween val="between"/>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Händer det att du ibland kastar batterierna i soporna, d.v.s. i det brännbara avfallet? </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2"/>
          <c:order val="0"/>
          <c:tx>
            <c:strRef>
              <c:f>'16'!$E$2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'16'!$B$3:$B$13</c:f>
              <c:numCache>
                <c:formatCode>General</c:formatCode>
                <c:ptCount val="11"/>
                <c:pt idx="0">
                  <c:v>2010</c:v>
                </c:pt>
                <c:pt idx="1">
                  <c:v>2011</c:v>
                </c:pt>
                <c:pt idx="3">
                  <c:v>2013</c:v>
                </c:pt>
                <c:pt idx="5">
                  <c:v>2015</c:v>
                </c:pt>
                <c:pt idx="7">
                  <c:v>2017</c:v>
                </c:pt>
                <c:pt idx="10">
                  <c:v>2020</c:v>
                </c:pt>
              </c:numCache>
            </c:numRef>
          </c:cat>
          <c:val>
            <c:numRef>
              <c:f>'16'!$E$3:$E$13</c:f>
              <c:numCache>
                <c:formatCode>0%</c:formatCode>
                <c:ptCount val="11"/>
                <c:pt idx="0">
                  <c:v>0.1</c:v>
                </c:pt>
                <c:pt idx="1">
                  <c:v>0.1</c:v>
                </c:pt>
                <c:pt idx="3">
                  <c:v>0.11</c:v>
                </c:pt>
                <c:pt idx="5">
                  <c:v>0.09</c:v>
                </c:pt>
                <c:pt idx="7">
                  <c:v>0.1</c:v>
                </c:pt>
                <c:pt idx="10">
                  <c:v>5.1999999999999998E-2</c:v>
                </c:pt>
              </c:numCache>
            </c:numRef>
          </c:val>
          <c:extLst>
            <c:ext xmlns:c16="http://schemas.microsoft.com/office/drawing/2014/chart" uri="{C3380CC4-5D6E-409C-BE32-E72D297353CC}">
              <c16:uniqueId val="{00000000-4F54-4923-80B6-0AF90BE2745A}"/>
            </c:ext>
          </c:extLst>
        </c:ser>
        <c:ser>
          <c:idx val="0"/>
          <c:order val="1"/>
          <c:tx>
            <c:strRef>
              <c:f>'16'!$C$2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'16'!$B$3:$B$13</c:f>
              <c:numCache>
                <c:formatCode>General</c:formatCode>
                <c:ptCount val="11"/>
                <c:pt idx="0">
                  <c:v>2010</c:v>
                </c:pt>
                <c:pt idx="1">
                  <c:v>2011</c:v>
                </c:pt>
                <c:pt idx="3">
                  <c:v>2013</c:v>
                </c:pt>
                <c:pt idx="5">
                  <c:v>2015</c:v>
                </c:pt>
                <c:pt idx="7">
                  <c:v>2017</c:v>
                </c:pt>
                <c:pt idx="10">
                  <c:v>2020</c:v>
                </c:pt>
              </c:numCache>
            </c:numRef>
          </c:cat>
          <c:val>
            <c:numRef>
              <c:f>'16'!$C$3:$C$13</c:f>
              <c:numCache>
                <c:formatCode>0%</c:formatCode>
                <c:ptCount val="11"/>
                <c:pt idx="0">
                  <c:v>0.02</c:v>
                </c:pt>
                <c:pt idx="1">
                  <c:v>0.02</c:v>
                </c:pt>
                <c:pt idx="3">
                  <c:v>0.01</c:v>
                </c:pt>
                <c:pt idx="5">
                  <c:v>0.02</c:v>
                </c:pt>
                <c:pt idx="7">
                  <c:v>0.03</c:v>
                </c:pt>
                <c:pt idx="10">
                  <c:v>1.4999999999999999E-2</c:v>
                </c:pt>
              </c:numCache>
            </c:numRef>
          </c:val>
          <c:extLst>
            <c:ext xmlns:c16="http://schemas.microsoft.com/office/drawing/2014/chart" uri="{C3380CC4-5D6E-409C-BE32-E72D297353CC}">
              <c16:uniqueId val="{00000001-4F54-4923-80B6-0AF90BE2745A}"/>
            </c:ext>
          </c:extLst>
        </c:ser>
        <c:ser>
          <c:idx val="1"/>
          <c:order val="2"/>
          <c:tx>
            <c:strRef>
              <c:f>'16'!$D$2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'16'!$B$3:$B$13</c:f>
              <c:numCache>
                <c:formatCode>General</c:formatCode>
                <c:ptCount val="11"/>
                <c:pt idx="0">
                  <c:v>2010</c:v>
                </c:pt>
                <c:pt idx="1">
                  <c:v>2011</c:v>
                </c:pt>
                <c:pt idx="3">
                  <c:v>2013</c:v>
                </c:pt>
                <c:pt idx="5">
                  <c:v>2015</c:v>
                </c:pt>
                <c:pt idx="7">
                  <c:v>2017</c:v>
                </c:pt>
                <c:pt idx="10">
                  <c:v>2020</c:v>
                </c:pt>
              </c:numCache>
            </c:numRef>
          </c:cat>
          <c:val>
            <c:numRef>
              <c:f>'16'!$D$3:$D$13</c:f>
              <c:numCache>
                <c:formatCode>0%</c:formatCode>
                <c:ptCount val="11"/>
                <c:pt idx="0">
                  <c:v>0.85</c:v>
                </c:pt>
                <c:pt idx="1">
                  <c:v>0.87</c:v>
                </c:pt>
                <c:pt idx="3">
                  <c:v>0.88</c:v>
                </c:pt>
                <c:pt idx="5">
                  <c:v>0.89</c:v>
                </c:pt>
                <c:pt idx="7">
                  <c:v>0.87</c:v>
                </c:pt>
                <c:pt idx="10">
                  <c:v>0.93300000000000005</c:v>
                </c:pt>
              </c:numCache>
            </c:numRef>
          </c:val>
          <c:extLst>
            <c:ext xmlns:c16="http://schemas.microsoft.com/office/drawing/2014/chart" uri="{C3380CC4-5D6E-409C-BE32-E72D297353CC}">
              <c16:uniqueId val="{00000002-4F54-4923-80B6-0AF90BE2745A}"/>
            </c:ext>
          </c:extLst>
        </c:ser>
        <c:dLbls>
          <c:showLegendKey val="0"/>
          <c:showVal val="0"/>
          <c:showCatName val="0"/>
          <c:showSerName val="0"/>
          <c:showPercent val="0"/>
          <c:showBubbleSize val="0"/>
        </c:dLbls>
        <c:gapWidth val="50"/>
        <c:overlap val="100"/>
        <c:axId val="669943551"/>
        <c:axId val="660406639"/>
      </c:barChart>
      <c:catAx>
        <c:axId val="669943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06639"/>
        <c:crosses val="autoZero"/>
        <c:auto val="1"/>
        <c:lblAlgn val="ctr"/>
        <c:lblOffset val="100"/>
        <c:noMultiLvlLbl val="0"/>
      </c:catAx>
      <c:valAx>
        <c:axId val="660406639"/>
        <c:scaling>
          <c:orientation val="minMax"/>
        </c:scaling>
        <c:delete val="0"/>
        <c:axPos val="l"/>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9943551"/>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400" b="0" i="0" u="none" strike="noStrike" baseline="0" noProof="0">
                <a:effectLst/>
              </a:rPr>
              <a:t>Ungefär hur ofta brukar du göra dig av med batterier?</a:t>
            </a:r>
            <a:endParaRPr lang="sv-SE"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'17'!$C$2</c:f>
              <c:strCache>
                <c:ptCount val="1"/>
                <c:pt idx="0">
                  <c:v>2010</c:v>
                </c:pt>
              </c:strCache>
            </c:strRef>
          </c:tx>
          <c:spPr>
            <a:solidFill>
              <a:schemeClr val="accent1">
                <a:tint val="50000"/>
              </a:schemeClr>
            </a:solidFill>
            <a:ln>
              <a:noFill/>
            </a:ln>
            <a:effectLst/>
          </c:spPr>
          <c:invertIfNegative val="0"/>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'17'!$C$3:$C$11</c:f>
              <c:numCache>
                <c:formatCode>0%</c:formatCode>
                <c:ptCount val="9"/>
                <c:pt idx="0">
                  <c:v>0.05</c:v>
                </c:pt>
                <c:pt idx="1">
                  <c:v>0.33</c:v>
                </c:pt>
                <c:pt idx="2">
                  <c:v>0.24</c:v>
                </c:pt>
                <c:pt idx="3">
                  <c:v>7.0000000000000007E-2</c:v>
                </c:pt>
                <c:pt idx="4">
                  <c:v>0.08</c:v>
                </c:pt>
                <c:pt idx="5">
                  <c:v>0.01</c:v>
                </c:pt>
                <c:pt idx="6">
                  <c:v>0.03</c:v>
                </c:pt>
                <c:pt idx="7">
                  <c:v>0.02</c:v>
                </c:pt>
                <c:pt idx="8">
                  <c:v>0.16</c:v>
                </c:pt>
              </c:numCache>
            </c:numRef>
          </c:val>
          <c:extLst>
            <c:ext xmlns:c16="http://schemas.microsoft.com/office/drawing/2014/chart" uri="{C3380CC4-5D6E-409C-BE32-E72D297353CC}">
              <c16:uniqueId val="{00000000-55D8-4742-BB9A-28680E86C201}"/>
            </c:ext>
          </c:extLst>
        </c:ser>
        <c:ser>
          <c:idx val="1"/>
          <c:order val="1"/>
          <c:tx>
            <c:strRef>
              <c:f>'17'!$D$2</c:f>
              <c:strCache>
                <c:ptCount val="1"/>
                <c:pt idx="0">
                  <c:v>2011</c:v>
                </c:pt>
              </c:strCache>
            </c:strRef>
          </c:tx>
          <c:spPr>
            <a:solidFill>
              <a:schemeClr val="accent1">
                <a:tint val="70000"/>
              </a:schemeClr>
            </a:solidFill>
            <a:ln>
              <a:noFill/>
            </a:ln>
            <a:effectLst/>
          </c:spPr>
          <c:invertIfNegative val="0"/>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'17'!$D$3:$D$11</c:f>
              <c:numCache>
                <c:formatCode>0%</c:formatCode>
                <c:ptCount val="9"/>
                <c:pt idx="0">
                  <c:v>0.04</c:v>
                </c:pt>
                <c:pt idx="1">
                  <c:v>0.38</c:v>
                </c:pt>
                <c:pt idx="2">
                  <c:v>0.22</c:v>
                </c:pt>
                <c:pt idx="3">
                  <c:v>0.1</c:v>
                </c:pt>
                <c:pt idx="4">
                  <c:v>0.09</c:v>
                </c:pt>
                <c:pt idx="5">
                  <c:v>0.02</c:v>
                </c:pt>
                <c:pt idx="6">
                  <c:v>0.04</c:v>
                </c:pt>
                <c:pt idx="7">
                  <c:v>0.01</c:v>
                </c:pt>
                <c:pt idx="8">
                  <c:v>0.11</c:v>
                </c:pt>
              </c:numCache>
            </c:numRef>
          </c:val>
          <c:extLst>
            <c:ext xmlns:c16="http://schemas.microsoft.com/office/drawing/2014/chart" uri="{C3380CC4-5D6E-409C-BE32-E72D297353CC}">
              <c16:uniqueId val="{00000001-55D8-4742-BB9A-28680E86C201}"/>
            </c:ext>
          </c:extLst>
        </c:ser>
        <c:ser>
          <c:idx val="2"/>
          <c:order val="2"/>
          <c:tx>
            <c:strRef>
              <c:f>'17'!$E$2</c:f>
              <c:strCache>
                <c:ptCount val="1"/>
                <c:pt idx="0">
                  <c:v>2013</c:v>
                </c:pt>
              </c:strCache>
            </c:strRef>
          </c:tx>
          <c:spPr>
            <a:solidFill>
              <a:schemeClr val="accent1">
                <a:tint val="90000"/>
              </a:schemeClr>
            </a:solidFill>
            <a:ln>
              <a:noFill/>
            </a:ln>
            <a:effectLst/>
          </c:spPr>
          <c:invertIfNegative val="0"/>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'17'!$E$3:$E$11</c:f>
              <c:numCache>
                <c:formatCode>0%</c:formatCode>
                <c:ptCount val="9"/>
                <c:pt idx="0">
                  <c:v>0.02</c:v>
                </c:pt>
                <c:pt idx="1">
                  <c:v>0.38</c:v>
                </c:pt>
                <c:pt idx="2">
                  <c:v>0.23</c:v>
                </c:pt>
                <c:pt idx="3">
                  <c:v>0.1</c:v>
                </c:pt>
                <c:pt idx="4">
                  <c:v>0.08</c:v>
                </c:pt>
                <c:pt idx="5">
                  <c:v>0.02</c:v>
                </c:pt>
                <c:pt idx="6">
                  <c:v>0.03</c:v>
                </c:pt>
                <c:pt idx="7">
                  <c:v>0.02</c:v>
                </c:pt>
                <c:pt idx="8">
                  <c:v>0.12</c:v>
                </c:pt>
              </c:numCache>
            </c:numRef>
          </c:val>
          <c:extLst>
            <c:ext xmlns:c16="http://schemas.microsoft.com/office/drawing/2014/chart" uri="{C3380CC4-5D6E-409C-BE32-E72D297353CC}">
              <c16:uniqueId val="{00000002-55D8-4742-BB9A-28680E86C201}"/>
            </c:ext>
          </c:extLst>
        </c:ser>
        <c:ser>
          <c:idx val="3"/>
          <c:order val="3"/>
          <c:tx>
            <c:strRef>
              <c:f>'17'!$F$2</c:f>
              <c:strCache>
                <c:ptCount val="1"/>
                <c:pt idx="0">
                  <c:v>2015</c:v>
                </c:pt>
              </c:strCache>
            </c:strRef>
          </c:tx>
          <c:spPr>
            <a:solidFill>
              <a:schemeClr val="accent1">
                <a:shade val="90000"/>
              </a:schemeClr>
            </a:solidFill>
            <a:ln>
              <a:noFill/>
            </a:ln>
            <a:effectLst/>
          </c:spPr>
          <c:invertIfNegative val="0"/>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'17'!$F$3:$F$11</c:f>
              <c:numCache>
                <c:formatCode>0%</c:formatCode>
                <c:ptCount val="9"/>
                <c:pt idx="0">
                  <c:v>0.01</c:v>
                </c:pt>
                <c:pt idx="1">
                  <c:v>0.22</c:v>
                </c:pt>
                <c:pt idx="2">
                  <c:v>0.23</c:v>
                </c:pt>
                <c:pt idx="3">
                  <c:v>0.14000000000000001</c:v>
                </c:pt>
                <c:pt idx="4">
                  <c:v>0.17</c:v>
                </c:pt>
                <c:pt idx="5">
                  <c:v>0.05</c:v>
                </c:pt>
                <c:pt idx="6">
                  <c:v>7.0000000000000007E-2</c:v>
                </c:pt>
                <c:pt idx="7">
                  <c:v>0.06</c:v>
                </c:pt>
                <c:pt idx="8">
                  <c:v>0.06</c:v>
                </c:pt>
              </c:numCache>
            </c:numRef>
          </c:val>
          <c:extLst>
            <c:ext xmlns:c16="http://schemas.microsoft.com/office/drawing/2014/chart" uri="{C3380CC4-5D6E-409C-BE32-E72D297353CC}">
              <c16:uniqueId val="{00000003-55D8-4742-BB9A-28680E86C201}"/>
            </c:ext>
          </c:extLst>
        </c:ser>
        <c:ser>
          <c:idx val="4"/>
          <c:order val="4"/>
          <c:tx>
            <c:strRef>
              <c:f>'17'!$G$2</c:f>
              <c:strCache>
                <c:ptCount val="1"/>
                <c:pt idx="0">
                  <c:v>2017</c:v>
                </c:pt>
              </c:strCache>
            </c:strRef>
          </c:tx>
          <c:spPr>
            <a:solidFill>
              <a:schemeClr val="accent1">
                <a:shade val="70000"/>
              </a:schemeClr>
            </a:solidFill>
            <a:ln>
              <a:noFill/>
            </a:ln>
            <a:effectLst/>
          </c:spPr>
          <c:invertIfNegative val="0"/>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'17'!$G$3:$G$11</c:f>
              <c:numCache>
                <c:formatCode>0%</c:formatCode>
                <c:ptCount val="9"/>
                <c:pt idx="0">
                  <c:v>0.01</c:v>
                </c:pt>
                <c:pt idx="1">
                  <c:v>0.27</c:v>
                </c:pt>
                <c:pt idx="2">
                  <c:v>0.21</c:v>
                </c:pt>
                <c:pt idx="3">
                  <c:v>0.12</c:v>
                </c:pt>
                <c:pt idx="4">
                  <c:v>0.14000000000000001</c:v>
                </c:pt>
                <c:pt idx="5">
                  <c:v>0.05</c:v>
                </c:pt>
                <c:pt idx="6">
                  <c:v>0.08</c:v>
                </c:pt>
                <c:pt idx="7">
                  <c:v>0.05</c:v>
                </c:pt>
                <c:pt idx="8">
                  <c:v>0.06</c:v>
                </c:pt>
              </c:numCache>
            </c:numRef>
          </c:val>
          <c:extLst>
            <c:ext xmlns:c16="http://schemas.microsoft.com/office/drawing/2014/chart" uri="{C3380CC4-5D6E-409C-BE32-E72D297353CC}">
              <c16:uniqueId val="{00000004-55D8-4742-BB9A-28680E86C201}"/>
            </c:ext>
          </c:extLst>
        </c:ser>
        <c:ser>
          <c:idx val="5"/>
          <c:order val="5"/>
          <c:tx>
            <c:strRef>
              <c:f>'17'!$H$2</c:f>
              <c:strCache>
                <c:ptCount val="1"/>
                <c:pt idx="0">
                  <c:v>2020</c:v>
                </c:pt>
              </c:strCache>
            </c:strRef>
          </c:tx>
          <c:spPr>
            <a:solidFill>
              <a:schemeClr val="accent1">
                <a:shade val="50000"/>
              </a:schemeClr>
            </a:solidFill>
            <a:ln>
              <a:noFill/>
            </a:ln>
            <a:effectLst/>
          </c:spPr>
          <c:invertIfNegative val="0"/>
          <c:dLbls>
            <c:dLbl>
              <c:idx val="1"/>
              <c:layout>
                <c:manualLayout>
                  <c:x val="1.6344916344916319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5D8-4742-BB9A-28680E86C201}"/>
                </c:ext>
              </c:extLst>
            </c:dLbl>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dLblPos val="outEnd"/>
              <c:showLegendKey val="0"/>
              <c:showVal val="1"/>
              <c:showCatName val="0"/>
              <c:showSerName val="0"/>
              <c:showPercent val="0"/>
              <c:showBubbleSize val="0"/>
              <c:extLst>
                <c:ext xmlns:c16="http://schemas.microsoft.com/office/drawing/2014/chart" uri="{C3380CC4-5D6E-409C-BE32-E72D297353CC}">
                  <c16:uniqueId val="{00000007-55D8-4742-BB9A-28680E86C20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'17'!$B$3:$B$11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'17'!$H$3:$H$11</c:f>
              <c:numCache>
                <c:formatCode>0%</c:formatCode>
                <c:ptCount val="9"/>
                <c:pt idx="0">
                  <c:v>6.0000000000000001E-3</c:v>
                </c:pt>
                <c:pt idx="1">
                  <c:v>0.20699999999999999</c:v>
                </c:pt>
                <c:pt idx="2">
                  <c:v>0.222</c:v>
                </c:pt>
                <c:pt idx="3">
                  <c:v>0.13600000000000001</c:v>
                </c:pt>
                <c:pt idx="4">
                  <c:v>0.187</c:v>
                </c:pt>
                <c:pt idx="5">
                  <c:v>0.05</c:v>
                </c:pt>
                <c:pt idx="6">
                  <c:v>9.7000000000000003E-2</c:v>
                </c:pt>
                <c:pt idx="7">
                  <c:v>4.5999999999999999E-2</c:v>
                </c:pt>
                <c:pt idx="8">
                  <c:v>4.8000000000000001E-2</c:v>
                </c:pt>
              </c:numCache>
            </c:numRef>
          </c:val>
          <c:extLst>
            <c:ext xmlns:c16="http://schemas.microsoft.com/office/drawing/2014/chart" uri="{C3380CC4-5D6E-409C-BE32-E72D297353CC}">
              <c16:uniqueId val="{00000005-55D8-4742-BB9A-28680E86C201}"/>
            </c:ext>
          </c:extLst>
        </c:ser>
        <c:dLbls>
          <c:showLegendKey val="0"/>
          <c:showVal val="0"/>
          <c:showCatName val="0"/>
          <c:showSerName val="0"/>
          <c:showPercent val="0"/>
          <c:showBubbleSize val="0"/>
        </c:dLbls>
        <c:gapWidth val="50"/>
        <c:axId val="566231983"/>
        <c:axId val="660402895"/>
      </c:barChart>
      <c:catAx>
        <c:axId val="56623198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02895"/>
        <c:crosses val="autoZero"/>
        <c:auto val="1"/>
        <c:lblAlgn val="ctr"/>
        <c:lblOffset val="100"/>
        <c:noMultiLvlLbl val="0"/>
      </c:catAx>
      <c:valAx>
        <c:axId val="660402895"/>
        <c:scaling>
          <c:orientation val="minMax"/>
          <c:max val="1"/>
        </c:scaling>
        <c:delete val="1"/>
        <c:axPos val="l"/>
        <c:numFmt formatCode="0%" sourceLinked="1"/>
        <c:majorTickMark val="out"/>
        <c:minorTickMark val="none"/>
        <c:tickLblPos val="nextTo"/>
        <c:crossAx val="566231983"/>
        <c:crosses val="autoZero"/>
        <c:crossBetween val="between"/>
        <c:majorUnit val="0.2"/>
      </c:valAx>
      <c:spPr>
        <a:noFill/>
        <a:ln>
          <a:noFill/>
        </a:ln>
        <a:effectLst/>
      </c:spPr>
    </c:plotArea>
    <c:legend>
      <c:legendPos val="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Hur kommer det sig att du inte gör dig av med batterier oftare?</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1"/>
          <c:order val="0"/>
          <c:tx>
            <c:strRef>
              <c:f>'18'!$D$1</c:f>
              <c:strCache>
                <c:ptCount val="1"/>
                <c:pt idx="0">
                  <c:v>2017</c:v>
                </c:pt>
              </c:strCache>
            </c:strRef>
          </c:tx>
          <c:spPr>
            <a:solidFill>
              <a:schemeClr val="accent1">
                <a:tint val="77000"/>
              </a:schemeClr>
            </a:solidFill>
            <a:ln>
              <a:noFill/>
            </a:ln>
            <a:effectLst/>
          </c:spPr>
          <c:invertIfNegative val="0"/>
          <c:cat>
            <c:strRef>
              <c:f>'18'!$B$2:$B$11</c:f>
              <c:strCache>
                <c:ptCount val="10"/>
                <c:pt idx="0">
                  <c:v>Förbukar inte så mycket batterier</c:v>
                </c:pt>
                <c:pt idx="1">
                  <c:v>Samlar/sparar hemma och slänger senare</c:v>
                </c:pt>
                <c:pt idx="2">
                  <c:v>Använder uppladdningsbara</c:v>
                </c:pt>
                <c:pt idx="3">
                  <c:v>Använder få produkter med batterier</c:v>
                </c:pt>
                <c:pt idx="4">
                  <c:v>Behöver inte/bra batterier</c:v>
                </c:pt>
                <c:pt idx="5">
                  <c:v>Jobbigt/långt att åka</c:v>
                </c:pt>
                <c:pt idx="6">
                  <c:v>Glömmer</c:v>
                </c:pt>
                <c:pt idx="7">
                  <c:v>Använder inte batterier</c:v>
                </c:pt>
                <c:pt idx="8">
                  <c:v>Annat</c:v>
                </c:pt>
                <c:pt idx="9">
                  <c:v>Vet ej / Ej svar</c:v>
                </c:pt>
              </c:strCache>
            </c:strRef>
          </c:cat>
          <c:val>
            <c:numRef>
              <c:f>'18'!$D$2:$D$11</c:f>
              <c:numCache>
                <c:formatCode>0%</c:formatCode>
                <c:ptCount val="10"/>
                <c:pt idx="0">
                  <c:v>0.32</c:v>
                </c:pt>
                <c:pt idx="1">
                  <c:v>0.34</c:v>
                </c:pt>
                <c:pt idx="2">
                  <c:v>0.09</c:v>
                </c:pt>
                <c:pt idx="3">
                  <c:v>0.05</c:v>
                </c:pt>
                <c:pt idx="4">
                  <c:v>0.09</c:v>
                </c:pt>
                <c:pt idx="5">
                  <c:v>0.05</c:v>
                </c:pt>
                <c:pt idx="6">
                  <c:v>0.01</c:v>
                </c:pt>
                <c:pt idx="7">
                  <c:v>0.01</c:v>
                </c:pt>
                <c:pt idx="8">
                  <c:v>0.05</c:v>
                </c:pt>
                <c:pt idx="9">
                  <c:v>0.05</c:v>
                </c:pt>
              </c:numCache>
            </c:numRef>
          </c:val>
          <c:extLst>
            <c:ext xmlns:c16="http://schemas.microsoft.com/office/drawing/2014/chart" uri="{C3380CC4-5D6E-409C-BE32-E72D297353CC}">
              <c16:uniqueId val="{00000000-4F53-4058-A980-F5DFB3CE6A35}"/>
            </c:ext>
          </c:extLst>
        </c:ser>
        <c:ser>
          <c:idx val="0"/>
          <c:order val="1"/>
          <c:tx>
            <c:strRef>
              <c:f>'18'!$C$1</c:f>
              <c:strCache>
                <c:ptCount val="1"/>
                <c:pt idx="0">
                  <c:v>2020</c:v>
                </c:pt>
              </c:strCache>
            </c:strRef>
          </c:tx>
          <c:spPr>
            <a:solidFill>
              <a:schemeClr val="accent1">
                <a:shade val="76000"/>
              </a:schemeClr>
            </a:solidFill>
            <a:ln>
              <a:noFill/>
            </a:ln>
            <a:effectLst/>
          </c:spPr>
          <c:invertIfNegative val="0"/>
          <c:dLbls>
            <c:dLbl>
              <c:idx val="9"/>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2-4F53-4058-A980-F5DFB3CE6A3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'18'!$B$2:$B$11</c:f>
              <c:strCache>
                <c:ptCount val="10"/>
                <c:pt idx="0">
                  <c:v>Förbukar inte så mycket batterier</c:v>
                </c:pt>
                <c:pt idx="1">
                  <c:v>Samlar/sparar hemma och slänger senare</c:v>
                </c:pt>
                <c:pt idx="2">
                  <c:v>Använder uppladdningsbara</c:v>
                </c:pt>
                <c:pt idx="3">
                  <c:v>Använder få produkter med batterier</c:v>
                </c:pt>
                <c:pt idx="4">
                  <c:v>Behöver inte/bra batterier</c:v>
                </c:pt>
                <c:pt idx="5">
                  <c:v>Jobbigt/långt att åka</c:v>
                </c:pt>
                <c:pt idx="6">
                  <c:v>Glömmer</c:v>
                </c:pt>
                <c:pt idx="7">
                  <c:v>Använder inte batterier</c:v>
                </c:pt>
                <c:pt idx="8">
                  <c:v>Annat</c:v>
                </c:pt>
                <c:pt idx="9">
                  <c:v>Vet ej / Ej svar</c:v>
                </c:pt>
              </c:strCache>
            </c:strRef>
          </c:cat>
          <c:val>
            <c:numRef>
              <c:f>'18'!$C$2:$C$11</c:f>
              <c:numCache>
                <c:formatCode>0%</c:formatCode>
                <c:ptCount val="10"/>
                <c:pt idx="0">
                  <c:v>0.38600000000000001</c:v>
                </c:pt>
                <c:pt idx="1">
                  <c:v>0.38100000000000001</c:v>
                </c:pt>
                <c:pt idx="2">
                  <c:v>0.1</c:v>
                </c:pt>
                <c:pt idx="3">
                  <c:v>5.6000000000000001E-2</c:v>
                </c:pt>
                <c:pt idx="4">
                  <c:v>6.8000000000000005E-2</c:v>
                </c:pt>
                <c:pt idx="5">
                  <c:v>3.4000000000000002E-2</c:v>
                </c:pt>
                <c:pt idx="6">
                  <c:v>1.9E-2</c:v>
                </c:pt>
                <c:pt idx="7">
                  <c:v>0</c:v>
                </c:pt>
                <c:pt idx="8">
                  <c:v>3.9E-2</c:v>
                </c:pt>
                <c:pt idx="9">
                  <c:v>3.4000000000000002E-2</c:v>
                </c:pt>
              </c:numCache>
            </c:numRef>
          </c:val>
          <c:extLst>
            <c:ext xmlns:c16="http://schemas.microsoft.com/office/drawing/2014/chart" uri="{C3380CC4-5D6E-409C-BE32-E72D297353CC}">
              <c16:uniqueId val="{00000001-4F53-4058-A980-F5DFB3CE6A35}"/>
            </c:ext>
          </c:extLst>
        </c:ser>
        <c:dLbls>
          <c:showLegendKey val="0"/>
          <c:showVal val="0"/>
          <c:showCatName val="0"/>
          <c:showSerName val="0"/>
          <c:showPercent val="0"/>
          <c:showBubbleSize val="0"/>
        </c:dLbls>
        <c:gapWidth val="50"/>
        <c:axId val="656247071"/>
        <c:axId val="660446575"/>
      </c:barChart>
      <c:catAx>
        <c:axId val="656247071"/>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60446575"/>
        <c:crosses val="autoZero"/>
        <c:auto val="1"/>
        <c:lblAlgn val="ctr"/>
        <c:lblOffset val="100"/>
        <c:noMultiLvlLbl val="0"/>
      </c:catAx>
      <c:valAx>
        <c:axId val="660446575"/>
        <c:scaling>
          <c:orientation val="minMax"/>
          <c:max val="1"/>
        </c:scaling>
        <c:delete val="1"/>
        <c:axPos val="t"/>
        <c:numFmt formatCode="0%" sourceLinked="1"/>
        <c:majorTickMark val="none"/>
        <c:minorTickMark val="none"/>
        <c:tickLblPos val="nextTo"/>
        <c:crossAx val="656247071"/>
        <c:crosses val="autoZero"/>
        <c:crossBetween val="between"/>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Vad gör du med elektriska och elektroniska produkter som du inte kan använda längre?</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1"/>
          <c:order val="0"/>
          <c:tx>
            <c:strRef>
              <c:f>'19'!$D$1</c:f>
              <c:strCache>
                <c:ptCount val="1"/>
                <c:pt idx="0">
                  <c:v>2017</c:v>
                </c:pt>
              </c:strCache>
            </c:strRef>
          </c:tx>
          <c:spPr>
            <a:solidFill>
              <a:schemeClr val="accent1">
                <a:tint val="77000"/>
              </a:schemeClr>
            </a:solidFill>
            <a:ln>
              <a:noFill/>
            </a:ln>
            <a:effectLst/>
          </c:spPr>
          <c:invertIfNegative val="0"/>
          <c:cat>
            <c:strRef>
              <c:f>'19'!$B$2:$B$8</c:f>
              <c:strCache>
                <c:ptCount val="7"/>
                <c:pt idx="0">
                  <c:v>Lämnar på återvinningscentral</c:v>
                </c:pt>
                <c:pt idx="1">
                  <c:v>Bredvid boende*</c:v>
                </c:pt>
                <c:pt idx="2">
                  <c:v>Lägger i en låda hemma</c:v>
                </c:pt>
                <c:pt idx="3">
                  <c:v>Lämnar i insamling i butik</c:v>
                </c:pt>
                <c:pt idx="4">
                  <c:v>Slänger i brännbara avfallet</c:v>
                </c:pt>
                <c:pt idx="5">
                  <c:v>Annat nämligen</c:v>
                </c:pt>
                <c:pt idx="6">
                  <c:v>Vet ej</c:v>
                </c:pt>
              </c:strCache>
            </c:strRef>
          </c:cat>
          <c:val>
            <c:numRef>
              <c:f>'19'!$D$2:$D$8</c:f>
              <c:numCache>
                <c:formatCode>0%</c:formatCode>
                <c:ptCount val="7"/>
                <c:pt idx="0">
                  <c:v>0.72</c:v>
                </c:pt>
                <c:pt idx="1">
                  <c:v>0.15</c:v>
                </c:pt>
                <c:pt idx="2">
                  <c:v>0.05</c:v>
                </c:pt>
                <c:pt idx="3">
                  <c:v>0.03</c:v>
                </c:pt>
                <c:pt idx="4">
                  <c:v>0.02</c:v>
                </c:pt>
                <c:pt idx="5">
                  <c:v>0.01</c:v>
                </c:pt>
                <c:pt idx="6">
                  <c:v>0.03</c:v>
                </c:pt>
              </c:numCache>
            </c:numRef>
          </c:val>
          <c:extLst>
            <c:ext xmlns:c16="http://schemas.microsoft.com/office/drawing/2014/chart" uri="{C3380CC4-5D6E-409C-BE32-E72D297353CC}">
              <c16:uniqueId val="{00000000-8E55-43CC-8360-918C25B9B223}"/>
            </c:ext>
          </c:extLst>
        </c:ser>
        <c:ser>
          <c:idx val="0"/>
          <c:order val="1"/>
          <c:tx>
            <c:strRef>
              <c:f>'19'!$C$1</c:f>
              <c:strCache>
                <c:ptCount val="1"/>
                <c:pt idx="0">
                  <c:v>2020</c:v>
                </c:pt>
              </c:strCache>
            </c:strRef>
          </c:tx>
          <c:spPr>
            <a:solidFill>
              <a:schemeClr val="accent1">
                <a:shade val="76000"/>
              </a:schemeClr>
            </a:solidFill>
            <a:ln>
              <a:noFill/>
            </a:ln>
            <a:effectLst/>
          </c:spPr>
          <c:invertIfNegative val="0"/>
          <c:dLbls>
            <c:dLbl>
              <c:idx val="6"/>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0-7BD9-4912-B3F3-723F5F798FF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'19'!$B$2:$B$8</c:f>
              <c:strCache>
                <c:ptCount val="7"/>
                <c:pt idx="0">
                  <c:v>Lämnar på återvinningscentral</c:v>
                </c:pt>
                <c:pt idx="1">
                  <c:v>Bredvid boende*</c:v>
                </c:pt>
                <c:pt idx="2">
                  <c:v>Lägger i en låda hemma</c:v>
                </c:pt>
                <c:pt idx="3">
                  <c:v>Lämnar i insamling i butik</c:v>
                </c:pt>
                <c:pt idx="4">
                  <c:v>Slänger i brännbara avfallet</c:v>
                </c:pt>
                <c:pt idx="5">
                  <c:v>Annat nämligen</c:v>
                </c:pt>
                <c:pt idx="6">
                  <c:v>Vet ej</c:v>
                </c:pt>
              </c:strCache>
            </c:strRef>
          </c:cat>
          <c:val>
            <c:numRef>
              <c:f>'19'!$C$2:$C$8</c:f>
              <c:numCache>
                <c:formatCode>0%</c:formatCode>
                <c:ptCount val="7"/>
                <c:pt idx="0">
                  <c:v>0.73799999999999999</c:v>
                </c:pt>
                <c:pt idx="1">
                  <c:v>0.157</c:v>
                </c:pt>
                <c:pt idx="2">
                  <c:v>3.9E-2</c:v>
                </c:pt>
                <c:pt idx="3">
                  <c:v>2.9000000000000001E-2</c:v>
                </c:pt>
                <c:pt idx="4">
                  <c:v>0.01</c:v>
                </c:pt>
                <c:pt idx="5">
                  <c:v>1.7000000000000001E-2</c:v>
                </c:pt>
                <c:pt idx="6">
                  <c:v>0.01</c:v>
                </c:pt>
              </c:numCache>
            </c:numRef>
          </c:val>
          <c:extLst>
            <c:ext xmlns:c16="http://schemas.microsoft.com/office/drawing/2014/chart" uri="{C3380CC4-5D6E-409C-BE32-E72D297353CC}">
              <c16:uniqueId val="{00000001-8E55-43CC-8360-918C25B9B223}"/>
            </c:ext>
          </c:extLst>
        </c:ser>
        <c:dLbls>
          <c:showLegendKey val="0"/>
          <c:showVal val="0"/>
          <c:showCatName val="0"/>
          <c:showSerName val="0"/>
          <c:showPercent val="0"/>
          <c:showBubbleSize val="0"/>
        </c:dLbls>
        <c:gapWidth val="182"/>
        <c:axId val="1629221728"/>
        <c:axId val="1570173600"/>
      </c:barChart>
      <c:catAx>
        <c:axId val="1629221728"/>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570173600"/>
        <c:crosses val="autoZero"/>
        <c:auto val="1"/>
        <c:lblAlgn val="ctr"/>
        <c:lblOffset val="100"/>
        <c:noMultiLvlLbl val="0"/>
      </c:catAx>
      <c:valAx>
        <c:axId val="1570173600"/>
        <c:scaling>
          <c:orientation val="minMax"/>
          <c:max val="1"/>
        </c:scaling>
        <c:delete val="1"/>
        <c:axPos val="t"/>
        <c:numFmt formatCode="0%" sourceLinked="1"/>
        <c:majorTickMark val="none"/>
        <c:minorTickMark val="none"/>
        <c:tickLblPos val="nextTo"/>
        <c:crossAx val="1629221728"/>
        <c:crosses val="autoZero"/>
        <c:crossBetween val="between"/>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Händer det att du ibland kastar elektriska och elektroniska produkter i soporna, d.v.s. i det brännbara avfallet? </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manualLayout>
          <c:layoutTarget val="inner"/>
          <c:xMode val="edge"/>
          <c:yMode val="edge"/>
          <c:x val="3.0036990435465406E-2"/>
          <c:y val="0.22908582006507466"/>
          <c:w val="0.93992601912906915"/>
          <c:h val="0.72742938233844867"/>
        </c:manualLayout>
      </c:layout>
      <c:barChart>
        <c:barDir val="bar"/>
        <c:grouping val="percentStacked"/>
        <c:varyColors val="0"/>
        <c:ser>
          <c:idx val="1"/>
          <c:order val="0"/>
          <c:tx>
            <c:strRef>
              <c:f>'20'!$B$3</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'20'!$C$3</c:f>
              <c:numCache>
                <c:formatCode>0%</c:formatCode>
                <c:ptCount val="1"/>
                <c:pt idx="0">
                  <c:v>0.93899999999999995</c:v>
                </c:pt>
              </c:numCache>
            </c:numRef>
          </c:val>
          <c:extLst>
            <c:ext xmlns:c16="http://schemas.microsoft.com/office/drawing/2014/chart" uri="{C3380CC4-5D6E-409C-BE32-E72D297353CC}">
              <c16:uniqueId val="{00000000-4DC2-4A2F-A919-7D703972C7A6}"/>
            </c:ext>
          </c:extLst>
        </c:ser>
        <c:ser>
          <c:idx val="2"/>
          <c:order val="1"/>
          <c:tx>
            <c:strRef>
              <c:f>'20'!$B$4</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'20'!$C$4</c:f>
              <c:numCache>
                <c:formatCode>0%</c:formatCode>
                <c:ptCount val="1"/>
                <c:pt idx="0">
                  <c:v>1.4999999999999999E-2</c:v>
                </c:pt>
              </c:numCache>
            </c:numRef>
          </c:val>
          <c:extLst>
            <c:ext xmlns:c16="http://schemas.microsoft.com/office/drawing/2014/chart" uri="{C3380CC4-5D6E-409C-BE32-E72D297353CC}">
              <c16:uniqueId val="{00000001-4DC2-4A2F-A919-7D703972C7A6}"/>
            </c:ext>
          </c:extLst>
        </c:ser>
        <c:ser>
          <c:idx val="0"/>
          <c:order val="2"/>
          <c:tx>
            <c:strRef>
              <c:f>'20'!$B$2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'20'!$C$2</c:f>
              <c:numCache>
                <c:formatCode>0%</c:formatCode>
                <c:ptCount val="1"/>
                <c:pt idx="0">
                  <c:v>4.5999999999999999E-2</c:v>
                </c:pt>
              </c:numCache>
            </c:numRef>
          </c:val>
          <c:extLst>
            <c:ext xmlns:c16="http://schemas.microsoft.com/office/drawing/2014/chart" uri="{C3380CC4-5D6E-409C-BE32-E72D297353CC}">
              <c16:uniqueId val="{00000002-4DC2-4A2F-A919-7D703972C7A6}"/>
            </c:ext>
          </c:extLst>
        </c:ser>
        <c:dLbls>
          <c:showLegendKey val="0"/>
          <c:showVal val="0"/>
          <c:showCatName val="0"/>
          <c:showSerName val="0"/>
          <c:showPercent val="0"/>
          <c:showBubbleSize val="0"/>
        </c:dLbls>
        <c:gapWidth val="182"/>
        <c:overlap val="100"/>
        <c:axId val="462370192"/>
        <c:axId val="706489600"/>
      </c:barChart>
      <c:catAx>
        <c:axId val="462370192"/>
        <c:scaling>
          <c:orientation val="minMax"/>
        </c:scaling>
        <c:delete val="1"/>
        <c:axPos val="l"/>
        <c:numFmt formatCode="General" sourceLinked="1"/>
        <c:majorTickMark val="out"/>
        <c:minorTickMark val="none"/>
        <c:tickLblPos val="nextTo"/>
        <c:crossAx val="706489600"/>
        <c:crosses val="autoZero"/>
        <c:auto val="1"/>
        <c:lblAlgn val="ctr"/>
        <c:lblOffset val="100"/>
        <c:noMultiLvlLbl val="0"/>
      </c:catAx>
      <c:valAx>
        <c:axId val="706489600"/>
        <c:scaling>
          <c:orientation val="minMax"/>
        </c:scaling>
        <c:delete val="1"/>
        <c:axPos val="b"/>
        <c:numFmt formatCode="0%" sourceLinked="1"/>
        <c:majorTickMark val="out"/>
        <c:minorTickMark val="none"/>
        <c:tickLblPos val="nextTo"/>
        <c:crossAx val="46237019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Ungefär hur ofta brukar du göra dig av med följande elektriska och elektroniska produkter?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tx>
            <c:strRef>
              <c:f>'21'!$C$2</c:f>
              <c:strCache>
                <c:ptCount val="1"/>
                <c:pt idx="0">
                  <c:v>2010</c:v>
                </c:pt>
              </c:strCache>
            </c:strRef>
          </c:tx>
          <c:spPr>
            <a:solidFill>
              <a:schemeClr val="accent1">
                <a:tint val="50000"/>
              </a:schemeClr>
            </a:solidFill>
            <a:ln>
              <a:noFill/>
            </a:ln>
            <a:effectLst/>
          </c:spPr>
          <c:invertIfNegative val="0"/>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'21'!$C$3:$C$11</c:f>
              <c:numCache>
                <c:formatCode>0%</c:formatCode>
                <c:ptCount val="9"/>
                <c:pt idx="0">
                  <c:v>0.01</c:v>
                </c:pt>
                <c:pt idx="1">
                  <c:v>0.19</c:v>
                </c:pt>
                <c:pt idx="2">
                  <c:v>0.21</c:v>
                </c:pt>
                <c:pt idx="3">
                  <c:v>0.13</c:v>
                </c:pt>
                <c:pt idx="4">
                  <c:v>0.19</c:v>
                </c:pt>
                <c:pt idx="5">
                  <c:v>0.04</c:v>
                </c:pt>
                <c:pt idx="6">
                  <c:v>0.11</c:v>
                </c:pt>
                <c:pt idx="7">
                  <c:v>0.08</c:v>
                </c:pt>
                <c:pt idx="8">
                  <c:v>0.05</c:v>
                </c:pt>
              </c:numCache>
            </c:numRef>
          </c:val>
          <c:extLst>
            <c:ext xmlns:c16="http://schemas.microsoft.com/office/drawing/2014/chart" uri="{C3380CC4-5D6E-409C-BE32-E72D297353CC}">
              <c16:uniqueId val="{00000000-A3A8-4CF3-B24F-D16A50B50A58}"/>
            </c:ext>
          </c:extLst>
        </c:ser>
        <c:ser>
          <c:idx val="1"/>
          <c:order val="1"/>
          <c:tx>
            <c:strRef>
              <c:f>'21'!$D$2</c:f>
              <c:strCache>
                <c:ptCount val="1"/>
                <c:pt idx="0">
                  <c:v>2011</c:v>
                </c:pt>
              </c:strCache>
            </c:strRef>
          </c:tx>
          <c:spPr>
            <a:solidFill>
              <a:schemeClr val="accent1">
                <a:tint val="70000"/>
              </a:schemeClr>
            </a:solidFill>
            <a:ln>
              <a:noFill/>
            </a:ln>
            <a:effectLst/>
          </c:spPr>
          <c:invertIfNegative val="0"/>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'21'!$D$3:$D$11</c:f>
              <c:numCache>
                <c:formatCode>0%</c:formatCode>
                <c:ptCount val="9"/>
                <c:pt idx="0">
                  <c:v>0.01</c:v>
                </c:pt>
                <c:pt idx="1">
                  <c:v>0.21</c:v>
                </c:pt>
                <c:pt idx="2">
                  <c:v>0.22</c:v>
                </c:pt>
                <c:pt idx="3">
                  <c:v>0.15</c:v>
                </c:pt>
                <c:pt idx="4">
                  <c:v>0.17</c:v>
                </c:pt>
                <c:pt idx="5">
                  <c:v>0.04</c:v>
                </c:pt>
                <c:pt idx="6">
                  <c:v>7.0000000000000007E-2</c:v>
                </c:pt>
                <c:pt idx="7">
                  <c:v>0.08</c:v>
                </c:pt>
                <c:pt idx="8">
                  <c:v>0.05</c:v>
                </c:pt>
              </c:numCache>
            </c:numRef>
          </c:val>
          <c:extLst>
            <c:ext xmlns:c16="http://schemas.microsoft.com/office/drawing/2014/chart" uri="{C3380CC4-5D6E-409C-BE32-E72D297353CC}">
              <c16:uniqueId val="{00000001-A3A8-4CF3-B24F-D16A50B50A58}"/>
            </c:ext>
          </c:extLst>
        </c:ser>
        <c:ser>
          <c:idx val="2"/>
          <c:order val="2"/>
          <c:tx>
            <c:strRef>
              <c:f>'21'!$E$2</c:f>
              <c:strCache>
                <c:ptCount val="1"/>
                <c:pt idx="0">
                  <c:v>2013</c:v>
                </c:pt>
              </c:strCache>
            </c:strRef>
          </c:tx>
          <c:spPr>
            <a:solidFill>
              <a:schemeClr val="accent1">
                <a:tint val="90000"/>
              </a:schemeClr>
            </a:solidFill>
            <a:ln>
              <a:noFill/>
            </a:ln>
            <a:effectLst/>
          </c:spPr>
          <c:invertIfNegative val="0"/>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'21'!$E$3:$E$11</c:f>
              <c:numCache>
                <c:formatCode>0%</c:formatCode>
                <c:ptCount val="9"/>
                <c:pt idx="0">
                  <c:v>0.01</c:v>
                </c:pt>
                <c:pt idx="1">
                  <c:v>0.23</c:v>
                </c:pt>
                <c:pt idx="2">
                  <c:v>0.24</c:v>
                </c:pt>
                <c:pt idx="3">
                  <c:v>0.13</c:v>
                </c:pt>
                <c:pt idx="4">
                  <c:v>0.14000000000000001</c:v>
                </c:pt>
                <c:pt idx="5">
                  <c:v>0.05</c:v>
                </c:pt>
                <c:pt idx="6">
                  <c:v>0.08</c:v>
                </c:pt>
                <c:pt idx="7">
                  <c:v>7.0000000000000007E-2</c:v>
                </c:pt>
                <c:pt idx="8">
                  <c:v>0.05</c:v>
                </c:pt>
              </c:numCache>
            </c:numRef>
          </c:val>
          <c:extLst>
            <c:ext xmlns:c16="http://schemas.microsoft.com/office/drawing/2014/chart" uri="{C3380CC4-5D6E-409C-BE32-E72D297353CC}">
              <c16:uniqueId val="{00000002-A3A8-4CF3-B24F-D16A50B50A58}"/>
            </c:ext>
          </c:extLst>
        </c:ser>
        <c:ser>
          <c:idx val="3"/>
          <c:order val="3"/>
          <c:tx>
            <c:strRef>
              <c:f>'21'!$F$2</c:f>
              <c:strCache>
                <c:ptCount val="1"/>
                <c:pt idx="0">
                  <c:v>2015</c:v>
                </c:pt>
              </c:strCache>
            </c:strRef>
          </c:tx>
          <c:spPr>
            <a:solidFill>
              <a:schemeClr val="accent1">
                <a:shade val="90000"/>
              </a:schemeClr>
            </a:solidFill>
            <a:ln>
              <a:noFill/>
            </a:ln>
            <a:effectLst/>
          </c:spPr>
          <c:invertIfNegative val="0"/>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'21'!$F$3:$F$11</c:f>
              <c:numCache>
                <c:formatCode>0%</c:formatCode>
                <c:ptCount val="9"/>
                <c:pt idx="0">
                  <c:v>0.03</c:v>
                </c:pt>
                <c:pt idx="1">
                  <c:v>0.36</c:v>
                </c:pt>
                <c:pt idx="2">
                  <c:v>0.26</c:v>
                </c:pt>
                <c:pt idx="3">
                  <c:v>0.11</c:v>
                </c:pt>
                <c:pt idx="4">
                  <c:v>0.06</c:v>
                </c:pt>
                <c:pt idx="5">
                  <c:v>0.02</c:v>
                </c:pt>
                <c:pt idx="6">
                  <c:v>0.03</c:v>
                </c:pt>
                <c:pt idx="7">
                  <c:v>0.01</c:v>
                </c:pt>
                <c:pt idx="8">
                  <c:v>0.13</c:v>
                </c:pt>
              </c:numCache>
            </c:numRef>
          </c:val>
          <c:extLst>
            <c:ext xmlns:c16="http://schemas.microsoft.com/office/drawing/2014/chart" uri="{C3380CC4-5D6E-409C-BE32-E72D297353CC}">
              <c16:uniqueId val="{00000003-A3A8-4CF3-B24F-D16A50B50A58}"/>
            </c:ext>
          </c:extLst>
        </c:ser>
        <c:ser>
          <c:idx val="4"/>
          <c:order val="4"/>
          <c:tx>
            <c:strRef>
              <c:f>'21'!$G$2</c:f>
              <c:strCache>
                <c:ptCount val="1"/>
                <c:pt idx="0">
                  <c:v>2017</c:v>
                </c:pt>
              </c:strCache>
            </c:strRef>
          </c:tx>
          <c:spPr>
            <a:solidFill>
              <a:schemeClr val="accent1">
                <a:shade val="70000"/>
              </a:schemeClr>
            </a:solidFill>
            <a:ln>
              <a:noFill/>
            </a:ln>
            <a:effectLst/>
          </c:spPr>
          <c:invertIfNegative val="0"/>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'21'!$G$3:$G$11</c:f>
              <c:numCache>
                <c:formatCode>0%</c:formatCode>
                <c:ptCount val="9"/>
                <c:pt idx="0">
                  <c:v>0.05</c:v>
                </c:pt>
                <c:pt idx="1">
                  <c:v>0.38</c:v>
                </c:pt>
                <c:pt idx="2">
                  <c:v>0.24</c:v>
                </c:pt>
                <c:pt idx="3">
                  <c:v>0.09</c:v>
                </c:pt>
                <c:pt idx="4">
                  <c:v>7.0000000000000007E-2</c:v>
                </c:pt>
                <c:pt idx="5">
                  <c:v>0.02</c:v>
                </c:pt>
                <c:pt idx="6">
                  <c:v>0.02</c:v>
                </c:pt>
                <c:pt idx="7">
                  <c:v>0.01</c:v>
                </c:pt>
                <c:pt idx="8">
                  <c:v>0.11</c:v>
                </c:pt>
              </c:numCache>
            </c:numRef>
          </c:val>
          <c:extLst>
            <c:ext xmlns:c16="http://schemas.microsoft.com/office/drawing/2014/chart" uri="{C3380CC4-5D6E-409C-BE32-E72D297353CC}">
              <c16:uniqueId val="{00000004-A3A8-4CF3-B24F-D16A50B50A58}"/>
            </c:ext>
          </c:extLst>
        </c:ser>
        <c:ser>
          <c:idx val="5"/>
          <c:order val="5"/>
          <c:tx>
            <c:strRef>
              <c:f>'21'!$H$2</c:f>
              <c:strCache>
                <c:ptCount val="1"/>
                <c:pt idx="0">
                  <c:v>2020</c:v>
                </c:pt>
              </c:strCache>
            </c:strRef>
          </c:tx>
          <c:spPr>
            <a:solidFill>
              <a:schemeClr val="accent1">
                <a:shade val="50000"/>
              </a:schemeClr>
            </a:solidFill>
            <a:ln>
              <a:noFill/>
            </a:ln>
            <a:effectLst/>
          </c:spPr>
          <c:invertIfNegative val="0"/>
          <c:dLbls>
            <c:dLbl>
              <c:idx val="8"/>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0-33FE-4C72-B708-B21E722BF31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'21'!$B$3:$B$11</c:f>
              <c:strCache>
                <c:ptCount val="9"/>
                <c:pt idx="0">
                  <c:v>Aldrig</c:v>
                </c:pt>
                <c:pt idx="1">
                  <c:v>1 gång/år</c:v>
                </c:pt>
                <c:pt idx="2">
                  <c:v>2 ggr/år</c:v>
                </c:pt>
                <c:pt idx="3">
                  <c:v>3 ggr/år</c:v>
                </c:pt>
                <c:pt idx="4">
                  <c:v>4 ggr/år</c:v>
                </c:pt>
                <c:pt idx="5">
                  <c:v>5 ggr/år</c:v>
                </c:pt>
                <c:pt idx="6">
                  <c:v>6 ggr/år</c:v>
                </c:pt>
                <c:pt idx="7">
                  <c:v>Varje månad</c:v>
                </c:pt>
                <c:pt idx="8">
                  <c:v>Vet ej</c:v>
                </c:pt>
              </c:strCache>
            </c:strRef>
          </c:cat>
          <c:val>
            <c:numRef>
              <c:f>'21'!$H$3:$H$11</c:f>
              <c:numCache>
                <c:formatCode>0%</c:formatCode>
                <c:ptCount val="9"/>
                <c:pt idx="0">
                  <c:v>2.5000000000000001E-2</c:v>
                </c:pt>
                <c:pt idx="1">
                  <c:v>0.36699999999999999</c:v>
                </c:pt>
                <c:pt idx="2">
                  <c:v>0.25600000000000001</c:v>
                </c:pt>
                <c:pt idx="3">
                  <c:v>0.106</c:v>
                </c:pt>
                <c:pt idx="4">
                  <c:v>9.4E-2</c:v>
                </c:pt>
                <c:pt idx="5">
                  <c:v>1.6E-2</c:v>
                </c:pt>
                <c:pt idx="6">
                  <c:v>3.1E-2</c:v>
                </c:pt>
                <c:pt idx="7">
                  <c:v>1.2E-2</c:v>
                </c:pt>
                <c:pt idx="8">
                  <c:v>9.2999999999999999E-2</c:v>
                </c:pt>
              </c:numCache>
            </c:numRef>
          </c:val>
          <c:extLst>
            <c:ext xmlns:c16="http://schemas.microsoft.com/office/drawing/2014/chart" uri="{C3380CC4-5D6E-409C-BE32-E72D297353CC}">
              <c16:uniqueId val="{00000005-A3A8-4CF3-B24F-D16A50B50A58}"/>
            </c:ext>
          </c:extLst>
        </c:ser>
        <c:dLbls>
          <c:showLegendKey val="0"/>
          <c:showVal val="0"/>
          <c:showCatName val="0"/>
          <c:showSerName val="0"/>
          <c:showPercent val="0"/>
          <c:showBubbleSize val="0"/>
        </c:dLbls>
        <c:gapWidth val="50"/>
        <c:axId val="1908214880"/>
        <c:axId val="1351862352"/>
      </c:barChart>
      <c:catAx>
        <c:axId val="190821488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51862352"/>
        <c:crosses val="autoZero"/>
        <c:auto val="1"/>
        <c:lblAlgn val="ctr"/>
        <c:lblOffset val="100"/>
        <c:tickMarkSkip val="1"/>
        <c:noMultiLvlLbl val="0"/>
      </c:catAx>
      <c:valAx>
        <c:axId val="1351862352"/>
        <c:scaling>
          <c:orientation val="minMax"/>
          <c:max val="1"/>
        </c:scaling>
        <c:delete val="1"/>
        <c:axPos val="l"/>
        <c:numFmt formatCode="0%" sourceLinked="1"/>
        <c:majorTickMark val="out"/>
        <c:minorTickMark val="none"/>
        <c:tickLblPos val="nextTo"/>
        <c:crossAx val="1908214880"/>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'4&amp;5'!$C$16:$C$30</c:f>
              <c:strCache>
                <c:ptCount val="15"/>
                <c:pt idx="0">
                  <c:v>Grundskola/Folkskola</c:v>
                </c:pt>
                <c:pt idx="1">
                  <c:v>Gymnasium</c:v>
                </c:pt>
                <c:pt idx="2">
                  <c:v>Universitet/Högskola</c:v>
                </c:pt>
                <c:pt idx="3">
                  <c:v>Vill ej uppge</c:v>
                </c:pt>
                <c:pt idx="5">
                  <c:v>Hyresrätt</c:v>
                </c:pt>
                <c:pt idx="6">
                  <c:v>Bostadsrätt/ägarlägenhet</c:v>
                </c:pt>
                <c:pt idx="7">
                  <c:v>Hyrt hus</c:v>
                </c:pt>
                <c:pt idx="8">
                  <c:v>Eget hus</c:v>
                </c:pt>
                <c:pt idx="9">
                  <c:v>Annat</c:v>
                </c:pt>
                <c:pt idx="11">
                  <c:v>Singel, bor ensam</c:v>
                </c:pt>
                <c:pt idx="12">
                  <c:v>Gift/sambo</c:v>
                </c:pt>
                <c:pt idx="13">
                  <c:v>Annat</c:v>
                </c:pt>
                <c:pt idx="14">
                  <c:v>Vill ej uppge</c:v>
                </c:pt>
              </c:strCache>
            </c:strRef>
          </c:cat>
          <c:val>
            <c:numRef>
              <c:f>'4&amp;5'!$D$16:$D$30</c:f>
              <c:numCache>
                <c:formatCode>0%</c:formatCode>
                <c:ptCount val="15"/>
                <c:pt idx="0">
                  <c:v>0.109</c:v>
                </c:pt>
                <c:pt idx="1">
                  <c:v>0.38500000000000001</c:v>
                </c:pt>
                <c:pt idx="2">
                  <c:v>0.496</c:v>
                </c:pt>
                <c:pt idx="3">
                  <c:v>1.0999999999999999E-2</c:v>
                </c:pt>
                <c:pt idx="5">
                  <c:v>0.30299999999999999</c:v>
                </c:pt>
                <c:pt idx="6">
                  <c:v>0.24099999999999999</c:v>
                </c:pt>
                <c:pt idx="7">
                  <c:v>1.7000000000000001E-2</c:v>
                </c:pt>
                <c:pt idx="8">
                  <c:v>0.433</c:v>
                </c:pt>
                <c:pt idx="9">
                  <c:v>7.0000000000000001E-3</c:v>
                </c:pt>
                <c:pt idx="11">
                  <c:v>0.30599999999999999</c:v>
                </c:pt>
                <c:pt idx="12">
                  <c:v>0.623</c:v>
                </c:pt>
                <c:pt idx="13">
                  <c:v>6.0999999999999999E-2</c:v>
                </c:pt>
                <c:pt idx="14">
                  <c:v>0.01</c:v>
                </c:pt>
              </c:numCache>
            </c:numRef>
          </c:val>
          <c:extLst>
            <c:ext xmlns:c16="http://schemas.microsoft.com/office/drawing/2014/chart" uri="{C3380CC4-5D6E-409C-BE32-E72D297353CC}">
              <c16:uniqueId val="{00000000-EACD-4254-8A00-C7071F7CCE63}"/>
            </c:ext>
          </c:extLst>
        </c:ser>
        <c:dLbls>
          <c:showLegendKey val="0"/>
          <c:showVal val="0"/>
          <c:showCatName val="0"/>
          <c:showSerName val="0"/>
          <c:showPercent val="0"/>
          <c:showBubbleSize val="0"/>
        </c:dLbls>
        <c:gapWidth val="50"/>
        <c:overlap val="-27"/>
        <c:axId val="1622716032"/>
        <c:axId val="1120539072"/>
      </c:barChart>
      <c:catAx>
        <c:axId val="16227160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sv-SE"/>
          </a:p>
        </c:txPr>
        <c:crossAx val="1120539072"/>
        <c:crosses val="autoZero"/>
        <c:auto val="1"/>
        <c:lblAlgn val="ctr"/>
        <c:lblOffset val="100"/>
        <c:noMultiLvlLbl val="0"/>
      </c:catAx>
      <c:valAx>
        <c:axId val="1120539072"/>
        <c:scaling>
          <c:orientation val="minMax"/>
          <c:max val="1"/>
        </c:scaling>
        <c:delete val="1"/>
        <c:axPos val="l"/>
        <c:numFmt formatCode="0%" sourceLinked="1"/>
        <c:majorTickMark val="none"/>
        <c:minorTickMark val="none"/>
        <c:tickLblPos val="nextTo"/>
        <c:crossAx val="162271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Hur kommer det sig att du inte gör dig av med elektriska och elektroniska produkter oftare?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'22'!$C$1</c:f>
              <c:strCache>
                <c:ptCount val="1"/>
                <c:pt idx="0">
                  <c:v>2020</c:v>
                </c:pt>
              </c:strCache>
            </c:strRef>
          </c:tx>
          <c:spPr>
            <a:solidFill>
              <a:schemeClr val="accent1">
                <a:shade val="76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0-CC44-484C-BB66-F33F87D21DE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'22'!$B$2:$B$8</c:f>
              <c:strCache>
                <c:ptCount val="7"/>
                <c:pt idx="0">
                  <c:v>Vet ej / Ej svar</c:v>
                </c:pt>
                <c:pt idx="1">
                  <c:v>Annat</c:v>
                </c:pt>
                <c:pt idx="2">
                  <c:v>Jobbigt/långt att åka</c:v>
                </c:pt>
                <c:pt idx="3">
                  <c:v>Använder inte sådana produkter****</c:v>
                </c:pt>
                <c:pt idx="4">
                  <c:v>Samlar och kastar alla samtidigt***</c:v>
                </c:pt>
                <c:pt idx="5">
                  <c:v>Har inga behov av att kasta några**</c:v>
                </c:pt>
                <c:pt idx="6">
                  <c:v>De håller länge*</c:v>
                </c:pt>
              </c:strCache>
            </c:strRef>
          </c:cat>
          <c:val>
            <c:numRef>
              <c:f>'22'!$C$2:$C$8</c:f>
              <c:numCache>
                <c:formatCode>0%</c:formatCode>
                <c:ptCount val="7"/>
                <c:pt idx="0">
                  <c:v>2.9000000000000001E-2</c:v>
                </c:pt>
                <c:pt idx="1">
                  <c:v>7.2999999999999995E-2</c:v>
                </c:pt>
                <c:pt idx="2">
                  <c:v>0.05</c:v>
                </c:pt>
                <c:pt idx="3">
                  <c:v>0.184</c:v>
                </c:pt>
                <c:pt idx="4">
                  <c:v>0.189</c:v>
                </c:pt>
                <c:pt idx="5">
                  <c:v>0.252</c:v>
                </c:pt>
                <c:pt idx="6">
                  <c:v>0.34300000000000003</c:v>
                </c:pt>
              </c:numCache>
            </c:numRef>
          </c:val>
          <c:extLst>
            <c:ext xmlns:c16="http://schemas.microsoft.com/office/drawing/2014/chart" uri="{C3380CC4-5D6E-409C-BE32-E72D297353CC}">
              <c16:uniqueId val="{00000000-7B8D-4FF0-9D51-B4D51FCB73D3}"/>
            </c:ext>
          </c:extLst>
        </c:ser>
        <c:ser>
          <c:idx val="1"/>
          <c:order val="1"/>
          <c:tx>
            <c:strRef>
              <c:f>'22'!$D$1</c:f>
              <c:strCache>
                <c:ptCount val="1"/>
                <c:pt idx="0">
                  <c:v>2017</c:v>
                </c:pt>
              </c:strCache>
            </c:strRef>
          </c:tx>
          <c:spPr>
            <a:solidFill>
              <a:schemeClr val="accent1">
                <a:tint val="77000"/>
              </a:schemeClr>
            </a:solidFill>
            <a:ln>
              <a:noFill/>
            </a:ln>
            <a:effectLst/>
          </c:spPr>
          <c:invertIfNegative val="0"/>
          <c:cat>
            <c:strRef>
              <c:f>'22'!$B$2:$B$8</c:f>
              <c:strCache>
                <c:ptCount val="7"/>
                <c:pt idx="0">
                  <c:v>Vet ej / Ej svar</c:v>
                </c:pt>
                <c:pt idx="1">
                  <c:v>Annat</c:v>
                </c:pt>
                <c:pt idx="2">
                  <c:v>Jobbigt/långt att åka</c:v>
                </c:pt>
                <c:pt idx="3">
                  <c:v>Använder inte sådana produkter****</c:v>
                </c:pt>
                <c:pt idx="4">
                  <c:v>Samlar och kastar alla samtidigt***</c:v>
                </c:pt>
                <c:pt idx="5">
                  <c:v>Har inga behov av att kasta några**</c:v>
                </c:pt>
                <c:pt idx="6">
                  <c:v>De håller länge*</c:v>
                </c:pt>
              </c:strCache>
            </c:strRef>
          </c:cat>
          <c:val>
            <c:numRef>
              <c:f>'22'!$D$2:$D$8</c:f>
              <c:numCache>
                <c:formatCode>0%</c:formatCode>
                <c:ptCount val="7"/>
                <c:pt idx="0">
                  <c:v>0.05</c:v>
                </c:pt>
                <c:pt idx="1">
                  <c:v>0.05</c:v>
                </c:pt>
                <c:pt idx="2">
                  <c:v>0.06</c:v>
                </c:pt>
                <c:pt idx="3">
                  <c:v>0.12</c:v>
                </c:pt>
                <c:pt idx="4">
                  <c:v>0.2</c:v>
                </c:pt>
                <c:pt idx="5">
                  <c:v>0.34</c:v>
                </c:pt>
                <c:pt idx="6">
                  <c:v>0.21</c:v>
                </c:pt>
              </c:numCache>
            </c:numRef>
          </c:val>
          <c:extLst>
            <c:ext xmlns:c16="http://schemas.microsoft.com/office/drawing/2014/chart" uri="{C3380CC4-5D6E-409C-BE32-E72D297353CC}">
              <c16:uniqueId val="{00000001-7B8D-4FF0-9D51-B4D51FCB73D3}"/>
            </c:ext>
          </c:extLst>
        </c:ser>
        <c:dLbls>
          <c:showLegendKey val="0"/>
          <c:showVal val="0"/>
          <c:showCatName val="0"/>
          <c:showSerName val="0"/>
          <c:showPercent val="0"/>
          <c:showBubbleSize val="0"/>
        </c:dLbls>
        <c:gapWidth val="182"/>
        <c:axId val="1908136608"/>
        <c:axId val="2123529488"/>
      </c:barChart>
      <c:catAx>
        <c:axId val="19081366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23529488"/>
        <c:crosses val="autoZero"/>
        <c:auto val="1"/>
        <c:lblAlgn val="ctr"/>
        <c:lblOffset val="100"/>
        <c:noMultiLvlLbl val="0"/>
      </c:catAx>
      <c:valAx>
        <c:axId val="2123529488"/>
        <c:scaling>
          <c:orientation val="minMax"/>
          <c:max val="1"/>
        </c:scaling>
        <c:delete val="1"/>
        <c:axPos val="b"/>
        <c:numFmt formatCode="0%" sourceLinked="1"/>
        <c:majorTickMark val="out"/>
        <c:minorTickMark val="none"/>
        <c:tickLblPos val="low"/>
        <c:crossAx val="1908136608"/>
        <c:crosses val="autoZero"/>
        <c:crossBetween val="between"/>
        <c:majorUnit val="1"/>
      </c:valAx>
      <c:spPr>
        <a:noFill/>
        <a:ln>
          <a:noFill/>
        </a:ln>
        <a:effectLst/>
      </c:spPr>
    </c:plotArea>
    <c:legend>
      <c:legendPos val="tr"/>
      <c:layout>
        <c:manualLayout>
          <c:xMode val="edge"/>
          <c:yMode val="edge"/>
          <c:x val="0.84432401579037608"/>
          <c:y val="0.19395645516595744"/>
          <c:w val="7.9038492325069334E-2"/>
          <c:h val="0.13391834748597739"/>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dirty="0" err="1">
                <a:solidFill>
                  <a:prstClr val="black">
                    <a:lumMod val="65000"/>
                    <a:lumOff val="35000"/>
                  </a:prstClr>
                </a:solidFill>
                <a:latin typeface="+mn-lt"/>
                <a:ea typeface="+mn-ea"/>
                <a:cs typeface="+mn-cs"/>
              </a:defRPr>
            </a:pPr>
            <a:r>
              <a:rPr lang="sv-SE" sz="1200" b="0" i="0" u="none" strike="noStrike" kern="1200" spc="0" baseline="0" noProof="0">
                <a:solidFill>
                  <a:prstClr val="black">
                    <a:lumMod val="65000"/>
                    <a:lumOff val="35000"/>
                  </a:prstClr>
                </a:solidFill>
                <a:latin typeface="+mn-lt"/>
                <a:ea typeface="+mn-ea"/>
                <a:cs typeface="+mn-cs"/>
              </a:rPr>
              <a:t>förbrukade batterier?</a:t>
            </a:r>
          </a:p>
        </c:rich>
      </c:tx>
      <c:layout>
        <c:manualLayout>
          <c:xMode val="edge"/>
          <c:yMode val="edge"/>
          <c:x val="0.12210286387331776"/>
          <c:y val="6.6653370981116622E-2"/>
        </c:manualLayout>
      </c:layout>
      <c:overlay val="0"/>
      <c:spPr>
        <a:noFill/>
        <a:ln>
          <a:noFill/>
        </a:ln>
        <a:effectLst/>
      </c:spPr>
      <c:txPr>
        <a:bodyPr rot="0" spcFirstLastPara="1" vertOverflow="ellipsis" vert="horz" wrap="square" anchor="ctr" anchorCtr="1"/>
        <a:lstStyle/>
        <a:p>
          <a:pPr algn="ctr" rtl="0">
            <a:defRPr lang="en-US" sz="1200" b="0" i="0" u="none" strike="noStrike" kern="1200" spc="0" baseline="0" dirty="0" err="1">
              <a:solidFill>
                <a:prstClr val="black">
                  <a:lumMod val="65000"/>
                  <a:lumOff val="35000"/>
                </a:prst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5FC9-4C33-B86F-F9FE3360153C}"/>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5FC9-4C33-B86F-F9FE3360153C}"/>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'23'!$B$16:$B$23</c:f>
              <c:strCache>
                <c:ptCount val="8"/>
                <c:pt idx="0">
                  <c:v>1</c:v>
                </c:pt>
                <c:pt idx="1">
                  <c:v>2</c:v>
                </c:pt>
                <c:pt idx="2">
                  <c:v>3</c:v>
                </c:pt>
                <c:pt idx="3">
                  <c:v>4</c:v>
                </c:pt>
                <c:pt idx="4">
                  <c:v>5</c:v>
                </c:pt>
                <c:pt idx="5">
                  <c:v>6</c:v>
                </c:pt>
                <c:pt idx="6">
                  <c:v>7</c:v>
                </c:pt>
                <c:pt idx="7">
                  <c:v>Vet ej</c:v>
                </c:pt>
              </c:strCache>
            </c:strRef>
          </c:cat>
          <c:val>
            <c:numRef>
              <c:f>'23'!$C$16:$C$23</c:f>
              <c:numCache>
                <c:formatCode>0%</c:formatCode>
                <c:ptCount val="8"/>
                <c:pt idx="0">
                  <c:v>3.0000000000000001E-3</c:v>
                </c:pt>
                <c:pt idx="1">
                  <c:v>2E-3</c:v>
                </c:pt>
                <c:pt idx="2">
                  <c:v>5.0000000000000001E-3</c:v>
                </c:pt>
                <c:pt idx="3">
                  <c:v>2.7E-2</c:v>
                </c:pt>
                <c:pt idx="4">
                  <c:v>3.9E-2</c:v>
                </c:pt>
                <c:pt idx="5">
                  <c:v>7.0000000000000007E-2</c:v>
                </c:pt>
                <c:pt idx="6">
                  <c:v>0.84299999999999997</c:v>
                </c:pt>
                <c:pt idx="7">
                  <c:v>1.0999999999999999E-2</c:v>
                </c:pt>
              </c:numCache>
            </c:numRef>
          </c:val>
          <c:extLst>
            <c:ext xmlns:c16="http://schemas.microsoft.com/office/drawing/2014/chart" uri="{C3380CC4-5D6E-409C-BE32-E72D297353CC}">
              <c16:uniqueId val="{00000000-5FC9-4C33-B86F-F9FE3360153C}"/>
            </c:ext>
          </c:extLst>
        </c:ser>
        <c:dLbls>
          <c:showLegendKey val="0"/>
          <c:showVal val="0"/>
          <c:showCatName val="0"/>
          <c:showSerName val="0"/>
          <c:showPercent val="0"/>
          <c:showBubbleSize val="0"/>
        </c:dLbls>
        <c:gapWidth val="50"/>
        <c:axId val="1395000992"/>
        <c:axId val="775308768"/>
      </c:barChart>
      <c:catAx>
        <c:axId val="139500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775308768"/>
        <c:crosses val="autoZero"/>
        <c:auto val="1"/>
        <c:lblAlgn val="ctr"/>
        <c:lblOffset val="100"/>
        <c:noMultiLvlLbl val="0"/>
      </c:catAx>
      <c:valAx>
        <c:axId val="775308768"/>
        <c:scaling>
          <c:orientation val="minMax"/>
          <c:max val="1"/>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9500099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0" i="0" u="none" strike="noStrike" kern="1200" spc="0" baseline="0" dirty="0" err="1" smtClean="0">
                <a:solidFill>
                  <a:prstClr val="black">
                    <a:lumMod val="65000"/>
                    <a:lumOff val="35000"/>
                  </a:prstClr>
                </a:solidFill>
                <a:latin typeface="+mn-lt"/>
                <a:ea typeface="+mn-ea"/>
                <a:cs typeface="+mn-cs"/>
              </a:defRPr>
            </a:pPr>
            <a:r>
              <a:rPr lang="sv-SE" sz="1200" b="0" i="0" u="none" strike="noStrike" kern="1200" spc="0" baseline="0" noProof="0">
                <a:solidFill>
                  <a:prstClr val="black">
                    <a:lumMod val="65000"/>
                    <a:lumOff val="35000"/>
                  </a:prstClr>
                </a:solidFill>
                <a:latin typeface="+mn-lt"/>
                <a:ea typeface="+mn-ea"/>
                <a:cs typeface="+mn-cs"/>
              </a:rPr>
              <a:t>förbrukade elektriska &amp; elektroniska produkter?</a:t>
            </a:r>
          </a:p>
        </c:rich>
      </c:tx>
      <c:layout>
        <c:manualLayout>
          <c:xMode val="edge"/>
          <c:yMode val="edge"/>
          <c:x val="0.10432234751819459"/>
          <c:y val="4.9174488120682709E-2"/>
        </c:manualLayout>
      </c:layout>
      <c:overlay val="0"/>
      <c:spPr>
        <a:noFill/>
        <a:ln>
          <a:noFill/>
        </a:ln>
        <a:effectLst/>
      </c:spPr>
      <c:txPr>
        <a:bodyPr rot="0" spcFirstLastPara="1" vertOverflow="ellipsis" vert="horz" wrap="square" anchor="ctr" anchorCtr="1"/>
        <a:lstStyle/>
        <a:p>
          <a:pPr algn="ctr" rtl="0">
            <a:defRPr lang="en-US" sz="1200" b="0" i="0" u="none" strike="noStrike" kern="1200" spc="0" baseline="0" dirty="0" err="1" smtClean="0">
              <a:solidFill>
                <a:prstClr val="black">
                  <a:lumMod val="65000"/>
                  <a:lumOff val="35000"/>
                </a:prst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B7A8-4BF3-8DDF-76613A87D5D1}"/>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B7A8-4BF3-8DDF-76613A87D5D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'23'!$B$16:$B$23</c:f>
              <c:strCache>
                <c:ptCount val="8"/>
                <c:pt idx="0">
                  <c:v>1</c:v>
                </c:pt>
                <c:pt idx="1">
                  <c:v>2</c:v>
                </c:pt>
                <c:pt idx="2">
                  <c:v>3</c:v>
                </c:pt>
                <c:pt idx="3">
                  <c:v>4</c:v>
                </c:pt>
                <c:pt idx="4">
                  <c:v>5</c:v>
                </c:pt>
                <c:pt idx="5">
                  <c:v>6</c:v>
                </c:pt>
                <c:pt idx="6">
                  <c:v>7</c:v>
                </c:pt>
                <c:pt idx="7">
                  <c:v>Vet ej</c:v>
                </c:pt>
              </c:strCache>
            </c:strRef>
          </c:cat>
          <c:val>
            <c:numRef>
              <c:f>'23'!$F$16:$F$23</c:f>
              <c:numCache>
                <c:formatCode>0%</c:formatCode>
                <c:ptCount val="8"/>
                <c:pt idx="0">
                  <c:v>3.0000000000000001E-3</c:v>
                </c:pt>
                <c:pt idx="1">
                  <c:v>0</c:v>
                </c:pt>
                <c:pt idx="2">
                  <c:v>7.0000000000000001E-3</c:v>
                </c:pt>
                <c:pt idx="3">
                  <c:v>2.3E-2</c:v>
                </c:pt>
                <c:pt idx="4">
                  <c:v>5.8000000000000003E-2</c:v>
                </c:pt>
                <c:pt idx="5">
                  <c:v>9.7000000000000003E-2</c:v>
                </c:pt>
                <c:pt idx="6">
                  <c:v>0.79500000000000004</c:v>
                </c:pt>
                <c:pt idx="7">
                  <c:v>1.4999999999999999E-2</c:v>
                </c:pt>
              </c:numCache>
            </c:numRef>
          </c:val>
          <c:extLst>
            <c:ext xmlns:c16="http://schemas.microsoft.com/office/drawing/2014/chart" uri="{C3380CC4-5D6E-409C-BE32-E72D297353CC}">
              <c16:uniqueId val="{00000000-B7A8-4BF3-8DDF-76613A87D5D1}"/>
            </c:ext>
          </c:extLst>
        </c:ser>
        <c:dLbls>
          <c:showLegendKey val="0"/>
          <c:showVal val="0"/>
          <c:showCatName val="0"/>
          <c:showSerName val="0"/>
          <c:showPercent val="0"/>
          <c:showBubbleSize val="0"/>
        </c:dLbls>
        <c:gapWidth val="50"/>
        <c:axId val="1395000992"/>
        <c:axId val="775308768"/>
      </c:barChart>
      <c:catAx>
        <c:axId val="139500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775308768"/>
        <c:crosses val="autoZero"/>
        <c:auto val="1"/>
        <c:lblAlgn val="ctr"/>
        <c:lblOffset val="100"/>
        <c:noMultiLvlLbl val="0"/>
      </c:catAx>
      <c:valAx>
        <c:axId val="775308768"/>
        <c:scaling>
          <c:orientation val="minMax"/>
          <c:max val="1"/>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9500099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Kan du nämna två olika produkter som du själv inte kan byta batterier 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'24 ordmoln'!$B$3:$B$20</c:f>
              <c:strCache>
                <c:ptCount val="18"/>
                <c:pt idx="0">
                  <c:v>Annat</c:v>
                </c:pt>
                <c:pt idx="1">
                  <c:v>Dammsugare</c:v>
                </c:pt>
                <c:pt idx="2">
                  <c:v>Handdammsugare/Mixerstav</c:v>
                </c:pt>
                <c:pt idx="3">
                  <c:v>Bilnyckel/Billarm</c:v>
                </c:pt>
                <c:pt idx="4">
                  <c:v>Bankdosa&amp;Digipass</c:v>
                </c:pt>
                <c:pt idx="5">
                  <c:v>Högtalare/Hörlurar</c:v>
                </c:pt>
                <c:pt idx="6">
                  <c:v>Solcellslampor</c:v>
                </c:pt>
                <c:pt idx="7">
                  <c:v>TV/Radio/Fjärrkontrol</c:v>
                </c:pt>
                <c:pt idx="8">
                  <c:v>Brandvarnare/Larm</c:v>
                </c:pt>
                <c:pt idx="9">
                  <c:v>Diodlampa/Småelektronik</c:v>
                </c:pt>
                <c:pt idx="10">
                  <c:v>Leksaker/Dataspel</c:v>
                </c:pt>
                <c:pt idx="11">
                  <c:v>Surfplatta/Ipad/Läsplatta</c:v>
                </c:pt>
                <c:pt idx="12">
                  <c:v>Elbil/Hybridbil</c:v>
                </c:pt>
                <c:pt idx="13">
                  <c:v>Aktivitetsarmband/Smartklocka</c:v>
                </c:pt>
                <c:pt idx="14">
                  <c:v>Dator/Laptop</c:v>
                </c:pt>
                <c:pt idx="15">
                  <c:v>Klockor</c:v>
                </c:pt>
                <c:pt idx="16">
                  <c:v>Rakaparat/Eltandborste/mm.</c:v>
                </c:pt>
                <c:pt idx="17">
                  <c:v>Mobiltelefon/Iphone/Telefon</c:v>
                </c:pt>
              </c:strCache>
            </c:strRef>
          </c:cat>
          <c:val>
            <c:numRef>
              <c:f>'24 ordmoln'!$D$3:$D$20</c:f>
              <c:numCache>
                <c:formatCode>0%</c:formatCode>
                <c:ptCount val="18"/>
                <c:pt idx="0">
                  <c:v>4.1828793774319063E-2</c:v>
                </c:pt>
                <c:pt idx="1">
                  <c:v>7.7821011673151752E-3</c:v>
                </c:pt>
                <c:pt idx="2">
                  <c:v>1.0700389105058366E-2</c:v>
                </c:pt>
                <c:pt idx="3">
                  <c:v>1.1673151750972763E-2</c:v>
                </c:pt>
                <c:pt idx="4">
                  <c:v>1.4591439688715954E-2</c:v>
                </c:pt>
                <c:pt idx="5">
                  <c:v>1.4591439688715954E-2</c:v>
                </c:pt>
                <c:pt idx="6">
                  <c:v>1.4591439688715954E-2</c:v>
                </c:pt>
                <c:pt idx="7">
                  <c:v>1.4591439688715954E-2</c:v>
                </c:pt>
                <c:pt idx="8">
                  <c:v>2.1400778210116732E-2</c:v>
                </c:pt>
                <c:pt idx="9">
                  <c:v>3.0155642023346304E-2</c:v>
                </c:pt>
                <c:pt idx="10">
                  <c:v>3.2101167315175094E-2</c:v>
                </c:pt>
                <c:pt idx="11">
                  <c:v>3.8910505836575876E-2</c:v>
                </c:pt>
                <c:pt idx="12">
                  <c:v>4.3774319066147857E-2</c:v>
                </c:pt>
                <c:pt idx="13">
                  <c:v>6.3229571984435795E-2</c:v>
                </c:pt>
                <c:pt idx="14">
                  <c:v>7.101167315175097E-2</c:v>
                </c:pt>
                <c:pt idx="15">
                  <c:v>0.10603112840466926</c:v>
                </c:pt>
                <c:pt idx="16">
                  <c:v>0.12062256809338522</c:v>
                </c:pt>
                <c:pt idx="17">
                  <c:v>0.34241245136186771</c:v>
                </c:pt>
              </c:numCache>
            </c:numRef>
          </c:val>
          <c:extLst>
            <c:ext xmlns:c16="http://schemas.microsoft.com/office/drawing/2014/chart" uri="{C3380CC4-5D6E-409C-BE32-E72D297353CC}">
              <c16:uniqueId val="{00000000-4637-4A12-B8C6-1C88BDC21261}"/>
            </c:ext>
          </c:extLst>
        </c:ser>
        <c:dLbls>
          <c:showLegendKey val="0"/>
          <c:showVal val="0"/>
          <c:showCatName val="0"/>
          <c:showSerName val="0"/>
          <c:showPercent val="0"/>
          <c:showBubbleSize val="0"/>
        </c:dLbls>
        <c:gapWidth val="50"/>
        <c:axId val="1249433680"/>
        <c:axId val="888686544"/>
      </c:barChart>
      <c:catAx>
        <c:axId val="1249433680"/>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888686544"/>
        <c:crosses val="autoZero"/>
        <c:auto val="1"/>
        <c:lblAlgn val="ctr"/>
        <c:lblOffset val="100"/>
        <c:noMultiLvlLbl val="0"/>
      </c:catAx>
      <c:valAx>
        <c:axId val="888686544"/>
        <c:scaling>
          <c:orientation val="minMax"/>
          <c:max val="1"/>
        </c:scaling>
        <c:delete val="1"/>
        <c:axPos val="b"/>
        <c:numFmt formatCode="0%" sourceLinked="1"/>
        <c:majorTickMark val="out"/>
        <c:minorTickMark val="none"/>
        <c:tickLblPos val="nextTo"/>
        <c:crossAx val="124943368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Hur stort</a:t>
            </a:r>
            <a:r>
              <a:rPr lang="en-US" baseline="0"/>
              <a:t> behov har du av att själv kunna byta batteri i de produkterna du nämnde?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33CD-45D4-9543-14C7DC7EE67B}"/>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33CD-45D4-9543-14C7DC7EE67B}"/>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'25'!$B$9:$B$16</c:f>
              <c:strCache>
                <c:ptCount val="8"/>
                <c:pt idx="0">
                  <c:v>1</c:v>
                </c:pt>
                <c:pt idx="1">
                  <c:v>2</c:v>
                </c:pt>
                <c:pt idx="2">
                  <c:v>3</c:v>
                </c:pt>
                <c:pt idx="3">
                  <c:v>4</c:v>
                </c:pt>
                <c:pt idx="4">
                  <c:v>5</c:v>
                </c:pt>
                <c:pt idx="5">
                  <c:v>6</c:v>
                </c:pt>
                <c:pt idx="6">
                  <c:v>7</c:v>
                </c:pt>
                <c:pt idx="7">
                  <c:v>Vet ej</c:v>
                </c:pt>
              </c:strCache>
            </c:strRef>
          </c:cat>
          <c:val>
            <c:numRef>
              <c:f>'25'!$C$9:$C$16</c:f>
              <c:numCache>
                <c:formatCode>0%</c:formatCode>
                <c:ptCount val="8"/>
                <c:pt idx="0">
                  <c:v>0.31900000000000001</c:v>
                </c:pt>
                <c:pt idx="1">
                  <c:v>0.124</c:v>
                </c:pt>
                <c:pt idx="2">
                  <c:v>0.1</c:v>
                </c:pt>
                <c:pt idx="3">
                  <c:v>0.123</c:v>
                </c:pt>
                <c:pt idx="4">
                  <c:v>0.13700000000000001</c:v>
                </c:pt>
                <c:pt idx="5">
                  <c:v>0.08</c:v>
                </c:pt>
                <c:pt idx="6">
                  <c:v>9.2999999999999999E-2</c:v>
                </c:pt>
                <c:pt idx="7">
                  <c:v>2.4E-2</c:v>
                </c:pt>
              </c:numCache>
            </c:numRef>
          </c:val>
          <c:extLst>
            <c:ext xmlns:c16="http://schemas.microsoft.com/office/drawing/2014/chart" uri="{C3380CC4-5D6E-409C-BE32-E72D297353CC}">
              <c16:uniqueId val="{00000000-33CD-45D4-9543-14C7DC7EE67B}"/>
            </c:ext>
          </c:extLst>
        </c:ser>
        <c:dLbls>
          <c:showLegendKey val="0"/>
          <c:showVal val="0"/>
          <c:showCatName val="0"/>
          <c:showSerName val="0"/>
          <c:showPercent val="0"/>
          <c:showBubbleSize val="0"/>
        </c:dLbls>
        <c:gapWidth val="50"/>
        <c:axId val="1348670096"/>
        <c:axId val="1338189616"/>
      </c:barChart>
      <c:catAx>
        <c:axId val="134867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38189616"/>
        <c:crosses val="autoZero"/>
        <c:auto val="1"/>
        <c:lblAlgn val="ctr"/>
        <c:lblOffset val="100"/>
        <c:noMultiLvlLbl val="0"/>
      </c:catAx>
      <c:valAx>
        <c:axId val="1338189616"/>
        <c:scaling>
          <c:orientation val="minMax"/>
          <c:max val="1"/>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486700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sv-SE" noProof="0"/>
              <a:t>förbrukade</a:t>
            </a:r>
            <a:r>
              <a:rPr lang="sv-SE" baseline="0" noProof="0"/>
              <a:t> batterier</a:t>
            </a:r>
            <a:endParaRPr lang="sv-SE" noProof="0"/>
          </a:p>
        </c:rich>
      </c:tx>
      <c:layout>
        <c:manualLayout>
          <c:xMode val="edge"/>
          <c:yMode val="edge"/>
          <c:x val="0.34914232730644418"/>
          <c:y val="5.0267963870395733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manualLayout>
          <c:layoutTarget val="inner"/>
          <c:xMode val="edge"/>
          <c:yMode val="edge"/>
          <c:x val="8.6358641887427492E-2"/>
          <c:y val="0.36293469914425719"/>
          <c:w val="0.88814298073658737"/>
          <c:h val="0.41608733168148321"/>
        </c:manualLayout>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B990-4EF4-94EF-3641A5F8EFB4}"/>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B990-4EF4-94EF-3641A5F8EFB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'26'!$B$26:$B$33</c:f>
              <c:strCache>
                <c:ptCount val="8"/>
                <c:pt idx="0">
                  <c:v>1</c:v>
                </c:pt>
                <c:pt idx="1">
                  <c:v>2</c:v>
                </c:pt>
                <c:pt idx="2">
                  <c:v>3</c:v>
                </c:pt>
                <c:pt idx="3">
                  <c:v>4</c:v>
                </c:pt>
                <c:pt idx="4">
                  <c:v>5</c:v>
                </c:pt>
                <c:pt idx="5">
                  <c:v>6</c:v>
                </c:pt>
                <c:pt idx="6">
                  <c:v>7</c:v>
                </c:pt>
                <c:pt idx="7">
                  <c:v>Vet ej</c:v>
                </c:pt>
              </c:strCache>
            </c:strRef>
          </c:cat>
          <c:val>
            <c:numRef>
              <c:f>'26'!$C$26:$C$33</c:f>
              <c:numCache>
                <c:formatCode>0%</c:formatCode>
                <c:ptCount val="8"/>
                <c:pt idx="0">
                  <c:v>1.2999999999999999E-2</c:v>
                </c:pt>
                <c:pt idx="1">
                  <c:v>1.4E-2</c:v>
                </c:pt>
                <c:pt idx="2">
                  <c:v>2.1000000000000001E-2</c:v>
                </c:pt>
                <c:pt idx="3">
                  <c:v>4.8000000000000001E-2</c:v>
                </c:pt>
                <c:pt idx="4">
                  <c:v>7.9000000000000001E-2</c:v>
                </c:pt>
                <c:pt idx="5">
                  <c:v>0.13400000000000001</c:v>
                </c:pt>
                <c:pt idx="6">
                  <c:v>0.68300000000000005</c:v>
                </c:pt>
                <c:pt idx="7">
                  <c:v>8.9999999999999993E-3</c:v>
                </c:pt>
              </c:numCache>
            </c:numRef>
          </c:val>
          <c:extLst>
            <c:ext xmlns:c16="http://schemas.microsoft.com/office/drawing/2014/chart" uri="{C3380CC4-5D6E-409C-BE32-E72D297353CC}">
              <c16:uniqueId val="{00000000-B990-4EF4-94EF-3641A5F8EFB4}"/>
            </c:ext>
          </c:extLst>
        </c:ser>
        <c:dLbls>
          <c:showLegendKey val="0"/>
          <c:showVal val="0"/>
          <c:showCatName val="0"/>
          <c:showSerName val="0"/>
          <c:showPercent val="0"/>
          <c:showBubbleSize val="0"/>
        </c:dLbls>
        <c:gapWidth val="50"/>
        <c:axId val="1396790928"/>
        <c:axId val="775311680"/>
      </c:barChart>
      <c:catAx>
        <c:axId val="13967909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775311680"/>
        <c:crosses val="autoZero"/>
        <c:auto val="1"/>
        <c:lblAlgn val="ctr"/>
        <c:lblOffset val="100"/>
        <c:noMultiLvlLbl val="0"/>
      </c:catAx>
      <c:valAx>
        <c:axId val="775311680"/>
        <c:scaling>
          <c:orientation val="minMax"/>
          <c:max val="1"/>
        </c:scaling>
        <c:delete val="0"/>
        <c:axPos val="l"/>
        <c:majorGridlines>
          <c:spPr>
            <a:ln w="9525" cap="flat" cmpd="sng" algn="ctr">
              <a:noFill/>
              <a:round/>
            </a:ln>
            <a:effectLst/>
          </c:spPr>
        </c:majorGridlines>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96790928"/>
        <c:crosses val="autoZero"/>
        <c:crossBetween val="between"/>
        <c:maj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noProof="0"/>
              <a:t>förbrukade</a:t>
            </a:r>
            <a:r>
              <a:rPr lang="sv-SE" baseline="0" noProof="0"/>
              <a:t> elektriska &amp; elektroniska produkter:</a:t>
            </a:r>
            <a:endParaRPr lang="sv-SE"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manualLayout>
          <c:layoutTarget val="inner"/>
          <c:xMode val="edge"/>
          <c:yMode val="edge"/>
          <c:x val="8.6358641887427492E-2"/>
          <c:y val="0.3227203280479406"/>
          <c:w val="0.88814298073658737"/>
          <c:h val="0.45630170277779974"/>
        </c:manualLayout>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F4F7-4F4A-9B66-AC2AC9A2B542}"/>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F4F7-4F4A-9B66-AC2AC9A2B54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'26'!$B$26:$B$33</c:f>
              <c:strCache>
                <c:ptCount val="8"/>
                <c:pt idx="0">
                  <c:v>1</c:v>
                </c:pt>
                <c:pt idx="1">
                  <c:v>2</c:v>
                </c:pt>
                <c:pt idx="2">
                  <c:v>3</c:v>
                </c:pt>
                <c:pt idx="3">
                  <c:v>4</c:v>
                </c:pt>
                <c:pt idx="4">
                  <c:v>5</c:v>
                </c:pt>
                <c:pt idx="5">
                  <c:v>6</c:v>
                </c:pt>
                <c:pt idx="6">
                  <c:v>7</c:v>
                </c:pt>
                <c:pt idx="7">
                  <c:v>Vet ej</c:v>
                </c:pt>
              </c:strCache>
            </c:strRef>
          </c:cat>
          <c:val>
            <c:numRef>
              <c:f>'26'!$F$26:$F$33</c:f>
              <c:numCache>
                <c:formatCode>0%</c:formatCode>
                <c:ptCount val="8"/>
                <c:pt idx="0">
                  <c:v>1.0999999999999999E-2</c:v>
                </c:pt>
                <c:pt idx="1">
                  <c:v>1.2E-2</c:v>
                </c:pt>
                <c:pt idx="2">
                  <c:v>4.1000000000000002E-2</c:v>
                </c:pt>
                <c:pt idx="3">
                  <c:v>4.7E-2</c:v>
                </c:pt>
                <c:pt idx="4">
                  <c:v>9.8000000000000004E-2</c:v>
                </c:pt>
                <c:pt idx="5">
                  <c:v>0.13500000000000001</c:v>
                </c:pt>
                <c:pt idx="6">
                  <c:v>0.65</c:v>
                </c:pt>
                <c:pt idx="7">
                  <c:v>7.0000000000000001E-3</c:v>
                </c:pt>
              </c:numCache>
            </c:numRef>
          </c:val>
          <c:extLst>
            <c:ext xmlns:c16="http://schemas.microsoft.com/office/drawing/2014/chart" uri="{C3380CC4-5D6E-409C-BE32-E72D297353CC}">
              <c16:uniqueId val="{00000000-F4F7-4F4A-9B66-AC2AC9A2B542}"/>
            </c:ext>
          </c:extLst>
        </c:ser>
        <c:dLbls>
          <c:showLegendKey val="0"/>
          <c:showVal val="0"/>
          <c:showCatName val="0"/>
          <c:showSerName val="0"/>
          <c:showPercent val="0"/>
          <c:showBubbleSize val="0"/>
        </c:dLbls>
        <c:gapWidth val="50"/>
        <c:axId val="1396790928"/>
        <c:axId val="775311680"/>
      </c:barChart>
      <c:catAx>
        <c:axId val="139679092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775311680"/>
        <c:crosses val="autoZero"/>
        <c:auto val="1"/>
        <c:lblAlgn val="ctr"/>
        <c:lblOffset val="100"/>
        <c:noMultiLvlLbl val="0"/>
      </c:catAx>
      <c:valAx>
        <c:axId val="775311680"/>
        <c:scaling>
          <c:orientation val="minMax"/>
          <c:max val="1"/>
        </c:scaling>
        <c:delete val="0"/>
        <c:axPos val="l"/>
        <c:majorGridlines>
          <c:spPr>
            <a:ln w="9525" cap="flat" cmpd="sng" algn="ctr">
              <a:noFill/>
              <a:round/>
            </a:ln>
            <a:effectLst/>
          </c:spPr>
        </c:majorGridlines>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96790928"/>
        <c:crosses val="autoZero"/>
        <c:crossBetween val="between"/>
        <c:maj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US" sz="1100" b="0" i="0" u="none" strike="noStrike" baseline="0">
                <a:effectLst/>
              </a:rPr>
              <a:t>Vad gör du med en produkt som innehåller ett batteri som du själv inte kan byta, när batteriet slutat fungera?</a:t>
            </a:r>
            <a:r>
              <a:rPr lang="en-US" sz="1100" b="0" i="0" u="none" strike="noStrike" baseline="0"/>
              <a:t> </a:t>
            </a:r>
            <a:endParaRPr lang="en-US" sz="1100"/>
          </a:p>
        </c:rich>
      </c:tx>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'27'!$C$1</c:f>
              <c:strCache>
                <c:ptCount val="1"/>
                <c:pt idx="0">
                  <c:v>2020</c:v>
                </c:pt>
              </c:strCache>
            </c:strRef>
          </c:tx>
          <c:spPr>
            <a:solidFill>
              <a:schemeClr val="accent1">
                <a:shade val="76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2-AC73-479C-9F96-5E8030B0EF7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'27'!$B$29:$B$39</c:f>
              <c:strCache>
                <c:ptCount val="11"/>
                <c:pt idx="0">
                  <c:v>Vet ej / Ej svar</c:v>
                </c:pt>
                <c:pt idx="1">
                  <c:v>Annat</c:v>
                </c:pt>
                <c:pt idx="2">
                  <c:v>Kontaktar inköpsställe</c:v>
                </c:pt>
                <c:pt idx="3">
                  <c:v>Beror på produkten</c:v>
                </c:pt>
                <c:pt idx="4">
                  <c:v>Köper ny</c:v>
                </c:pt>
                <c:pt idx="5">
                  <c:v>Har inte hänt</c:v>
                </c:pt>
                <c:pt idx="6">
                  <c:v>Lämnar in</c:v>
                </c:pt>
                <c:pt idx="7">
                  <c:v>Frågar någon om hjälp</c:v>
                </c:pt>
                <c:pt idx="8">
                  <c:v>Slänger</c:v>
                </c:pt>
                <c:pt idx="9">
                  <c:v>Lämnar för byte i butik eller verkstad</c:v>
                </c:pt>
                <c:pt idx="10">
                  <c:v>Lämnar på återvinning*</c:v>
                </c:pt>
              </c:strCache>
            </c:strRef>
          </c:cat>
          <c:val>
            <c:numRef>
              <c:f>'27'!$C$29:$C$39</c:f>
              <c:numCache>
                <c:formatCode>0%</c:formatCode>
                <c:ptCount val="11"/>
                <c:pt idx="0">
                  <c:v>5.8000000000000003E-2</c:v>
                </c:pt>
                <c:pt idx="1">
                  <c:v>4.2000000000000003E-2</c:v>
                </c:pt>
                <c:pt idx="2">
                  <c:v>0</c:v>
                </c:pt>
                <c:pt idx="3">
                  <c:v>2.1000000000000001E-2</c:v>
                </c:pt>
                <c:pt idx="4">
                  <c:v>5.0999999999999997E-2</c:v>
                </c:pt>
                <c:pt idx="5">
                  <c:v>5.8000000000000003E-2</c:v>
                </c:pt>
                <c:pt idx="6">
                  <c:v>7.1999999999999995E-2</c:v>
                </c:pt>
                <c:pt idx="7">
                  <c:v>8.5000000000000006E-2</c:v>
                </c:pt>
                <c:pt idx="8">
                  <c:v>0.106</c:v>
                </c:pt>
                <c:pt idx="9">
                  <c:v>0.21299999999999999</c:v>
                </c:pt>
                <c:pt idx="10">
                  <c:v>0.437</c:v>
                </c:pt>
              </c:numCache>
            </c:numRef>
          </c:val>
          <c:extLst>
            <c:ext xmlns:c16="http://schemas.microsoft.com/office/drawing/2014/chart" uri="{C3380CC4-5D6E-409C-BE32-E72D297353CC}">
              <c16:uniqueId val="{00000000-AC73-479C-9F96-5E8030B0EF73}"/>
            </c:ext>
          </c:extLst>
        </c:ser>
        <c:ser>
          <c:idx val="1"/>
          <c:order val="1"/>
          <c:tx>
            <c:strRef>
              <c:f>'27'!$D$1</c:f>
              <c:strCache>
                <c:ptCount val="1"/>
                <c:pt idx="0">
                  <c:v>2017</c:v>
                </c:pt>
              </c:strCache>
            </c:strRef>
          </c:tx>
          <c:spPr>
            <a:solidFill>
              <a:schemeClr val="accent1">
                <a:tint val="77000"/>
              </a:schemeClr>
            </a:solidFill>
            <a:ln>
              <a:noFill/>
            </a:ln>
            <a:effectLst/>
          </c:spPr>
          <c:invertIfNegative val="0"/>
          <c:cat>
            <c:strRef>
              <c:f>'27'!$B$29:$B$39</c:f>
              <c:strCache>
                <c:ptCount val="11"/>
                <c:pt idx="0">
                  <c:v>Vet ej / Ej svar</c:v>
                </c:pt>
                <c:pt idx="1">
                  <c:v>Annat</c:v>
                </c:pt>
                <c:pt idx="2">
                  <c:v>Kontaktar inköpsställe</c:v>
                </c:pt>
                <c:pt idx="3">
                  <c:v>Beror på produkten</c:v>
                </c:pt>
                <c:pt idx="4">
                  <c:v>Köper ny</c:v>
                </c:pt>
                <c:pt idx="5">
                  <c:v>Har inte hänt</c:v>
                </c:pt>
                <c:pt idx="6">
                  <c:v>Lämnar in</c:v>
                </c:pt>
                <c:pt idx="7">
                  <c:v>Frågar någon om hjälp</c:v>
                </c:pt>
                <c:pt idx="8">
                  <c:v>Slänger</c:v>
                </c:pt>
                <c:pt idx="9">
                  <c:v>Lämnar för byte i butik eller verkstad</c:v>
                </c:pt>
                <c:pt idx="10">
                  <c:v>Lämnar på återvinning*</c:v>
                </c:pt>
              </c:strCache>
            </c:strRef>
          </c:cat>
          <c:val>
            <c:numRef>
              <c:f>'27'!$D$29:$D$39</c:f>
              <c:numCache>
                <c:formatCode>0%</c:formatCode>
                <c:ptCount val="11"/>
                <c:pt idx="0">
                  <c:v>0.08</c:v>
                </c:pt>
                <c:pt idx="1">
                  <c:v>0.04</c:v>
                </c:pt>
                <c:pt idx="2">
                  <c:v>0.03</c:v>
                </c:pt>
                <c:pt idx="3">
                  <c:v>0.02</c:v>
                </c:pt>
                <c:pt idx="4">
                  <c:v>0.03</c:v>
                </c:pt>
                <c:pt idx="5">
                  <c:v>0.06</c:v>
                </c:pt>
                <c:pt idx="6">
                  <c:v>0.04</c:v>
                </c:pt>
                <c:pt idx="7">
                  <c:v>0.06</c:v>
                </c:pt>
                <c:pt idx="8">
                  <c:v>0.11</c:v>
                </c:pt>
                <c:pt idx="9">
                  <c:v>0.23</c:v>
                </c:pt>
                <c:pt idx="10">
                  <c:v>0.38</c:v>
                </c:pt>
              </c:numCache>
            </c:numRef>
          </c:val>
          <c:extLst>
            <c:ext xmlns:c16="http://schemas.microsoft.com/office/drawing/2014/chart" uri="{C3380CC4-5D6E-409C-BE32-E72D297353CC}">
              <c16:uniqueId val="{00000001-AC73-479C-9F96-5E8030B0EF73}"/>
            </c:ext>
          </c:extLst>
        </c:ser>
        <c:dLbls>
          <c:showLegendKey val="0"/>
          <c:showVal val="0"/>
          <c:showCatName val="0"/>
          <c:showSerName val="0"/>
          <c:showPercent val="0"/>
          <c:showBubbleSize val="0"/>
        </c:dLbls>
        <c:gapWidth val="50"/>
        <c:axId val="1910523264"/>
        <c:axId val="2123536144"/>
      </c:barChart>
      <c:catAx>
        <c:axId val="19105232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23536144"/>
        <c:crosses val="autoZero"/>
        <c:auto val="1"/>
        <c:lblAlgn val="ctr"/>
        <c:lblOffset val="100"/>
        <c:noMultiLvlLbl val="0"/>
      </c:catAx>
      <c:valAx>
        <c:axId val="2123536144"/>
        <c:scaling>
          <c:orientation val="minMax"/>
          <c:max val="1"/>
        </c:scaling>
        <c:delete val="1"/>
        <c:axPos val="b"/>
        <c:numFmt formatCode="0%" sourceLinked="1"/>
        <c:majorTickMark val="out"/>
        <c:minorTickMark val="none"/>
        <c:tickLblPos val="nextTo"/>
        <c:crossAx val="1910523264"/>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noProof="0"/>
              <a:t>batterier?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6C58-41B3-B474-E19E2D90E5A3}"/>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6C58-41B3-B474-E19E2D90E5A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'28'!$C$25:$C$32</c:f>
              <c:strCache>
                <c:ptCount val="8"/>
                <c:pt idx="0">
                  <c:v>1</c:v>
                </c:pt>
                <c:pt idx="1">
                  <c:v>2</c:v>
                </c:pt>
                <c:pt idx="2">
                  <c:v>3</c:v>
                </c:pt>
                <c:pt idx="3">
                  <c:v>4</c:v>
                </c:pt>
                <c:pt idx="4">
                  <c:v>5</c:v>
                </c:pt>
                <c:pt idx="5">
                  <c:v>6</c:v>
                </c:pt>
                <c:pt idx="6">
                  <c:v>7</c:v>
                </c:pt>
                <c:pt idx="7">
                  <c:v>Vet ej</c:v>
                </c:pt>
              </c:strCache>
            </c:strRef>
          </c:cat>
          <c:val>
            <c:numRef>
              <c:f>'28'!$G$25:$G$32</c:f>
              <c:numCache>
                <c:formatCode>0%</c:formatCode>
                <c:ptCount val="8"/>
                <c:pt idx="0">
                  <c:v>1.9E-2</c:v>
                </c:pt>
                <c:pt idx="1">
                  <c:v>2.1999999999999999E-2</c:v>
                </c:pt>
                <c:pt idx="2">
                  <c:v>4.2000000000000003E-2</c:v>
                </c:pt>
                <c:pt idx="3">
                  <c:v>7.6999999999999999E-2</c:v>
                </c:pt>
                <c:pt idx="4">
                  <c:v>0.13900000000000001</c:v>
                </c:pt>
                <c:pt idx="5">
                  <c:v>0.16</c:v>
                </c:pt>
                <c:pt idx="6">
                  <c:v>0.35899999999999999</c:v>
                </c:pt>
                <c:pt idx="7">
                  <c:v>0.182</c:v>
                </c:pt>
              </c:numCache>
            </c:numRef>
          </c:val>
          <c:extLst>
            <c:ext xmlns:c16="http://schemas.microsoft.com/office/drawing/2014/chart" uri="{C3380CC4-5D6E-409C-BE32-E72D297353CC}">
              <c16:uniqueId val="{00000000-6C58-41B3-B474-E19E2D90E5A3}"/>
            </c:ext>
          </c:extLst>
        </c:ser>
        <c:dLbls>
          <c:showLegendKey val="0"/>
          <c:showVal val="0"/>
          <c:showCatName val="0"/>
          <c:showSerName val="0"/>
          <c:showPercent val="0"/>
          <c:showBubbleSize val="0"/>
        </c:dLbls>
        <c:gapWidth val="50"/>
        <c:axId val="1585538496"/>
        <c:axId val="1333673184"/>
      </c:barChart>
      <c:catAx>
        <c:axId val="158553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33673184"/>
        <c:crosses val="autoZero"/>
        <c:auto val="1"/>
        <c:lblAlgn val="ctr"/>
        <c:lblOffset val="100"/>
        <c:noMultiLvlLbl val="0"/>
      </c:catAx>
      <c:valAx>
        <c:axId val="1333673184"/>
        <c:scaling>
          <c:orientation val="minMax"/>
          <c:max val="1"/>
        </c:scaling>
        <c:delete val="0"/>
        <c:axPos val="l"/>
        <c:majorGridlines>
          <c:spPr>
            <a:ln w="9525" cap="flat" cmpd="sng" algn="ctr">
              <a:noFill/>
              <a:round/>
            </a:ln>
            <a:effectLst/>
          </c:spPr>
        </c:majorGridlines>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5855384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elektriska &amp; elektroniska produkter?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clustered"/>
        <c:varyColors val="0"/>
        <c:ser>
          <c:idx val="0"/>
          <c:order val="0"/>
          <c:spPr>
            <a:solidFill>
              <a:schemeClr val="accent1"/>
            </a:solidFill>
            <a:ln>
              <a:noFill/>
            </a:ln>
            <a:effectLst/>
          </c:spPr>
          <c:invertIfNegative val="0"/>
          <c:dPt>
            <c:idx val="7"/>
            <c:invertIfNegative val="0"/>
            <c:bubble3D val="0"/>
            <c:spPr>
              <a:solidFill>
                <a:schemeClr val="accent2"/>
              </a:solidFill>
              <a:ln>
                <a:noFill/>
              </a:ln>
              <a:effectLst/>
            </c:spPr>
            <c:extLst>
              <c:ext xmlns:c16="http://schemas.microsoft.com/office/drawing/2014/chart" uri="{C3380CC4-5D6E-409C-BE32-E72D297353CC}">
                <c16:uniqueId val="{00000001-A83A-4C41-B46D-E10FF212F8D9}"/>
              </c:ext>
            </c:extLst>
          </c:dPt>
          <c:dLbls>
            <c:dLbl>
              <c:idx val="7"/>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A83A-4C41-B46D-E10FF212F8D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'28'!$C$25:$C$32</c:f>
              <c:strCache>
                <c:ptCount val="8"/>
                <c:pt idx="0">
                  <c:v>1</c:v>
                </c:pt>
                <c:pt idx="1">
                  <c:v>2</c:v>
                </c:pt>
                <c:pt idx="2">
                  <c:v>3</c:v>
                </c:pt>
                <c:pt idx="3">
                  <c:v>4</c:v>
                </c:pt>
                <c:pt idx="4">
                  <c:v>5</c:v>
                </c:pt>
                <c:pt idx="5">
                  <c:v>6</c:v>
                </c:pt>
                <c:pt idx="6">
                  <c:v>7</c:v>
                </c:pt>
                <c:pt idx="7">
                  <c:v>Vet ej</c:v>
                </c:pt>
              </c:strCache>
            </c:strRef>
          </c:cat>
          <c:val>
            <c:numRef>
              <c:f>'28'!$D$25:$D$32</c:f>
              <c:numCache>
                <c:formatCode>0%</c:formatCode>
                <c:ptCount val="8"/>
                <c:pt idx="0">
                  <c:v>1.9E-2</c:v>
                </c:pt>
                <c:pt idx="1">
                  <c:v>1.6E-2</c:v>
                </c:pt>
                <c:pt idx="2">
                  <c:v>0.04</c:v>
                </c:pt>
                <c:pt idx="3">
                  <c:v>6.3E-2</c:v>
                </c:pt>
                <c:pt idx="4">
                  <c:v>0.13800000000000001</c:v>
                </c:pt>
                <c:pt idx="5">
                  <c:v>0.16700000000000001</c:v>
                </c:pt>
                <c:pt idx="6">
                  <c:v>0.38</c:v>
                </c:pt>
                <c:pt idx="7">
                  <c:v>0.17799999999999999</c:v>
                </c:pt>
              </c:numCache>
            </c:numRef>
          </c:val>
          <c:extLst>
            <c:ext xmlns:c16="http://schemas.microsoft.com/office/drawing/2014/chart" uri="{C3380CC4-5D6E-409C-BE32-E72D297353CC}">
              <c16:uniqueId val="{00000000-A83A-4C41-B46D-E10FF212F8D9}"/>
            </c:ext>
          </c:extLst>
        </c:ser>
        <c:dLbls>
          <c:showLegendKey val="0"/>
          <c:showVal val="0"/>
          <c:showCatName val="0"/>
          <c:showSerName val="0"/>
          <c:showPercent val="0"/>
          <c:showBubbleSize val="0"/>
        </c:dLbls>
        <c:gapWidth val="50"/>
        <c:axId val="1585538496"/>
        <c:axId val="1333673184"/>
      </c:barChart>
      <c:catAx>
        <c:axId val="1585538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33673184"/>
        <c:crosses val="autoZero"/>
        <c:auto val="1"/>
        <c:lblAlgn val="ctr"/>
        <c:lblOffset val="100"/>
        <c:noMultiLvlLbl val="0"/>
      </c:catAx>
      <c:valAx>
        <c:axId val="1333673184"/>
        <c:scaling>
          <c:orientation val="minMax"/>
          <c:max val="1"/>
        </c:scaling>
        <c:delete val="0"/>
        <c:axPos val="l"/>
        <c:majorGridlines>
          <c:spPr>
            <a:ln w="9525" cap="flat" cmpd="sng" algn="ctr">
              <a:noFill/>
              <a:round/>
            </a:ln>
            <a:effectLst/>
          </c:spPr>
        </c:majorGridlines>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58553849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'4&amp;5'!$C$32:$C$41</c:f>
              <c:strCache>
                <c:ptCount val="10"/>
                <c:pt idx="0">
                  <c:v>Arbetare</c:v>
                </c:pt>
                <c:pt idx="1">
                  <c:v>Tjänsteman</c:v>
                </c:pt>
                <c:pt idx="2">
                  <c:v>Egen företagare</c:v>
                </c:pt>
                <c:pt idx="3">
                  <c:v>Pensionär</c:v>
                </c:pt>
                <c:pt idx="4">
                  <c:v>Studerande</c:v>
                </c:pt>
                <c:pt idx="5">
                  <c:v>Hemarbetande</c:v>
                </c:pt>
                <c:pt idx="6">
                  <c:v>Sjukskriven</c:v>
                </c:pt>
                <c:pt idx="7">
                  <c:v>Arbetslös</c:v>
                </c:pt>
                <c:pt idx="8">
                  <c:v>Annat</c:v>
                </c:pt>
                <c:pt idx="9">
                  <c:v>Vill ej uppge</c:v>
                </c:pt>
              </c:strCache>
            </c:strRef>
          </c:cat>
          <c:val>
            <c:numRef>
              <c:f>'4&amp;5'!$D$32:$D$41</c:f>
              <c:numCache>
                <c:formatCode>0%</c:formatCode>
                <c:ptCount val="10"/>
                <c:pt idx="0">
                  <c:v>0.26100000000000001</c:v>
                </c:pt>
                <c:pt idx="1">
                  <c:v>0.26200000000000001</c:v>
                </c:pt>
                <c:pt idx="2">
                  <c:v>3.6999999999999998E-2</c:v>
                </c:pt>
                <c:pt idx="3">
                  <c:v>0.26200000000000001</c:v>
                </c:pt>
                <c:pt idx="4">
                  <c:v>0.10100000000000001</c:v>
                </c:pt>
                <c:pt idx="5">
                  <c:v>0</c:v>
                </c:pt>
                <c:pt idx="6">
                  <c:v>2.3E-2</c:v>
                </c:pt>
                <c:pt idx="7">
                  <c:v>2.8000000000000001E-2</c:v>
                </c:pt>
                <c:pt idx="8">
                  <c:v>0.02</c:v>
                </c:pt>
                <c:pt idx="9">
                  <c:v>5.0000000000000001E-3</c:v>
                </c:pt>
              </c:numCache>
            </c:numRef>
          </c:val>
          <c:extLst>
            <c:ext xmlns:c16="http://schemas.microsoft.com/office/drawing/2014/chart" uri="{C3380CC4-5D6E-409C-BE32-E72D297353CC}">
              <c16:uniqueId val="{00000000-E90D-4CD7-B5DF-6534202C9EA1}"/>
            </c:ext>
          </c:extLst>
        </c:ser>
        <c:dLbls>
          <c:showLegendKey val="0"/>
          <c:showVal val="0"/>
          <c:showCatName val="0"/>
          <c:showSerName val="0"/>
          <c:showPercent val="0"/>
          <c:showBubbleSize val="0"/>
        </c:dLbls>
        <c:gapWidth val="50"/>
        <c:overlap val="-27"/>
        <c:axId val="1622716032"/>
        <c:axId val="1120539072"/>
      </c:barChart>
      <c:catAx>
        <c:axId val="16227160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sv-SE"/>
          </a:p>
        </c:txPr>
        <c:crossAx val="1120539072"/>
        <c:crosses val="autoZero"/>
        <c:auto val="1"/>
        <c:lblAlgn val="ctr"/>
        <c:lblOffset val="100"/>
        <c:noMultiLvlLbl val="0"/>
      </c:catAx>
      <c:valAx>
        <c:axId val="1120539072"/>
        <c:scaling>
          <c:orientation val="minMax"/>
          <c:max val="1"/>
        </c:scaling>
        <c:delete val="1"/>
        <c:axPos val="l"/>
        <c:numFmt formatCode="0%" sourceLinked="1"/>
        <c:majorTickMark val="none"/>
        <c:minorTickMark val="none"/>
        <c:tickLblPos val="nextTo"/>
        <c:crossAx val="162271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..batterier? </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0-B632-416C-AA9B-B8F5A0BD3AA7}"/>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0-B632-416C-AA9B-B8F5A0BD3AA7}"/>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'29'!$B$2:$B$8</c:f>
              <c:strCache>
                <c:ptCount val="7"/>
                <c:pt idx="0">
                  <c:v>Vet ej</c:v>
                </c:pt>
                <c:pt idx="1">
                  <c:v>Mer än 50 km</c:v>
                </c:pt>
                <c:pt idx="2">
                  <c:v>20 km - 50 km</c:v>
                </c:pt>
                <c:pt idx="3">
                  <c:v>5 km - 20 km</c:v>
                </c:pt>
                <c:pt idx="4">
                  <c:v>1 km - 5 km</c:v>
                </c:pt>
                <c:pt idx="5">
                  <c:v>Mindre än 1 km</c:v>
                </c:pt>
                <c:pt idx="6">
                  <c:v>I direkt anslutning till fastigheten</c:v>
                </c:pt>
              </c:strCache>
            </c:strRef>
          </c:cat>
          <c:val>
            <c:numRef>
              <c:f>'29'!$C$2:$C$8</c:f>
              <c:numCache>
                <c:formatCode>0%</c:formatCode>
                <c:ptCount val="7"/>
                <c:pt idx="0">
                  <c:v>3.5000000000000003E-2</c:v>
                </c:pt>
                <c:pt idx="1">
                  <c:v>2E-3</c:v>
                </c:pt>
                <c:pt idx="2">
                  <c:v>1.9E-2</c:v>
                </c:pt>
                <c:pt idx="3">
                  <c:v>0.126</c:v>
                </c:pt>
                <c:pt idx="4">
                  <c:v>0.27800000000000002</c:v>
                </c:pt>
                <c:pt idx="5">
                  <c:v>0.255</c:v>
                </c:pt>
                <c:pt idx="6">
                  <c:v>0.28499999999999998</c:v>
                </c:pt>
              </c:numCache>
            </c:numRef>
          </c:val>
          <c:extLst>
            <c:ext xmlns:c16="http://schemas.microsoft.com/office/drawing/2014/chart" uri="{C3380CC4-5D6E-409C-BE32-E72D297353CC}">
              <c16:uniqueId val="{00000000-FB6E-4147-8BF6-56391D1E4D74}"/>
            </c:ext>
          </c:extLst>
        </c:ser>
        <c:dLbls>
          <c:showLegendKey val="0"/>
          <c:showVal val="0"/>
          <c:showCatName val="0"/>
          <c:showSerName val="0"/>
          <c:showPercent val="0"/>
          <c:showBubbleSize val="0"/>
        </c:dLbls>
        <c:gapWidth val="50"/>
        <c:axId val="1910356672"/>
        <c:axId val="2123519920"/>
      </c:barChart>
      <c:catAx>
        <c:axId val="191035667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23519920"/>
        <c:crosses val="autoZero"/>
        <c:auto val="1"/>
        <c:lblAlgn val="ctr"/>
        <c:lblOffset val="100"/>
        <c:noMultiLvlLbl val="0"/>
      </c:catAx>
      <c:valAx>
        <c:axId val="2123519920"/>
        <c:scaling>
          <c:orientation val="minMax"/>
          <c:max val="1"/>
        </c:scaling>
        <c:delete val="1"/>
        <c:axPos val="b"/>
        <c:numFmt formatCode="0%" sourceLinked="1"/>
        <c:majorTickMark val="out"/>
        <c:minorTickMark val="none"/>
        <c:tickLblPos val="nextTo"/>
        <c:crossAx val="1910356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en-US" sz="1100" b="0" i="0" u="none" strike="noStrike" kern="1200" spc="0" baseline="0">
                <a:solidFill>
                  <a:prstClr val="black">
                    <a:lumMod val="65000"/>
                    <a:lumOff val="35000"/>
                  </a:prstClr>
                </a:solidFill>
                <a:effectLst/>
                <a:latin typeface="+mn-lt"/>
                <a:ea typeface="+mn-ea"/>
                <a:cs typeface="+mn-cs"/>
              </a:rPr>
              <a:t>..</a:t>
            </a:r>
            <a:r>
              <a:rPr lang="en-US" sz="1100" b="0" i="0" u="none" strike="noStrike" kern="1200" spc="0" baseline="0" err="1">
                <a:solidFill>
                  <a:prstClr val="black">
                    <a:lumMod val="65000"/>
                    <a:lumOff val="35000"/>
                  </a:prstClr>
                </a:solidFill>
                <a:effectLst/>
                <a:latin typeface="+mn-lt"/>
                <a:ea typeface="+mn-ea"/>
                <a:cs typeface="+mn-cs"/>
              </a:rPr>
              <a:t>elektriska</a:t>
            </a:r>
            <a:r>
              <a:rPr lang="en-US" sz="1100" b="0" i="0" u="none" strike="noStrike" kern="1200" spc="0" baseline="0">
                <a:solidFill>
                  <a:prstClr val="black">
                    <a:lumMod val="65000"/>
                    <a:lumOff val="35000"/>
                  </a:prstClr>
                </a:solidFill>
                <a:effectLst/>
                <a:latin typeface="+mn-lt"/>
                <a:ea typeface="+mn-ea"/>
                <a:cs typeface="+mn-cs"/>
              </a:rPr>
              <a:t> </a:t>
            </a:r>
            <a:r>
              <a:rPr lang="en-US" sz="1100" b="0" i="0" u="none" strike="noStrike" kern="1200" spc="0" baseline="0" err="1">
                <a:solidFill>
                  <a:prstClr val="black">
                    <a:lumMod val="65000"/>
                    <a:lumOff val="35000"/>
                  </a:prstClr>
                </a:solidFill>
                <a:effectLst/>
                <a:latin typeface="+mn-lt"/>
                <a:ea typeface="+mn-ea"/>
                <a:cs typeface="+mn-cs"/>
              </a:rPr>
              <a:t>och</a:t>
            </a:r>
            <a:r>
              <a:rPr lang="en-US" sz="1100" b="0" i="0" u="none" strike="noStrike" kern="1200" spc="0" baseline="0">
                <a:solidFill>
                  <a:prstClr val="black">
                    <a:lumMod val="65000"/>
                    <a:lumOff val="35000"/>
                  </a:prstClr>
                </a:solidFill>
                <a:effectLst/>
                <a:latin typeface="+mn-lt"/>
                <a:ea typeface="+mn-ea"/>
                <a:cs typeface="+mn-cs"/>
              </a:rPr>
              <a:t> </a:t>
            </a:r>
            <a:r>
              <a:rPr lang="en-US" sz="1100" b="0" i="0" u="none" strike="noStrike" kern="1200" spc="0" baseline="0" err="1">
                <a:solidFill>
                  <a:prstClr val="black">
                    <a:lumMod val="65000"/>
                    <a:lumOff val="35000"/>
                  </a:prstClr>
                </a:solidFill>
                <a:effectLst/>
                <a:latin typeface="+mn-lt"/>
                <a:ea typeface="+mn-ea"/>
                <a:cs typeface="+mn-cs"/>
              </a:rPr>
              <a:t>elektroniska</a:t>
            </a:r>
            <a:r>
              <a:rPr lang="en-US" sz="1100" b="0" i="0" u="none" strike="noStrike" kern="1200" spc="0" baseline="0">
                <a:solidFill>
                  <a:prstClr val="black">
                    <a:lumMod val="65000"/>
                    <a:lumOff val="35000"/>
                  </a:prstClr>
                </a:solidFill>
                <a:effectLst/>
                <a:latin typeface="+mn-lt"/>
                <a:ea typeface="+mn-ea"/>
                <a:cs typeface="+mn-cs"/>
              </a:rPr>
              <a:t> </a:t>
            </a:r>
            <a:r>
              <a:rPr lang="en-US" sz="1100" b="0" i="0" u="none" strike="noStrike" kern="1200" spc="0" baseline="0" err="1">
                <a:solidFill>
                  <a:prstClr val="black">
                    <a:lumMod val="65000"/>
                    <a:lumOff val="35000"/>
                  </a:prstClr>
                </a:solidFill>
                <a:effectLst/>
                <a:latin typeface="+mn-lt"/>
                <a:ea typeface="+mn-ea"/>
                <a:cs typeface="+mn-cs"/>
              </a:rPr>
              <a:t>produkter</a:t>
            </a:r>
            <a:r>
              <a:rPr lang="en-US" sz="1100" b="0" i="0" u="none" strike="noStrike" kern="1200" spc="0" baseline="0">
                <a:solidFill>
                  <a:prstClr val="black">
                    <a:lumMod val="65000"/>
                    <a:lumOff val="35000"/>
                  </a:prstClr>
                </a:solidFill>
                <a:effectLst/>
                <a:latin typeface="+mn-lt"/>
                <a:ea typeface="+mn-ea"/>
                <a:cs typeface="+mn-cs"/>
              </a:rPr>
              <a:t>?</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bar"/>
        <c:grouping val="clustered"/>
        <c:varyColors val="0"/>
        <c:ser>
          <c:idx val="0"/>
          <c:order val="0"/>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1-A36F-40A9-8905-B589CCE09598}"/>
              </c:ext>
            </c:extLst>
          </c:dPt>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A36F-40A9-8905-B589CCE09598}"/>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'30'!$B$2:$B$8</c:f>
              <c:strCache>
                <c:ptCount val="7"/>
                <c:pt idx="0">
                  <c:v>Vet ej</c:v>
                </c:pt>
                <c:pt idx="1">
                  <c:v>Mer än 50 km</c:v>
                </c:pt>
                <c:pt idx="2">
                  <c:v>20 km - 50 km</c:v>
                </c:pt>
                <c:pt idx="3">
                  <c:v>5 km - 20 km</c:v>
                </c:pt>
                <c:pt idx="4">
                  <c:v>1 km - 5 km</c:v>
                </c:pt>
                <c:pt idx="5">
                  <c:v>Mindre än 1 km</c:v>
                </c:pt>
                <c:pt idx="6">
                  <c:v>I direkt anslutning till fastigheten</c:v>
                </c:pt>
              </c:strCache>
            </c:strRef>
          </c:cat>
          <c:val>
            <c:numRef>
              <c:f>'30'!$C$2:$C$8</c:f>
              <c:numCache>
                <c:formatCode>0%</c:formatCode>
                <c:ptCount val="7"/>
                <c:pt idx="0">
                  <c:v>3.2000000000000001E-2</c:v>
                </c:pt>
                <c:pt idx="1">
                  <c:v>5.0000000000000001E-3</c:v>
                </c:pt>
                <c:pt idx="2">
                  <c:v>4.3999999999999997E-2</c:v>
                </c:pt>
                <c:pt idx="3">
                  <c:v>0.31</c:v>
                </c:pt>
                <c:pt idx="4">
                  <c:v>0.39300000000000002</c:v>
                </c:pt>
                <c:pt idx="5">
                  <c:v>8.5999999999999993E-2</c:v>
                </c:pt>
                <c:pt idx="6">
                  <c:v>0.13</c:v>
                </c:pt>
              </c:numCache>
            </c:numRef>
          </c:val>
          <c:extLst>
            <c:ext xmlns:c16="http://schemas.microsoft.com/office/drawing/2014/chart" uri="{C3380CC4-5D6E-409C-BE32-E72D297353CC}">
              <c16:uniqueId val="{00000000-A36F-40A9-8905-B589CCE09598}"/>
            </c:ext>
          </c:extLst>
        </c:ser>
        <c:dLbls>
          <c:showLegendKey val="0"/>
          <c:showVal val="0"/>
          <c:showCatName val="0"/>
          <c:showSerName val="0"/>
          <c:showPercent val="0"/>
          <c:showBubbleSize val="0"/>
        </c:dLbls>
        <c:gapWidth val="50"/>
        <c:axId val="44996816"/>
        <c:axId val="1367842912"/>
      </c:barChart>
      <c:catAx>
        <c:axId val="4499681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367842912"/>
        <c:crosses val="autoZero"/>
        <c:auto val="1"/>
        <c:lblAlgn val="ctr"/>
        <c:lblOffset val="100"/>
        <c:noMultiLvlLbl val="0"/>
      </c:catAx>
      <c:valAx>
        <c:axId val="1367842912"/>
        <c:scaling>
          <c:orientation val="minMax"/>
          <c:max val="1"/>
        </c:scaling>
        <c:delete val="1"/>
        <c:axPos val="b"/>
        <c:numFmt formatCode="0%" sourceLinked="1"/>
        <c:majorTickMark val="out"/>
        <c:minorTickMark val="none"/>
        <c:tickLblPos val="nextTo"/>
        <c:crossAx val="4499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r>
              <a:rPr lang="sv-SE" sz="1400" noProof="0"/>
              <a:t>Visste du om att du kan lämna elektronik i vissa butiker? </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solidFill>
              <a:latin typeface="+mn-lt"/>
              <a:ea typeface="+mn-ea"/>
              <a:cs typeface="+mn-cs"/>
            </a:defRPr>
          </a:pPr>
          <a:endParaRPr lang="sv-SE"/>
        </a:p>
      </c:txPr>
    </c:title>
    <c:autoTitleDeleted val="0"/>
    <c:plotArea>
      <c:layout/>
      <c:barChart>
        <c:barDir val="bar"/>
        <c:grouping val="percentStacked"/>
        <c:varyColors val="0"/>
        <c:ser>
          <c:idx val="0"/>
          <c:order val="0"/>
          <c:tx>
            <c:strRef>
              <c:f>'31'!$B$2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'31'!$C$2</c:f>
              <c:numCache>
                <c:formatCode>0.0%</c:formatCode>
                <c:ptCount val="1"/>
                <c:pt idx="0">
                  <c:v>0.42499999999999999</c:v>
                </c:pt>
              </c:numCache>
            </c:numRef>
          </c:val>
          <c:extLst>
            <c:ext xmlns:c16="http://schemas.microsoft.com/office/drawing/2014/chart" uri="{C3380CC4-5D6E-409C-BE32-E72D297353CC}">
              <c16:uniqueId val="{00000000-4818-4E34-8307-3D7B6A5E6C76}"/>
            </c:ext>
          </c:extLst>
        </c:ser>
        <c:ser>
          <c:idx val="1"/>
          <c:order val="1"/>
          <c:tx>
            <c:strRef>
              <c:f>'31'!$B$3</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000" b="1" i="0" u="none" strike="noStrike" kern="1200" baseline="0">
                    <a:solidFill>
                      <a:schemeClr val="tx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'31'!$C$3</c:f>
              <c:numCache>
                <c:formatCode>0.0%</c:formatCode>
                <c:ptCount val="1"/>
                <c:pt idx="0">
                  <c:v>0.57499999999999996</c:v>
                </c:pt>
              </c:numCache>
            </c:numRef>
          </c:val>
          <c:extLst>
            <c:ext xmlns:c16="http://schemas.microsoft.com/office/drawing/2014/chart" uri="{C3380CC4-5D6E-409C-BE32-E72D297353CC}">
              <c16:uniqueId val="{00000001-4818-4E34-8307-3D7B6A5E6C76}"/>
            </c:ext>
          </c:extLst>
        </c:ser>
        <c:dLbls>
          <c:showLegendKey val="0"/>
          <c:showVal val="0"/>
          <c:showCatName val="0"/>
          <c:showSerName val="0"/>
          <c:showPercent val="0"/>
          <c:showBubbleSize val="0"/>
        </c:dLbls>
        <c:gapWidth val="182"/>
        <c:overlap val="100"/>
        <c:axId val="1908178880"/>
        <c:axId val="2123512432"/>
      </c:barChart>
      <c:catAx>
        <c:axId val="1908178880"/>
        <c:scaling>
          <c:orientation val="minMax"/>
        </c:scaling>
        <c:delete val="1"/>
        <c:axPos val="l"/>
        <c:numFmt formatCode="General" sourceLinked="1"/>
        <c:majorTickMark val="out"/>
        <c:minorTickMark val="none"/>
        <c:tickLblPos val="nextTo"/>
        <c:crossAx val="2123512432"/>
        <c:crosses val="autoZero"/>
        <c:auto val="1"/>
        <c:lblAlgn val="ctr"/>
        <c:lblOffset val="100"/>
        <c:noMultiLvlLbl val="0"/>
      </c:catAx>
      <c:valAx>
        <c:axId val="2123512432"/>
        <c:scaling>
          <c:orientation val="minMax"/>
          <c:max val="1"/>
        </c:scaling>
        <c:delete val="1"/>
        <c:axPos val="b"/>
        <c:numFmt formatCode="0%" sourceLinked="1"/>
        <c:majorTickMark val="out"/>
        <c:minorTickMark val="none"/>
        <c:tickLblPos val="nextTo"/>
        <c:crossAx val="190817888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sv-SE"/>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200" b="0" i="0" u="none" strike="noStrike" baseline="0" noProof="0">
                <a:effectLst/>
              </a:rPr>
              <a:t>Har du nekats att lämna in produkten i butiken?</a:t>
            </a:r>
            <a:r>
              <a:rPr lang="sv-SE" sz="1200" b="0" i="0" u="none" strike="noStrike" baseline="0" noProof="0"/>
              <a:t> </a:t>
            </a:r>
            <a:endParaRPr lang="sv-SE" sz="1200"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manualLayout>
          <c:layoutTarget val="inner"/>
          <c:xMode val="edge"/>
          <c:yMode val="edge"/>
          <c:x val="2.9826820823860775E-2"/>
          <c:y val="0.21824586992663828"/>
          <c:w val="0.94034635835227842"/>
          <c:h val="0.64831861360560195"/>
        </c:manualLayout>
      </c:layout>
      <c:barChart>
        <c:barDir val="bar"/>
        <c:grouping val="percentStacked"/>
        <c:varyColors val="0"/>
        <c:ser>
          <c:idx val="1"/>
          <c:order val="0"/>
          <c:tx>
            <c:strRef>
              <c:f>'33'!$B$3</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'33'!$C$3</c:f>
              <c:numCache>
                <c:formatCode>0%</c:formatCode>
                <c:ptCount val="1"/>
                <c:pt idx="0">
                  <c:v>0.82899999999999996</c:v>
                </c:pt>
              </c:numCache>
            </c:numRef>
          </c:val>
          <c:extLst>
            <c:ext xmlns:c16="http://schemas.microsoft.com/office/drawing/2014/chart" uri="{C3380CC4-5D6E-409C-BE32-E72D297353CC}">
              <c16:uniqueId val="{00000000-4D4F-4D6E-86EA-9D9E5D940464}"/>
            </c:ext>
          </c:extLst>
        </c:ser>
        <c:ser>
          <c:idx val="0"/>
          <c:order val="1"/>
          <c:tx>
            <c:strRef>
              <c:f>'33'!$B$2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'33'!$C$2</c:f>
              <c:numCache>
                <c:formatCode>0%</c:formatCode>
                <c:ptCount val="1"/>
                <c:pt idx="0">
                  <c:v>3.6999999999999998E-2</c:v>
                </c:pt>
              </c:numCache>
            </c:numRef>
          </c:val>
          <c:extLst>
            <c:ext xmlns:c16="http://schemas.microsoft.com/office/drawing/2014/chart" uri="{C3380CC4-5D6E-409C-BE32-E72D297353CC}">
              <c16:uniqueId val="{00000001-4D4F-4D6E-86EA-9D9E5D940464}"/>
            </c:ext>
          </c:extLst>
        </c:ser>
        <c:ser>
          <c:idx val="2"/>
          <c:order val="2"/>
          <c:tx>
            <c:strRef>
              <c:f>'33'!$B$4</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'33'!$C$4</c:f>
              <c:numCache>
                <c:formatCode>0%</c:formatCode>
                <c:ptCount val="1"/>
                <c:pt idx="0">
                  <c:v>0.13400000000000001</c:v>
                </c:pt>
              </c:numCache>
            </c:numRef>
          </c:val>
          <c:extLst>
            <c:ext xmlns:c16="http://schemas.microsoft.com/office/drawing/2014/chart" uri="{C3380CC4-5D6E-409C-BE32-E72D297353CC}">
              <c16:uniqueId val="{00000002-4D4F-4D6E-86EA-9D9E5D940464}"/>
            </c:ext>
          </c:extLst>
        </c:ser>
        <c:dLbls>
          <c:showLegendKey val="0"/>
          <c:showVal val="0"/>
          <c:showCatName val="0"/>
          <c:showSerName val="0"/>
          <c:showPercent val="0"/>
          <c:showBubbleSize val="0"/>
        </c:dLbls>
        <c:gapWidth val="182"/>
        <c:overlap val="100"/>
        <c:axId val="1908131808"/>
        <c:axId val="1213931856"/>
      </c:barChart>
      <c:catAx>
        <c:axId val="1908131808"/>
        <c:scaling>
          <c:orientation val="minMax"/>
        </c:scaling>
        <c:delete val="1"/>
        <c:axPos val="l"/>
        <c:numFmt formatCode="General" sourceLinked="1"/>
        <c:majorTickMark val="none"/>
        <c:minorTickMark val="none"/>
        <c:tickLblPos val="nextTo"/>
        <c:crossAx val="1213931856"/>
        <c:crosses val="autoZero"/>
        <c:auto val="1"/>
        <c:lblAlgn val="ctr"/>
        <c:lblOffset val="100"/>
        <c:noMultiLvlLbl val="0"/>
      </c:catAx>
      <c:valAx>
        <c:axId val="1213931856"/>
        <c:scaling>
          <c:orientation val="minMax"/>
          <c:max val="1"/>
        </c:scaling>
        <c:delete val="1"/>
        <c:axPos val="b"/>
        <c:numFmt formatCode="0%" sourceLinked="1"/>
        <c:majorTickMark val="out"/>
        <c:minorTickMark val="none"/>
        <c:tickLblPos val="nextTo"/>
        <c:crossAx val="190813180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400" b="1" i="0" u="none" strike="noStrike" kern="1200" spc="0" baseline="0">
                <a:solidFill>
                  <a:prstClr val="black">
                    <a:lumMod val="65000"/>
                    <a:lumOff val="35000"/>
                  </a:prstClr>
                </a:solidFill>
                <a:effectLst/>
                <a:latin typeface="+mn-lt"/>
                <a:ea typeface="+mn-ea"/>
                <a:cs typeface="+mn-cs"/>
              </a:defRPr>
            </a:pPr>
            <a:r>
              <a:rPr lang="sv-SE" sz="1200" b="0" i="0" u="none" strike="noStrike" kern="1200" spc="0" baseline="0" noProof="0">
                <a:solidFill>
                  <a:prstClr val="black">
                    <a:lumMod val="65000"/>
                    <a:lumOff val="35000"/>
                  </a:prstClr>
                </a:solidFill>
                <a:effectLst/>
                <a:latin typeface="+mn-lt"/>
                <a:ea typeface="+mn-ea"/>
                <a:cs typeface="+mn-cs"/>
              </a:rPr>
              <a:t>Har du avsiktligen besökt en butik för att enbart lämna </a:t>
            </a:r>
            <a:r>
              <a:rPr lang="sv-SE" sz="1200" b="0" i="0" u="none" strike="noStrike" kern="1200" spc="0" baseline="0" noProof="0" err="1">
                <a:solidFill>
                  <a:prstClr val="black">
                    <a:lumMod val="65000"/>
                    <a:lumOff val="35000"/>
                  </a:prstClr>
                </a:solidFill>
                <a:effectLst/>
                <a:latin typeface="+mn-lt"/>
                <a:ea typeface="+mn-ea"/>
                <a:cs typeface="+mn-cs"/>
              </a:rPr>
              <a:t>elavfall</a:t>
            </a:r>
            <a:r>
              <a:rPr lang="sv-SE" sz="1200" b="0" i="0" u="none" strike="noStrike" kern="1200" spc="0" baseline="0" noProof="0">
                <a:solidFill>
                  <a:prstClr val="black">
                    <a:lumMod val="65000"/>
                    <a:lumOff val="35000"/>
                  </a:prstClr>
                </a:solidFill>
                <a:effectLst/>
                <a:latin typeface="+mn-lt"/>
                <a:ea typeface="+mn-ea"/>
                <a:cs typeface="+mn-cs"/>
              </a:rPr>
              <a:t>? </a:t>
            </a:r>
          </a:p>
        </c:rich>
      </c:tx>
      <c:overlay val="0"/>
      <c:spPr>
        <a:noFill/>
        <a:ln>
          <a:noFill/>
        </a:ln>
        <a:effectLst/>
      </c:spPr>
      <c:txPr>
        <a:bodyPr rot="0" spcFirstLastPara="1" vertOverflow="ellipsis" vert="horz" wrap="square" anchor="ctr" anchorCtr="1"/>
        <a:lstStyle/>
        <a:p>
          <a:pPr>
            <a:defRPr lang="en-US" sz="14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bar"/>
        <c:grouping val="percentStacked"/>
        <c:varyColors val="0"/>
        <c:ser>
          <c:idx val="1"/>
          <c:order val="0"/>
          <c:tx>
            <c:strRef>
              <c:f>'32'!$B$3</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'32'!$C$3</c:f>
              <c:numCache>
                <c:formatCode>0%</c:formatCode>
                <c:ptCount val="1"/>
                <c:pt idx="0">
                  <c:v>0.89200000000000002</c:v>
                </c:pt>
              </c:numCache>
            </c:numRef>
          </c:val>
          <c:extLst>
            <c:ext xmlns:c16="http://schemas.microsoft.com/office/drawing/2014/chart" uri="{C3380CC4-5D6E-409C-BE32-E72D297353CC}">
              <c16:uniqueId val="{00000000-0A2A-4EC8-B64C-9EC3D3F88934}"/>
            </c:ext>
          </c:extLst>
        </c:ser>
        <c:ser>
          <c:idx val="0"/>
          <c:order val="1"/>
          <c:tx>
            <c:strRef>
              <c:f>'32'!$B$2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'32'!$C$2</c:f>
              <c:numCache>
                <c:formatCode>0%</c:formatCode>
                <c:ptCount val="1"/>
                <c:pt idx="0">
                  <c:v>3.7999999999999999E-2</c:v>
                </c:pt>
              </c:numCache>
            </c:numRef>
          </c:val>
          <c:extLst>
            <c:ext xmlns:c16="http://schemas.microsoft.com/office/drawing/2014/chart" uri="{C3380CC4-5D6E-409C-BE32-E72D297353CC}">
              <c16:uniqueId val="{00000001-0A2A-4EC8-B64C-9EC3D3F88934}"/>
            </c:ext>
          </c:extLst>
        </c:ser>
        <c:ser>
          <c:idx val="2"/>
          <c:order val="2"/>
          <c:tx>
            <c:strRef>
              <c:f>'32'!$B$4</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'32'!$C$4</c:f>
              <c:numCache>
                <c:formatCode>0%</c:formatCode>
                <c:ptCount val="1"/>
                <c:pt idx="0">
                  <c:v>6.9000000000000006E-2</c:v>
                </c:pt>
              </c:numCache>
            </c:numRef>
          </c:val>
          <c:extLst>
            <c:ext xmlns:c16="http://schemas.microsoft.com/office/drawing/2014/chart" uri="{C3380CC4-5D6E-409C-BE32-E72D297353CC}">
              <c16:uniqueId val="{00000002-0A2A-4EC8-B64C-9EC3D3F88934}"/>
            </c:ext>
          </c:extLst>
        </c:ser>
        <c:dLbls>
          <c:showLegendKey val="0"/>
          <c:showVal val="0"/>
          <c:showCatName val="0"/>
          <c:showSerName val="0"/>
          <c:showPercent val="0"/>
          <c:showBubbleSize val="0"/>
        </c:dLbls>
        <c:gapWidth val="182"/>
        <c:overlap val="100"/>
        <c:axId val="1910503264"/>
        <c:axId val="1351850704"/>
      </c:barChart>
      <c:catAx>
        <c:axId val="1910503264"/>
        <c:scaling>
          <c:orientation val="minMax"/>
        </c:scaling>
        <c:delete val="1"/>
        <c:axPos val="l"/>
        <c:numFmt formatCode="General" sourceLinked="1"/>
        <c:majorTickMark val="out"/>
        <c:minorTickMark val="none"/>
        <c:tickLblPos val="nextTo"/>
        <c:crossAx val="1351850704"/>
        <c:crosses val="autoZero"/>
        <c:auto val="1"/>
        <c:lblAlgn val="ctr"/>
        <c:lblOffset val="100"/>
        <c:noMultiLvlLbl val="0"/>
      </c:catAx>
      <c:valAx>
        <c:axId val="1351850704"/>
        <c:scaling>
          <c:orientation val="minMax"/>
          <c:min val="0"/>
        </c:scaling>
        <c:delete val="1"/>
        <c:axPos val="b"/>
        <c:numFmt formatCode="0%" sourceLinked="1"/>
        <c:majorTickMark val="out"/>
        <c:minorTickMark val="none"/>
        <c:tickLblPos val="nextTo"/>
        <c:crossAx val="1910503264"/>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Har du lämnat in din gamla elektriska eller elektroniska produkt i butiken när du har köpt en ny?</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manualLayout>
          <c:layoutTarget val="inner"/>
          <c:xMode val="edge"/>
          <c:yMode val="edge"/>
          <c:x val="2.9826820823860775E-2"/>
          <c:y val="0.27721671743907628"/>
          <c:w val="0.94034635835227842"/>
          <c:h val="0.67813637345653366"/>
        </c:manualLayout>
      </c:layout>
      <c:barChart>
        <c:barDir val="bar"/>
        <c:grouping val="percentStacked"/>
        <c:varyColors val="0"/>
        <c:ser>
          <c:idx val="1"/>
          <c:order val="0"/>
          <c:tx>
            <c:strRef>
              <c:f>'34'!$B$3</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'34'!$C$3</c:f>
              <c:numCache>
                <c:formatCode>0%</c:formatCode>
                <c:ptCount val="1"/>
                <c:pt idx="0">
                  <c:v>0.76600000000000001</c:v>
                </c:pt>
              </c:numCache>
            </c:numRef>
          </c:val>
          <c:extLst>
            <c:ext xmlns:c16="http://schemas.microsoft.com/office/drawing/2014/chart" uri="{C3380CC4-5D6E-409C-BE32-E72D297353CC}">
              <c16:uniqueId val="{00000000-52AD-4A8A-81A9-F9E7DB510808}"/>
            </c:ext>
          </c:extLst>
        </c:ser>
        <c:ser>
          <c:idx val="0"/>
          <c:order val="1"/>
          <c:tx>
            <c:strRef>
              <c:f>'34'!$B$2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'34'!$C$2</c:f>
              <c:numCache>
                <c:formatCode>0%</c:formatCode>
                <c:ptCount val="1"/>
                <c:pt idx="0">
                  <c:v>3.9E-2</c:v>
                </c:pt>
              </c:numCache>
            </c:numRef>
          </c:val>
          <c:extLst>
            <c:ext xmlns:c16="http://schemas.microsoft.com/office/drawing/2014/chart" uri="{C3380CC4-5D6E-409C-BE32-E72D297353CC}">
              <c16:uniqueId val="{00000001-52AD-4A8A-81A9-F9E7DB510808}"/>
            </c:ext>
          </c:extLst>
        </c:ser>
        <c:ser>
          <c:idx val="2"/>
          <c:order val="2"/>
          <c:tx>
            <c:strRef>
              <c:f>'34'!$B$4</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'34'!$C$4</c:f>
              <c:numCache>
                <c:formatCode>0%</c:formatCode>
                <c:ptCount val="1"/>
                <c:pt idx="0">
                  <c:v>0.19500000000000001</c:v>
                </c:pt>
              </c:numCache>
            </c:numRef>
          </c:val>
          <c:extLst>
            <c:ext xmlns:c16="http://schemas.microsoft.com/office/drawing/2014/chart" uri="{C3380CC4-5D6E-409C-BE32-E72D297353CC}">
              <c16:uniqueId val="{00000002-52AD-4A8A-81A9-F9E7DB510808}"/>
            </c:ext>
          </c:extLst>
        </c:ser>
        <c:dLbls>
          <c:showLegendKey val="0"/>
          <c:showVal val="0"/>
          <c:showCatName val="0"/>
          <c:showSerName val="0"/>
          <c:showPercent val="0"/>
          <c:showBubbleSize val="0"/>
        </c:dLbls>
        <c:gapWidth val="182"/>
        <c:overlap val="100"/>
        <c:axId val="1910350672"/>
        <c:axId val="1351851952"/>
      </c:barChart>
      <c:catAx>
        <c:axId val="1910350672"/>
        <c:scaling>
          <c:orientation val="minMax"/>
        </c:scaling>
        <c:delete val="1"/>
        <c:axPos val="l"/>
        <c:numFmt formatCode="General" sourceLinked="1"/>
        <c:majorTickMark val="out"/>
        <c:minorTickMark val="none"/>
        <c:tickLblPos val="nextTo"/>
        <c:crossAx val="1351851952"/>
        <c:crosses val="autoZero"/>
        <c:auto val="1"/>
        <c:lblAlgn val="ctr"/>
        <c:lblOffset val="100"/>
        <c:noMultiLvlLbl val="0"/>
      </c:catAx>
      <c:valAx>
        <c:axId val="1351851952"/>
        <c:scaling>
          <c:orientation val="minMax"/>
          <c:max val="1"/>
        </c:scaling>
        <c:delete val="1"/>
        <c:axPos val="b"/>
        <c:numFmt formatCode="0%" sourceLinked="1"/>
        <c:majorTickMark val="out"/>
        <c:minorTickMark val="none"/>
        <c:tickLblPos val="nextTo"/>
        <c:crossAx val="191035067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Använder du uppladdningsbara batterier i de produkter som du själv kan byta batteri i?</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percentStacked"/>
        <c:varyColors val="0"/>
        <c:ser>
          <c:idx val="0"/>
          <c:order val="0"/>
          <c:tx>
            <c:strRef>
              <c:f>'35'!$B$2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'35'!$C$2</c:f>
              <c:numCache>
                <c:formatCode>0%</c:formatCode>
                <c:ptCount val="1"/>
                <c:pt idx="0">
                  <c:v>0.58899999999999997</c:v>
                </c:pt>
              </c:numCache>
            </c:numRef>
          </c:val>
          <c:extLst>
            <c:ext xmlns:c16="http://schemas.microsoft.com/office/drawing/2014/chart" uri="{C3380CC4-5D6E-409C-BE32-E72D297353CC}">
              <c16:uniqueId val="{00000000-FB0C-4AF0-8F63-2F6351923CCA}"/>
            </c:ext>
          </c:extLst>
        </c:ser>
        <c:ser>
          <c:idx val="1"/>
          <c:order val="1"/>
          <c:tx>
            <c:strRef>
              <c:f>'35'!$B$3</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'35'!$C$3</c:f>
              <c:numCache>
                <c:formatCode>0%</c:formatCode>
                <c:ptCount val="1"/>
                <c:pt idx="0">
                  <c:v>0.41099999999999998</c:v>
                </c:pt>
              </c:numCache>
            </c:numRef>
          </c:val>
          <c:extLst>
            <c:ext xmlns:c16="http://schemas.microsoft.com/office/drawing/2014/chart" uri="{C3380CC4-5D6E-409C-BE32-E72D297353CC}">
              <c16:uniqueId val="{00000001-FB0C-4AF0-8F63-2F6351923CCA}"/>
            </c:ext>
          </c:extLst>
        </c:ser>
        <c:dLbls>
          <c:showLegendKey val="0"/>
          <c:showVal val="0"/>
          <c:showCatName val="0"/>
          <c:showSerName val="0"/>
          <c:showPercent val="0"/>
          <c:showBubbleSize val="0"/>
        </c:dLbls>
        <c:gapWidth val="182"/>
        <c:overlap val="100"/>
        <c:axId val="184901920"/>
        <c:axId val="1367843328"/>
      </c:barChart>
      <c:catAx>
        <c:axId val="184901920"/>
        <c:scaling>
          <c:orientation val="minMax"/>
        </c:scaling>
        <c:delete val="1"/>
        <c:axPos val="l"/>
        <c:numFmt formatCode="General" sourceLinked="1"/>
        <c:majorTickMark val="none"/>
        <c:minorTickMark val="none"/>
        <c:tickLblPos val="nextTo"/>
        <c:crossAx val="1367843328"/>
        <c:crosses val="autoZero"/>
        <c:auto val="1"/>
        <c:lblAlgn val="ctr"/>
        <c:lblOffset val="100"/>
        <c:noMultiLvlLbl val="0"/>
      </c:catAx>
      <c:valAx>
        <c:axId val="1367843328"/>
        <c:scaling>
          <c:orientation val="minMax"/>
          <c:max val="1"/>
        </c:scaling>
        <c:delete val="1"/>
        <c:axPos val="b"/>
        <c:numFmt formatCode="0%" sourceLinked="1"/>
        <c:majorTickMark val="out"/>
        <c:minorTickMark val="none"/>
        <c:tickLblPos val="nextTo"/>
        <c:crossAx val="18490192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Vad är skälet till att du inte använder uppladdningsbara batterier?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'36'!$C$1</c:f>
              <c:strCache>
                <c:ptCount val="1"/>
                <c:pt idx="0">
                  <c:v>2020</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'36'!$B$2:$B$6</c:f>
              <c:strCache>
                <c:ptCount val="5"/>
                <c:pt idx="0">
                  <c:v>Annan anledning</c:v>
                </c:pt>
                <c:pt idx="1">
                  <c:v>Det är besvärligt att ladda dem</c:v>
                </c:pt>
                <c:pt idx="2">
                  <c:v>De har för dålig prestanda</c:v>
                </c:pt>
                <c:pt idx="3">
                  <c:v>De är för dyra</c:v>
                </c:pt>
                <c:pt idx="4">
                  <c:v>Jag glömmer att ladda dem</c:v>
                </c:pt>
              </c:strCache>
            </c:strRef>
          </c:cat>
          <c:val>
            <c:numRef>
              <c:f>'36'!$C$2:$C$6</c:f>
              <c:numCache>
                <c:formatCode>0%</c:formatCode>
                <c:ptCount val="5"/>
                <c:pt idx="0">
                  <c:v>0.22700000000000001</c:v>
                </c:pt>
                <c:pt idx="1">
                  <c:v>0.154</c:v>
                </c:pt>
                <c:pt idx="2">
                  <c:v>0.16700000000000001</c:v>
                </c:pt>
                <c:pt idx="3">
                  <c:v>0.189</c:v>
                </c:pt>
                <c:pt idx="4">
                  <c:v>0.26300000000000001</c:v>
                </c:pt>
              </c:numCache>
            </c:numRef>
          </c:val>
          <c:extLst>
            <c:ext xmlns:c16="http://schemas.microsoft.com/office/drawing/2014/chart" uri="{C3380CC4-5D6E-409C-BE32-E72D297353CC}">
              <c16:uniqueId val="{00000000-E409-406D-816B-66654BFA15EA}"/>
            </c:ext>
          </c:extLst>
        </c:ser>
        <c:ser>
          <c:idx val="1"/>
          <c:order val="1"/>
          <c:tx>
            <c:strRef>
              <c:f>'36'!$D$1</c:f>
              <c:strCache>
                <c:ptCount val="1"/>
                <c:pt idx="0">
                  <c:v>2017</c:v>
                </c:pt>
              </c:strCache>
            </c:strRef>
          </c:tx>
          <c:spPr>
            <a:solidFill>
              <a:schemeClr val="accent1">
                <a:tint val="77000"/>
              </a:schemeClr>
            </a:solidFill>
            <a:ln>
              <a:noFill/>
            </a:ln>
            <a:effectLst/>
          </c:spPr>
          <c:invertIfNegative val="0"/>
          <c:cat>
            <c:strRef>
              <c:f>'36'!$B$2:$B$6</c:f>
              <c:strCache>
                <c:ptCount val="5"/>
                <c:pt idx="0">
                  <c:v>Annan anledning</c:v>
                </c:pt>
                <c:pt idx="1">
                  <c:v>Det är besvärligt att ladda dem</c:v>
                </c:pt>
                <c:pt idx="2">
                  <c:v>De har för dålig prestanda</c:v>
                </c:pt>
                <c:pt idx="3">
                  <c:v>De är för dyra</c:v>
                </c:pt>
                <c:pt idx="4">
                  <c:v>Jag glömmer att ladda dem</c:v>
                </c:pt>
              </c:strCache>
            </c:strRef>
          </c:cat>
          <c:val>
            <c:numRef>
              <c:f>'36'!$D$2:$D$6</c:f>
              <c:numCache>
                <c:formatCode>0%</c:formatCode>
                <c:ptCount val="5"/>
                <c:pt idx="0">
                  <c:v>0.19</c:v>
                </c:pt>
                <c:pt idx="1">
                  <c:v>0.14000000000000001</c:v>
                </c:pt>
                <c:pt idx="2">
                  <c:v>0.22</c:v>
                </c:pt>
                <c:pt idx="3">
                  <c:v>0.22</c:v>
                </c:pt>
                <c:pt idx="4">
                  <c:v>0.24</c:v>
                </c:pt>
              </c:numCache>
            </c:numRef>
          </c:val>
          <c:extLst>
            <c:ext xmlns:c16="http://schemas.microsoft.com/office/drawing/2014/chart" uri="{C3380CC4-5D6E-409C-BE32-E72D297353CC}">
              <c16:uniqueId val="{00000001-E409-406D-816B-66654BFA15EA}"/>
            </c:ext>
          </c:extLst>
        </c:ser>
        <c:dLbls>
          <c:showLegendKey val="0"/>
          <c:showVal val="0"/>
          <c:showCatName val="0"/>
          <c:showSerName val="0"/>
          <c:showPercent val="0"/>
          <c:showBubbleSize val="0"/>
        </c:dLbls>
        <c:gapWidth val="182"/>
        <c:axId val="1910484464"/>
        <c:axId val="2123532400"/>
      </c:barChart>
      <c:catAx>
        <c:axId val="19104844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23532400"/>
        <c:crosses val="autoZero"/>
        <c:auto val="1"/>
        <c:lblAlgn val="ctr"/>
        <c:lblOffset val="100"/>
        <c:noMultiLvlLbl val="0"/>
      </c:catAx>
      <c:valAx>
        <c:axId val="2123532400"/>
        <c:scaling>
          <c:orientation val="minMax"/>
          <c:max val="1"/>
        </c:scaling>
        <c:delete val="0"/>
        <c:axPos val="b"/>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910484464"/>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Hur ofta köper du begagnade elektriska och elektroniska produkter? </a:t>
            </a:r>
          </a:p>
        </c:rich>
      </c:tx>
      <c:overlay val="0"/>
      <c:spPr>
        <a:noFill/>
        <a:ln>
          <a:noFill/>
        </a:ln>
        <a:effectLst/>
      </c:spPr>
      <c:txPr>
        <a:bodyPr rot="0" spcFirstLastPara="1" vertOverflow="ellipsis" vert="horz" wrap="square" anchor="ctr" anchorCtr="1"/>
        <a:lstStyle/>
        <a:p>
          <a:pPr>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4"/>
          <c:order val="0"/>
          <c:tx>
            <c:strRef>
              <c:f>'37'!$B$7</c:f>
              <c:strCache>
                <c:ptCount val="1"/>
                <c:pt idx="0">
                  <c:v>Aldrig</c:v>
                </c:pt>
              </c:strCache>
            </c:strRef>
          </c:tx>
          <c:spPr>
            <a:solidFill>
              <a:schemeClr val="accent6"/>
            </a:solidFill>
            <a:ln>
              <a:noFill/>
            </a:ln>
            <a:effectLst/>
          </c:spPr>
          <c:invertIfNegative val="0"/>
          <c:dLbls>
            <c:dLbl>
              <c:idx val="0"/>
              <c:layout>
                <c:manualLayout>
                  <c:x val="-5.4479969388262868E-3"/>
                  <c:y val="8.2032202483895578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2F08-4EB1-B74E-544FECDC6A21}"/>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'37'!$C$2:$J$2</c:f>
              <c:numCache>
                <c:formatCode>General</c:formatCode>
                <c:ptCount val="8"/>
                <c:pt idx="0">
                  <c:v>2013</c:v>
                </c:pt>
                <c:pt idx="2">
                  <c:v>2015</c:v>
                </c:pt>
                <c:pt idx="4">
                  <c:v>2017</c:v>
                </c:pt>
                <c:pt idx="7">
                  <c:v>2020</c:v>
                </c:pt>
              </c:numCache>
            </c:numRef>
          </c:cat>
          <c:val>
            <c:numRef>
              <c:f>'37'!$C$7:$J$7</c:f>
              <c:numCache>
                <c:formatCode>General</c:formatCode>
                <c:ptCount val="8"/>
                <c:pt idx="0" formatCode="0%">
                  <c:v>0.49</c:v>
                </c:pt>
                <c:pt idx="2" formatCode="0%">
                  <c:v>0.54</c:v>
                </c:pt>
                <c:pt idx="4" formatCode="0%">
                  <c:v>0.5</c:v>
                </c:pt>
                <c:pt idx="7" formatCode="0%">
                  <c:v>0.40899999999999997</c:v>
                </c:pt>
              </c:numCache>
            </c:numRef>
          </c:val>
          <c:extLst>
            <c:ext xmlns:c16="http://schemas.microsoft.com/office/drawing/2014/chart" uri="{C3380CC4-5D6E-409C-BE32-E72D297353CC}">
              <c16:uniqueId val="{00000000-437C-4598-9565-7D7B44FDD14C}"/>
            </c:ext>
          </c:extLst>
        </c:ser>
        <c:ser>
          <c:idx val="3"/>
          <c:order val="1"/>
          <c:tx>
            <c:strRef>
              <c:f>'37'!$B$6</c:f>
              <c:strCache>
                <c:ptCount val="1"/>
                <c:pt idx="0">
                  <c:v>Det har hänt någon enstaka gång</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'37'!$C$2:$J$2</c:f>
              <c:numCache>
                <c:formatCode>General</c:formatCode>
                <c:ptCount val="8"/>
                <c:pt idx="0">
                  <c:v>2013</c:v>
                </c:pt>
                <c:pt idx="2">
                  <c:v>2015</c:v>
                </c:pt>
                <c:pt idx="4">
                  <c:v>2017</c:v>
                </c:pt>
                <c:pt idx="7">
                  <c:v>2020</c:v>
                </c:pt>
              </c:numCache>
            </c:numRef>
          </c:cat>
          <c:val>
            <c:numRef>
              <c:f>'37'!$C$6:$J$6</c:f>
              <c:numCache>
                <c:formatCode>General</c:formatCode>
                <c:ptCount val="8"/>
                <c:pt idx="0" formatCode="0%">
                  <c:v>0.44</c:v>
                </c:pt>
                <c:pt idx="2" formatCode="0%">
                  <c:v>0.35</c:v>
                </c:pt>
                <c:pt idx="4" formatCode="0%">
                  <c:v>0.37</c:v>
                </c:pt>
                <c:pt idx="7" formatCode="0%">
                  <c:v>0.40400000000000003</c:v>
                </c:pt>
              </c:numCache>
            </c:numRef>
          </c:val>
          <c:extLst>
            <c:ext xmlns:c16="http://schemas.microsoft.com/office/drawing/2014/chart" uri="{C3380CC4-5D6E-409C-BE32-E72D297353CC}">
              <c16:uniqueId val="{00000001-437C-4598-9565-7D7B44FDD14C}"/>
            </c:ext>
          </c:extLst>
        </c:ser>
        <c:ser>
          <c:idx val="2"/>
          <c:order val="2"/>
          <c:tx>
            <c:strRef>
              <c:f>'37'!$B$5</c:f>
              <c:strCache>
                <c:ptCount val="1"/>
                <c:pt idx="0">
                  <c:v>Någon gång per år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'37'!$C$2:$J$2</c:f>
              <c:numCache>
                <c:formatCode>General</c:formatCode>
                <c:ptCount val="8"/>
                <c:pt idx="0">
                  <c:v>2013</c:v>
                </c:pt>
                <c:pt idx="2">
                  <c:v>2015</c:v>
                </c:pt>
                <c:pt idx="4">
                  <c:v>2017</c:v>
                </c:pt>
                <c:pt idx="7">
                  <c:v>2020</c:v>
                </c:pt>
              </c:numCache>
            </c:numRef>
          </c:cat>
          <c:val>
            <c:numRef>
              <c:f>'37'!$C$5:$J$5</c:f>
              <c:numCache>
                <c:formatCode>General</c:formatCode>
                <c:ptCount val="8"/>
                <c:pt idx="0" formatCode="0%">
                  <c:v>0.06</c:v>
                </c:pt>
                <c:pt idx="2" formatCode="0%">
                  <c:v>0.08</c:v>
                </c:pt>
                <c:pt idx="4" formatCode="0%">
                  <c:v>0.11</c:v>
                </c:pt>
                <c:pt idx="7" formatCode="0%">
                  <c:v>0.108</c:v>
                </c:pt>
              </c:numCache>
            </c:numRef>
          </c:val>
          <c:extLst>
            <c:ext xmlns:c16="http://schemas.microsoft.com/office/drawing/2014/chart" uri="{C3380CC4-5D6E-409C-BE32-E72D297353CC}">
              <c16:uniqueId val="{00000002-437C-4598-9565-7D7B44FDD14C}"/>
            </c:ext>
          </c:extLst>
        </c:ser>
        <c:ser>
          <c:idx val="1"/>
          <c:order val="3"/>
          <c:tx>
            <c:strRef>
              <c:f>'37'!$B$4</c:f>
              <c:strCache>
                <c:ptCount val="1"/>
                <c:pt idx="0">
                  <c:v>Flera gånger per år</c:v>
                </c:pt>
              </c:strCache>
            </c:strRef>
          </c:tx>
          <c:spPr>
            <a:solidFill>
              <a:schemeClr val="accent1"/>
            </a:solidFill>
            <a:ln>
              <a:noFill/>
            </a:ln>
            <a:effectLst/>
          </c:spPr>
          <c:invertIfNegative val="0"/>
          <c:dLbls>
            <c:dLbl>
              <c:idx val="7"/>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33E-40D8-A5AE-4E55A1DCE633}"/>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'37'!$C$2:$J$2</c:f>
              <c:numCache>
                <c:formatCode>General</c:formatCode>
                <c:ptCount val="8"/>
                <c:pt idx="0">
                  <c:v>2013</c:v>
                </c:pt>
                <c:pt idx="2">
                  <c:v>2015</c:v>
                </c:pt>
                <c:pt idx="4">
                  <c:v>2017</c:v>
                </c:pt>
                <c:pt idx="7">
                  <c:v>2020</c:v>
                </c:pt>
              </c:numCache>
            </c:numRef>
          </c:cat>
          <c:val>
            <c:numRef>
              <c:f>'37'!$C$4:$J$4</c:f>
              <c:numCache>
                <c:formatCode>General</c:formatCode>
                <c:ptCount val="8"/>
                <c:pt idx="0" formatCode="0%">
                  <c:v>0.02</c:v>
                </c:pt>
                <c:pt idx="2" formatCode="0%">
                  <c:v>0.02</c:v>
                </c:pt>
                <c:pt idx="4" formatCode="0%">
                  <c:v>0.02</c:v>
                </c:pt>
                <c:pt idx="7" formatCode="0%">
                  <c:v>4.1000000000000002E-2</c:v>
                </c:pt>
              </c:numCache>
            </c:numRef>
          </c:val>
          <c:extLst>
            <c:ext xmlns:c16="http://schemas.microsoft.com/office/drawing/2014/chart" uri="{C3380CC4-5D6E-409C-BE32-E72D297353CC}">
              <c16:uniqueId val="{00000003-437C-4598-9565-7D7B44FDD14C}"/>
            </c:ext>
          </c:extLst>
        </c:ser>
        <c:ser>
          <c:idx val="0"/>
          <c:order val="4"/>
          <c:tx>
            <c:strRef>
              <c:f>'37'!$B$3</c:f>
              <c:strCache>
                <c:ptCount val="1"/>
                <c:pt idx="0">
                  <c:v>Vet ej – kan ej svara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'37'!$C$2:$J$2</c:f>
              <c:numCache>
                <c:formatCode>General</c:formatCode>
                <c:ptCount val="8"/>
                <c:pt idx="0">
                  <c:v>2013</c:v>
                </c:pt>
                <c:pt idx="2">
                  <c:v>2015</c:v>
                </c:pt>
                <c:pt idx="4">
                  <c:v>2017</c:v>
                </c:pt>
                <c:pt idx="7">
                  <c:v>2020</c:v>
                </c:pt>
              </c:numCache>
            </c:numRef>
          </c:cat>
          <c:val>
            <c:numRef>
              <c:f>'37'!$C$3:$J$3</c:f>
              <c:numCache>
                <c:formatCode>General</c:formatCode>
                <c:ptCount val="8"/>
                <c:pt idx="7" formatCode="0%">
                  <c:v>3.6999999999999998E-2</c:v>
                </c:pt>
              </c:numCache>
            </c:numRef>
          </c:val>
          <c:extLst>
            <c:ext xmlns:c16="http://schemas.microsoft.com/office/drawing/2014/chart" uri="{C3380CC4-5D6E-409C-BE32-E72D297353CC}">
              <c16:uniqueId val="{00000004-437C-4598-9565-7D7B44FDD14C}"/>
            </c:ext>
          </c:extLst>
        </c:ser>
        <c:dLbls>
          <c:showLegendKey val="0"/>
          <c:showVal val="0"/>
          <c:showCatName val="0"/>
          <c:showSerName val="0"/>
          <c:showPercent val="0"/>
          <c:showBubbleSize val="0"/>
        </c:dLbls>
        <c:gapWidth val="50"/>
        <c:overlap val="100"/>
        <c:axId val="1910364272"/>
        <c:axId val="2123526160"/>
      </c:barChart>
      <c:catAx>
        <c:axId val="19103642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23526160"/>
        <c:crosses val="autoZero"/>
        <c:auto val="1"/>
        <c:lblAlgn val="ctr"/>
        <c:lblOffset val="100"/>
        <c:noMultiLvlLbl val="0"/>
      </c:catAx>
      <c:valAx>
        <c:axId val="2123526160"/>
        <c:scaling>
          <c:orientation val="minMax"/>
          <c:max val="1"/>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91036427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Var köper du begagnade elektriska och elektroniska produkter om du gör det?</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'38'!$C$1</c:f>
              <c:strCache>
                <c:ptCount val="1"/>
                <c:pt idx="0">
                  <c:v>2020</c:v>
                </c:pt>
              </c:strCache>
            </c:strRef>
          </c:tx>
          <c:spPr>
            <a:solidFill>
              <a:schemeClr val="accent1"/>
            </a:solidFill>
            <a:ln>
              <a:noFill/>
            </a:ln>
            <a:effectLst/>
          </c:spPr>
          <c:invertIfNegative val="0"/>
          <c:dLbls>
            <c:dLbl>
              <c:idx val="1"/>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2-76FC-4387-9456-454816E4F3B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'38'!$B$2:$B$8</c:f>
              <c:strCache>
                <c:ptCount val="7"/>
                <c:pt idx="0">
                  <c:v>Annat, nämligen</c:v>
                </c:pt>
                <c:pt idx="1">
                  <c:v>Vet ej – kan ej svara</c:v>
                </c:pt>
                <c:pt idx="2">
                  <c:v>Företag</c:v>
                </c:pt>
                <c:pt idx="3">
                  <c:v>Tradera</c:v>
                </c:pt>
                <c:pt idx="4">
                  <c:v>Annan annonsmarknad</c:v>
                </c:pt>
                <c:pt idx="5">
                  <c:v>Etablerade second handbutiker</c:v>
                </c:pt>
                <c:pt idx="6">
                  <c:v>Blocket</c:v>
                </c:pt>
              </c:strCache>
            </c:strRef>
          </c:cat>
          <c:val>
            <c:numRef>
              <c:f>'38'!$C$2:$C$8</c:f>
              <c:numCache>
                <c:formatCode>0%</c:formatCode>
                <c:ptCount val="7"/>
                <c:pt idx="0">
                  <c:v>0.108</c:v>
                </c:pt>
                <c:pt idx="1">
                  <c:v>0.14299999999999999</c:v>
                </c:pt>
                <c:pt idx="2">
                  <c:v>9.5000000000000001E-2</c:v>
                </c:pt>
                <c:pt idx="3">
                  <c:v>0.214</c:v>
                </c:pt>
                <c:pt idx="4">
                  <c:v>0.218</c:v>
                </c:pt>
                <c:pt idx="5">
                  <c:v>0.28199999999999997</c:v>
                </c:pt>
                <c:pt idx="6">
                  <c:v>0.46200000000000002</c:v>
                </c:pt>
              </c:numCache>
            </c:numRef>
          </c:val>
          <c:extLst>
            <c:ext xmlns:c16="http://schemas.microsoft.com/office/drawing/2014/chart" uri="{C3380CC4-5D6E-409C-BE32-E72D297353CC}">
              <c16:uniqueId val="{00000000-76FC-4387-9456-454816E4F3B9}"/>
            </c:ext>
          </c:extLst>
        </c:ser>
        <c:dLbls>
          <c:showLegendKey val="0"/>
          <c:showVal val="0"/>
          <c:showCatName val="0"/>
          <c:showSerName val="0"/>
          <c:showPercent val="0"/>
          <c:showBubbleSize val="0"/>
        </c:dLbls>
        <c:gapWidth val="50"/>
        <c:axId val="231161312"/>
        <c:axId val="175061200"/>
      </c:barChart>
      <c:catAx>
        <c:axId val="23116131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61200"/>
        <c:crosses val="autoZero"/>
        <c:auto val="1"/>
        <c:lblAlgn val="ctr"/>
        <c:lblOffset val="100"/>
        <c:noMultiLvlLbl val="0"/>
      </c:catAx>
      <c:valAx>
        <c:axId val="175061200"/>
        <c:scaling>
          <c:orientation val="minMax"/>
          <c:max val="1"/>
        </c:scaling>
        <c:delete val="1"/>
        <c:axPos val="b"/>
        <c:numFmt formatCode="0%" sourceLinked="1"/>
        <c:majorTickMark val="out"/>
        <c:minorTickMark val="none"/>
        <c:tickLblPos val="nextTo"/>
        <c:crossAx val="231161312"/>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'4&amp;5'!$C$43:$C$57</c:f>
              <c:strCache>
                <c:ptCount val="15"/>
                <c:pt idx="0">
                  <c:v>0 – 175 000 kr/år</c:v>
                </c:pt>
                <c:pt idx="1">
                  <c:v>175 001 – 300 000 kr/år</c:v>
                </c:pt>
                <c:pt idx="2">
                  <c:v>300 001 – 500 000 kr/år</c:v>
                </c:pt>
                <c:pt idx="3">
                  <c:v>Mer än 500 000 kr/år</c:v>
                </c:pt>
                <c:pt idx="4">
                  <c:v>Inget svar</c:v>
                </c:pt>
                <c:pt idx="5">
                  <c:v>Vill ej uppge</c:v>
                </c:pt>
                <c:pt idx="7">
                  <c:v>Stockholm</c:v>
                </c:pt>
                <c:pt idx="8">
                  <c:v>Östra Mellansverige</c:v>
                </c:pt>
                <c:pt idx="9">
                  <c:v>Småland med öarna</c:v>
                </c:pt>
                <c:pt idx="10">
                  <c:v>Sydsverige</c:v>
                </c:pt>
                <c:pt idx="11">
                  <c:v>Västsverige</c:v>
                </c:pt>
                <c:pt idx="12">
                  <c:v>Norra Mellansverige</c:v>
                </c:pt>
                <c:pt idx="13">
                  <c:v>Mellersta Norrland</c:v>
                </c:pt>
                <c:pt idx="14">
                  <c:v>Övre Norrland</c:v>
                </c:pt>
              </c:strCache>
            </c:strRef>
          </c:cat>
          <c:val>
            <c:numRef>
              <c:f>'4&amp;5'!$D$43:$D$57</c:f>
              <c:numCache>
                <c:formatCode>0%</c:formatCode>
                <c:ptCount val="15"/>
                <c:pt idx="0">
                  <c:v>0.13200000000000001</c:v>
                </c:pt>
                <c:pt idx="1">
                  <c:v>0.23300000000000001</c:v>
                </c:pt>
                <c:pt idx="2">
                  <c:v>0.34499999999999997</c:v>
                </c:pt>
                <c:pt idx="3">
                  <c:v>0.122</c:v>
                </c:pt>
                <c:pt idx="4">
                  <c:v>2.3E-2</c:v>
                </c:pt>
                <c:pt idx="5">
                  <c:v>0.14499999999999999</c:v>
                </c:pt>
                <c:pt idx="7">
                  <c:v>0.22800000000000001</c:v>
                </c:pt>
                <c:pt idx="8">
                  <c:v>0.16700000000000001</c:v>
                </c:pt>
                <c:pt idx="9">
                  <c:v>8.4000000000000005E-2</c:v>
                </c:pt>
                <c:pt idx="10">
                  <c:v>0.14799999999999999</c:v>
                </c:pt>
                <c:pt idx="11">
                  <c:v>0.19900000000000001</c:v>
                </c:pt>
                <c:pt idx="12">
                  <c:v>8.4000000000000005E-2</c:v>
                </c:pt>
                <c:pt idx="13">
                  <c:v>3.6999999999999998E-2</c:v>
                </c:pt>
                <c:pt idx="14">
                  <c:v>5.1999999999999998E-2</c:v>
                </c:pt>
              </c:numCache>
            </c:numRef>
          </c:val>
          <c:extLst>
            <c:ext xmlns:c16="http://schemas.microsoft.com/office/drawing/2014/chart" uri="{C3380CC4-5D6E-409C-BE32-E72D297353CC}">
              <c16:uniqueId val="{00000000-4698-48A9-87A7-1B2604982666}"/>
            </c:ext>
          </c:extLst>
        </c:ser>
        <c:dLbls>
          <c:showLegendKey val="0"/>
          <c:showVal val="0"/>
          <c:showCatName val="0"/>
          <c:showSerName val="0"/>
          <c:showPercent val="0"/>
          <c:showBubbleSize val="0"/>
        </c:dLbls>
        <c:gapWidth val="50"/>
        <c:overlap val="-27"/>
        <c:axId val="1622716032"/>
        <c:axId val="1120539072"/>
      </c:barChart>
      <c:catAx>
        <c:axId val="16227160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sv-SE"/>
          </a:p>
        </c:txPr>
        <c:crossAx val="1120539072"/>
        <c:crosses val="autoZero"/>
        <c:auto val="1"/>
        <c:lblAlgn val="ctr"/>
        <c:lblOffset val="100"/>
        <c:noMultiLvlLbl val="0"/>
      </c:catAx>
      <c:valAx>
        <c:axId val="1120539072"/>
        <c:scaling>
          <c:orientation val="minMax"/>
          <c:max val="1"/>
        </c:scaling>
        <c:delete val="1"/>
        <c:axPos val="l"/>
        <c:numFmt formatCode="0%" sourceLinked="1"/>
        <c:majorTickMark val="none"/>
        <c:minorTickMark val="none"/>
        <c:tickLblPos val="nextTo"/>
        <c:crossAx val="16227160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Vad är mest avgörande om du väljer att inte köpa begagnade elektriska och elektroniska produkter?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3"/>
          <c:order val="0"/>
          <c:tx>
            <c:strRef>
              <c:f>'39'!$F$2</c:f>
              <c:strCache>
                <c:ptCount val="1"/>
                <c:pt idx="0">
                  <c:v>2020</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'39'!$B$3:$B$8</c:f>
              <c:strCache>
                <c:ptCount val="6"/>
                <c:pt idx="0">
                  <c:v>Annat</c:v>
                </c:pt>
                <c:pt idx="1">
                  <c:v>Priset</c:v>
                </c:pt>
                <c:pt idx="2">
                  <c:v>Jag vill inte ha en begagnad produkt</c:v>
                </c:pt>
                <c:pt idx="3">
                  <c:v>Jag vet inte om den är säker att använda</c:v>
                </c:pt>
                <c:pt idx="4">
                  <c:v>Jag vill ha garanti på varan</c:v>
                </c:pt>
                <c:pt idx="5">
                  <c:v>Osäker om/hur länge den kommer fungera</c:v>
                </c:pt>
              </c:strCache>
            </c:strRef>
          </c:cat>
          <c:val>
            <c:numRef>
              <c:f>'39'!$F$3:$F$8</c:f>
              <c:numCache>
                <c:formatCode>0%</c:formatCode>
                <c:ptCount val="6"/>
                <c:pt idx="0">
                  <c:v>4.5999999999999999E-2</c:v>
                </c:pt>
                <c:pt idx="1">
                  <c:v>5.1999999999999998E-2</c:v>
                </c:pt>
                <c:pt idx="2">
                  <c:v>6.9000000000000006E-2</c:v>
                </c:pt>
                <c:pt idx="3">
                  <c:v>0.11700000000000001</c:v>
                </c:pt>
                <c:pt idx="4">
                  <c:v>0.20200000000000001</c:v>
                </c:pt>
                <c:pt idx="5">
                  <c:v>0.51400000000000001</c:v>
                </c:pt>
              </c:numCache>
            </c:numRef>
          </c:val>
          <c:extLst>
            <c:ext xmlns:c16="http://schemas.microsoft.com/office/drawing/2014/chart" uri="{C3380CC4-5D6E-409C-BE32-E72D297353CC}">
              <c16:uniqueId val="{00000000-187E-4C47-8D82-6595A58BCBF4}"/>
            </c:ext>
          </c:extLst>
        </c:ser>
        <c:ser>
          <c:idx val="2"/>
          <c:order val="1"/>
          <c:tx>
            <c:strRef>
              <c:f>'39'!$E$2</c:f>
              <c:strCache>
                <c:ptCount val="1"/>
                <c:pt idx="0">
                  <c:v>2017</c:v>
                </c:pt>
              </c:strCache>
            </c:strRef>
          </c:tx>
          <c:spPr>
            <a:solidFill>
              <a:schemeClr val="accent1">
                <a:shade val="86000"/>
              </a:schemeClr>
            </a:solidFill>
            <a:ln>
              <a:noFill/>
            </a:ln>
            <a:effectLst/>
          </c:spPr>
          <c:invertIfNegative val="0"/>
          <c:cat>
            <c:strRef>
              <c:f>'39'!$B$3:$B$8</c:f>
              <c:strCache>
                <c:ptCount val="6"/>
                <c:pt idx="0">
                  <c:v>Annat</c:v>
                </c:pt>
                <c:pt idx="1">
                  <c:v>Priset</c:v>
                </c:pt>
                <c:pt idx="2">
                  <c:v>Jag vill inte ha en begagnad produkt</c:v>
                </c:pt>
                <c:pt idx="3">
                  <c:v>Jag vet inte om den är säker att använda</c:v>
                </c:pt>
                <c:pt idx="4">
                  <c:v>Jag vill ha garanti på varan</c:v>
                </c:pt>
                <c:pt idx="5">
                  <c:v>Osäker om/hur länge den kommer fungera</c:v>
                </c:pt>
              </c:strCache>
            </c:strRef>
          </c:cat>
          <c:val>
            <c:numRef>
              <c:f>'39'!$E$3:$E$8</c:f>
              <c:numCache>
                <c:formatCode>0%</c:formatCode>
                <c:ptCount val="6"/>
                <c:pt idx="0">
                  <c:v>0.04</c:v>
                </c:pt>
                <c:pt idx="1">
                  <c:v>0.08</c:v>
                </c:pt>
                <c:pt idx="2">
                  <c:v>0.08</c:v>
                </c:pt>
                <c:pt idx="3">
                  <c:v>0.15</c:v>
                </c:pt>
                <c:pt idx="4">
                  <c:v>0.19</c:v>
                </c:pt>
                <c:pt idx="5">
                  <c:v>0.46</c:v>
                </c:pt>
              </c:numCache>
            </c:numRef>
          </c:val>
          <c:extLst>
            <c:ext xmlns:c16="http://schemas.microsoft.com/office/drawing/2014/chart" uri="{C3380CC4-5D6E-409C-BE32-E72D297353CC}">
              <c16:uniqueId val="{00000001-187E-4C47-8D82-6595A58BCBF4}"/>
            </c:ext>
          </c:extLst>
        </c:ser>
        <c:ser>
          <c:idx val="1"/>
          <c:order val="2"/>
          <c:tx>
            <c:strRef>
              <c:f>'39'!$D$2</c:f>
              <c:strCache>
                <c:ptCount val="1"/>
                <c:pt idx="0">
                  <c:v>2015</c:v>
                </c:pt>
              </c:strCache>
            </c:strRef>
          </c:tx>
          <c:spPr>
            <a:solidFill>
              <a:schemeClr val="accent1">
                <a:tint val="86000"/>
              </a:schemeClr>
            </a:solidFill>
            <a:ln>
              <a:noFill/>
            </a:ln>
            <a:effectLst/>
          </c:spPr>
          <c:invertIfNegative val="0"/>
          <c:cat>
            <c:strRef>
              <c:f>'39'!$B$3:$B$8</c:f>
              <c:strCache>
                <c:ptCount val="6"/>
                <c:pt idx="0">
                  <c:v>Annat</c:v>
                </c:pt>
                <c:pt idx="1">
                  <c:v>Priset</c:v>
                </c:pt>
                <c:pt idx="2">
                  <c:v>Jag vill inte ha en begagnad produkt</c:v>
                </c:pt>
                <c:pt idx="3">
                  <c:v>Jag vet inte om den är säker att använda</c:v>
                </c:pt>
                <c:pt idx="4">
                  <c:v>Jag vill ha garanti på varan</c:v>
                </c:pt>
                <c:pt idx="5">
                  <c:v>Osäker om/hur länge den kommer fungera</c:v>
                </c:pt>
              </c:strCache>
            </c:strRef>
          </c:cat>
          <c:val>
            <c:numRef>
              <c:f>'39'!$D$3:$D$8</c:f>
              <c:numCache>
                <c:formatCode>0%</c:formatCode>
                <c:ptCount val="6"/>
                <c:pt idx="0">
                  <c:v>0.04</c:v>
                </c:pt>
                <c:pt idx="1">
                  <c:v>0.04</c:v>
                </c:pt>
                <c:pt idx="2">
                  <c:v>0.06</c:v>
                </c:pt>
                <c:pt idx="3">
                  <c:v>0.11</c:v>
                </c:pt>
                <c:pt idx="4">
                  <c:v>0.2</c:v>
                </c:pt>
                <c:pt idx="5">
                  <c:v>0.54</c:v>
                </c:pt>
              </c:numCache>
            </c:numRef>
          </c:val>
          <c:extLst>
            <c:ext xmlns:c16="http://schemas.microsoft.com/office/drawing/2014/chart" uri="{C3380CC4-5D6E-409C-BE32-E72D297353CC}">
              <c16:uniqueId val="{00000002-187E-4C47-8D82-6595A58BCBF4}"/>
            </c:ext>
          </c:extLst>
        </c:ser>
        <c:ser>
          <c:idx val="0"/>
          <c:order val="3"/>
          <c:tx>
            <c:strRef>
              <c:f>'39'!$C$2</c:f>
              <c:strCache>
                <c:ptCount val="1"/>
                <c:pt idx="0">
                  <c:v>2013</c:v>
                </c:pt>
              </c:strCache>
            </c:strRef>
          </c:tx>
          <c:spPr>
            <a:solidFill>
              <a:schemeClr val="accent1">
                <a:tint val="58000"/>
              </a:schemeClr>
            </a:solidFill>
            <a:ln>
              <a:noFill/>
            </a:ln>
            <a:effectLst/>
          </c:spPr>
          <c:invertIfNegative val="0"/>
          <c:cat>
            <c:strRef>
              <c:f>'39'!$B$3:$B$8</c:f>
              <c:strCache>
                <c:ptCount val="6"/>
                <c:pt idx="0">
                  <c:v>Annat</c:v>
                </c:pt>
                <c:pt idx="1">
                  <c:v>Priset</c:v>
                </c:pt>
                <c:pt idx="2">
                  <c:v>Jag vill inte ha en begagnad produkt</c:v>
                </c:pt>
                <c:pt idx="3">
                  <c:v>Jag vet inte om den är säker att använda</c:v>
                </c:pt>
                <c:pt idx="4">
                  <c:v>Jag vill ha garanti på varan</c:v>
                </c:pt>
                <c:pt idx="5">
                  <c:v>Osäker om/hur länge den kommer fungera</c:v>
                </c:pt>
              </c:strCache>
            </c:strRef>
          </c:cat>
          <c:val>
            <c:numRef>
              <c:f>'39'!$C$3:$C$8</c:f>
              <c:numCache>
                <c:formatCode>0%</c:formatCode>
                <c:ptCount val="6"/>
                <c:pt idx="0">
                  <c:v>0.05</c:v>
                </c:pt>
                <c:pt idx="1">
                  <c:v>0.04</c:v>
                </c:pt>
                <c:pt idx="2">
                  <c:v>0.06</c:v>
                </c:pt>
                <c:pt idx="3">
                  <c:v>0.13</c:v>
                </c:pt>
                <c:pt idx="4">
                  <c:v>0.19</c:v>
                </c:pt>
                <c:pt idx="5">
                  <c:v>0.54</c:v>
                </c:pt>
              </c:numCache>
            </c:numRef>
          </c:val>
          <c:extLst>
            <c:ext xmlns:c16="http://schemas.microsoft.com/office/drawing/2014/chart" uri="{C3380CC4-5D6E-409C-BE32-E72D297353CC}">
              <c16:uniqueId val="{00000003-187E-4C47-8D82-6595A58BCBF4}"/>
            </c:ext>
          </c:extLst>
        </c:ser>
        <c:dLbls>
          <c:showLegendKey val="0"/>
          <c:showVal val="0"/>
          <c:showCatName val="0"/>
          <c:showSerName val="0"/>
          <c:showPercent val="0"/>
          <c:showBubbleSize val="0"/>
        </c:dLbls>
        <c:gapWidth val="50"/>
        <c:axId val="1899483888"/>
        <c:axId val="175039568"/>
      </c:barChart>
      <c:catAx>
        <c:axId val="189948388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39568"/>
        <c:crosses val="autoZero"/>
        <c:auto val="1"/>
        <c:lblAlgn val="ctr"/>
        <c:lblOffset val="100"/>
        <c:noMultiLvlLbl val="0"/>
      </c:catAx>
      <c:valAx>
        <c:axId val="175039568"/>
        <c:scaling>
          <c:orientation val="minMax"/>
          <c:max val="1"/>
        </c:scaling>
        <c:delete val="1"/>
        <c:axPos val="b"/>
        <c:numFmt formatCode="0%" sourceLinked="1"/>
        <c:majorTickMark val="out"/>
        <c:minorTickMark val="none"/>
        <c:tickLblPos val="nextTo"/>
        <c:crossAx val="1899483888"/>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Vilken/vilka typer av begagnade elektriska och elektroniska produkter kan du tänka dig att köpa?</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3"/>
          <c:order val="0"/>
          <c:tx>
            <c:strRef>
              <c:f>'40'!$F$2</c:f>
              <c:strCache>
                <c:ptCount val="1"/>
                <c:pt idx="0">
                  <c:v>2020</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'40'!$B$3:$B$12</c:f>
              <c:strCache>
                <c:ptCount val="10"/>
                <c:pt idx="0">
                  <c:v>Annat</c:v>
                </c:pt>
                <c:pt idx="1">
                  <c:v>Elektronikkomponenter</c:v>
                </c:pt>
                <c:pt idx="2">
                  <c:v>Surfplatta</c:v>
                </c:pt>
                <c:pt idx="3">
                  <c:v>Stora hushållsapparater***</c:v>
                </c:pt>
                <c:pt idx="4">
                  <c:v>Musikspelare**</c:v>
                </c:pt>
                <c:pt idx="5">
                  <c:v>Dator</c:v>
                </c:pt>
                <c:pt idx="6">
                  <c:v>Mobiltelefon</c:v>
                </c:pt>
                <c:pt idx="7">
                  <c:v>Små hushållsapparater*</c:v>
                </c:pt>
                <c:pt idx="8">
                  <c:v>TV</c:v>
                </c:pt>
                <c:pt idx="9">
                  <c:v>Ingen</c:v>
                </c:pt>
              </c:strCache>
            </c:strRef>
          </c:cat>
          <c:val>
            <c:numRef>
              <c:f>'40'!$F$3:$F$12</c:f>
              <c:numCache>
                <c:formatCode>0%</c:formatCode>
                <c:ptCount val="10"/>
                <c:pt idx="0">
                  <c:v>3.4000000000000002E-2</c:v>
                </c:pt>
                <c:pt idx="1">
                  <c:v>0.152</c:v>
                </c:pt>
                <c:pt idx="2">
                  <c:v>0.185</c:v>
                </c:pt>
                <c:pt idx="3">
                  <c:v>0.214</c:v>
                </c:pt>
                <c:pt idx="4">
                  <c:v>0.22600000000000001</c:v>
                </c:pt>
                <c:pt idx="5">
                  <c:v>0.254</c:v>
                </c:pt>
                <c:pt idx="6">
                  <c:v>0.26600000000000001</c:v>
                </c:pt>
                <c:pt idx="7">
                  <c:v>0.28699999999999998</c:v>
                </c:pt>
                <c:pt idx="8">
                  <c:v>0.30299999999999999</c:v>
                </c:pt>
                <c:pt idx="9">
                  <c:v>0.31900000000000001</c:v>
                </c:pt>
              </c:numCache>
            </c:numRef>
          </c:val>
          <c:extLst>
            <c:ext xmlns:c16="http://schemas.microsoft.com/office/drawing/2014/chart" uri="{C3380CC4-5D6E-409C-BE32-E72D297353CC}">
              <c16:uniqueId val="{00000000-E22E-4160-83B5-85B2AB029675}"/>
            </c:ext>
          </c:extLst>
        </c:ser>
        <c:ser>
          <c:idx val="2"/>
          <c:order val="1"/>
          <c:tx>
            <c:strRef>
              <c:f>'40'!$E$2</c:f>
              <c:strCache>
                <c:ptCount val="1"/>
                <c:pt idx="0">
                  <c:v>2017</c:v>
                </c:pt>
              </c:strCache>
            </c:strRef>
          </c:tx>
          <c:spPr>
            <a:solidFill>
              <a:schemeClr val="accent1">
                <a:shade val="86000"/>
              </a:schemeClr>
            </a:solidFill>
            <a:ln>
              <a:noFill/>
            </a:ln>
            <a:effectLst/>
          </c:spPr>
          <c:invertIfNegative val="0"/>
          <c:cat>
            <c:strRef>
              <c:f>'40'!$B$3:$B$12</c:f>
              <c:strCache>
                <c:ptCount val="10"/>
                <c:pt idx="0">
                  <c:v>Annat</c:v>
                </c:pt>
                <c:pt idx="1">
                  <c:v>Elektronikkomponenter</c:v>
                </c:pt>
                <c:pt idx="2">
                  <c:v>Surfplatta</c:v>
                </c:pt>
                <c:pt idx="3">
                  <c:v>Stora hushållsapparater***</c:v>
                </c:pt>
                <c:pt idx="4">
                  <c:v>Musikspelare**</c:v>
                </c:pt>
                <c:pt idx="5">
                  <c:v>Dator</c:v>
                </c:pt>
                <c:pt idx="6">
                  <c:v>Mobiltelefon</c:v>
                </c:pt>
                <c:pt idx="7">
                  <c:v>Små hushållsapparater*</c:v>
                </c:pt>
                <c:pt idx="8">
                  <c:v>TV</c:v>
                </c:pt>
                <c:pt idx="9">
                  <c:v>Ingen</c:v>
                </c:pt>
              </c:strCache>
            </c:strRef>
          </c:cat>
          <c:val>
            <c:numRef>
              <c:f>'40'!$E$3:$E$12</c:f>
              <c:numCache>
                <c:formatCode>0%</c:formatCode>
                <c:ptCount val="10"/>
                <c:pt idx="0">
                  <c:v>0.03</c:v>
                </c:pt>
                <c:pt idx="1">
                  <c:v>0.15</c:v>
                </c:pt>
                <c:pt idx="2">
                  <c:v>0.2</c:v>
                </c:pt>
                <c:pt idx="3">
                  <c:v>0.21</c:v>
                </c:pt>
                <c:pt idx="4">
                  <c:v>0.25</c:v>
                </c:pt>
                <c:pt idx="5">
                  <c:v>0.24</c:v>
                </c:pt>
                <c:pt idx="6">
                  <c:v>0.26</c:v>
                </c:pt>
                <c:pt idx="7">
                  <c:v>0.23</c:v>
                </c:pt>
                <c:pt idx="8">
                  <c:v>0.26</c:v>
                </c:pt>
                <c:pt idx="9">
                  <c:v>0.37</c:v>
                </c:pt>
              </c:numCache>
            </c:numRef>
          </c:val>
          <c:extLst>
            <c:ext xmlns:c16="http://schemas.microsoft.com/office/drawing/2014/chart" uri="{C3380CC4-5D6E-409C-BE32-E72D297353CC}">
              <c16:uniqueId val="{00000001-E22E-4160-83B5-85B2AB029675}"/>
            </c:ext>
          </c:extLst>
        </c:ser>
        <c:ser>
          <c:idx val="1"/>
          <c:order val="2"/>
          <c:tx>
            <c:strRef>
              <c:f>'40'!$D$2</c:f>
              <c:strCache>
                <c:ptCount val="1"/>
                <c:pt idx="0">
                  <c:v>2015</c:v>
                </c:pt>
              </c:strCache>
            </c:strRef>
          </c:tx>
          <c:spPr>
            <a:solidFill>
              <a:schemeClr val="accent1">
                <a:tint val="86000"/>
              </a:schemeClr>
            </a:solidFill>
            <a:ln>
              <a:noFill/>
            </a:ln>
            <a:effectLst/>
          </c:spPr>
          <c:invertIfNegative val="0"/>
          <c:cat>
            <c:strRef>
              <c:f>'40'!$B$3:$B$12</c:f>
              <c:strCache>
                <c:ptCount val="10"/>
                <c:pt idx="0">
                  <c:v>Annat</c:v>
                </c:pt>
                <c:pt idx="1">
                  <c:v>Elektronikkomponenter</c:v>
                </c:pt>
                <c:pt idx="2">
                  <c:v>Surfplatta</c:v>
                </c:pt>
                <c:pt idx="3">
                  <c:v>Stora hushållsapparater***</c:v>
                </c:pt>
                <c:pt idx="4">
                  <c:v>Musikspelare**</c:v>
                </c:pt>
                <c:pt idx="5">
                  <c:v>Dator</c:v>
                </c:pt>
                <c:pt idx="6">
                  <c:v>Mobiltelefon</c:v>
                </c:pt>
                <c:pt idx="7">
                  <c:v>Små hushållsapparater*</c:v>
                </c:pt>
                <c:pt idx="8">
                  <c:v>TV</c:v>
                </c:pt>
                <c:pt idx="9">
                  <c:v>Ingen</c:v>
                </c:pt>
              </c:strCache>
            </c:strRef>
          </c:cat>
          <c:val>
            <c:numRef>
              <c:f>'40'!$D$3:$D$12</c:f>
              <c:numCache>
                <c:formatCode>0%</c:formatCode>
                <c:ptCount val="10"/>
                <c:pt idx="0">
                  <c:v>0.02</c:v>
                </c:pt>
                <c:pt idx="1">
                  <c:v>0.14000000000000001</c:v>
                </c:pt>
                <c:pt idx="2">
                  <c:v>0.17</c:v>
                </c:pt>
                <c:pt idx="3">
                  <c:v>0.21</c:v>
                </c:pt>
                <c:pt idx="4">
                  <c:v>0.26</c:v>
                </c:pt>
                <c:pt idx="5">
                  <c:v>0.22</c:v>
                </c:pt>
                <c:pt idx="6">
                  <c:v>0.23</c:v>
                </c:pt>
                <c:pt idx="7">
                  <c:v>0.25</c:v>
                </c:pt>
                <c:pt idx="8">
                  <c:v>0.27</c:v>
                </c:pt>
                <c:pt idx="9">
                  <c:v>0.38</c:v>
                </c:pt>
              </c:numCache>
            </c:numRef>
          </c:val>
          <c:extLst>
            <c:ext xmlns:c16="http://schemas.microsoft.com/office/drawing/2014/chart" uri="{C3380CC4-5D6E-409C-BE32-E72D297353CC}">
              <c16:uniqueId val="{00000002-E22E-4160-83B5-85B2AB029675}"/>
            </c:ext>
          </c:extLst>
        </c:ser>
        <c:ser>
          <c:idx val="0"/>
          <c:order val="3"/>
          <c:tx>
            <c:strRef>
              <c:f>'40'!$C$2</c:f>
              <c:strCache>
                <c:ptCount val="1"/>
                <c:pt idx="0">
                  <c:v>2013</c:v>
                </c:pt>
              </c:strCache>
            </c:strRef>
          </c:tx>
          <c:spPr>
            <a:solidFill>
              <a:schemeClr val="accent1">
                <a:tint val="58000"/>
              </a:schemeClr>
            </a:solidFill>
            <a:ln>
              <a:noFill/>
            </a:ln>
            <a:effectLst/>
          </c:spPr>
          <c:invertIfNegative val="0"/>
          <c:cat>
            <c:strRef>
              <c:f>'40'!$B$3:$B$12</c:f>
              <c:strCache>
                <c:ptCount val="10"/>
                <c:pt idx="0">
                  <c:v>Annat</c:v>
                </c:pt>
                <c:pt idx="1">
                  <c:v>Elektronikkomponenter</c:v>
                </c:pt>
                <c:pt idx="2">
                  <c:v>Surfplatta</c:v>
                </c:pt>
                <c:pt idx="3">
                  <c:v>Stora hushållsapparater***</c:v>
                </c:pt>
                <c:pt idx="4">
                  <c:v>Musikspelare**</c:v>
                </c:pt>
                <c:pt idx="5">
                  <c:v>Dator</c:v>
                </c:pt>
                <c:pt idx="6">
                  <c:v>Mobiltelefon</c:v>
                </c:pt>
                <c:pt idx="7">
                  <c:v>Små hushållsapparater*</c:v>
                </c:pt>
                <c:pt idx="8">
                  <c:v>TV</c:v>
                </c:pt>
                <c:pt idx="9">
                  <c:v>Ingen</c:v>
                </c:pt>
              </c:strCache>
            </c:strRef>
          </c:cat>
          <c:val>
            <c:numRef>
              <c:f>'40'!$C$3:$C$12</c:f>
              <c:numCache>
                <c:formatCode>0%</c:formatCode>
                <c:ptCount val="10"/>
                <c:pt idx="0">
                  <c:v>0.05</c:v>
                </c:pt>
                <c:pt idx="1">
                  <c:v>0.11</c:v>
                </c:pt>
                <c:pt idx="2">
                  <c:v>0.16</c:v>
                </c:pt>
                <c:pt idx="3">
                  <c:v>0.21</c:v>
                </c:pt>
                <c:pt idx="4">
                  <c:v>0.27</c:v>
                </c:pt>
                <c:pt idx="5">
                  <c:v>0.22</c:v>
                </c:pt>
                <c:pt idx="6">
                  <c:v>0.22</c:v>
                </c:pt>
                <c:pt idx="7">
                  <c:v>0.2</c:v>
                </c:pt>
                <c:pt idx="8">
                  <c:v>0.28999999999999998</c:v>
                </c:pt>
                <c:pt idx="9">
                  <c:v>0.39</c:v>
                </c:pt>
              </c:numCache>
            </c:numRef>
          </c:val>
          <c:extLst>
            <c:ext xmlns:c16="http://schemas.microsoft.com/office/drawing/2014/chart" uri="{C3380CC4-5D6E-409C-BE32-E72D297353CC}">
              <c16:uniqueId val="{00000003-E22E-4160-83B5-85B2AB029675}"/>
            </c:ext>
          </c:extLst>
        </c:ser>
        <c:dLbls>
          <c:showLegendKey val="0"/>
          <c:showVal val="0"/>
          <c:showCatName val="0"/>
          <c:showSerName val="0"/>
          <c:showPercent val="0"/>
          <c:showBubbleSize val="0"/>
        </c:dLbls>
        <c:gapWidth val="50"/>
        <c:axId val="190589344"/>
        <c:axId val="175040816"/>
      </c:barChart>
      <c:catAx>
        <c:axId val="19058934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40816"/>
        <c:crosses val="autoZero"/>
        <c:auto val="1"/>
        <c:lblAlgn val="ctr"/>
        <c:lblOffset val="100"/>
        <c:noMultiLvlLbl val="0"/>
      </c:catAx>
      <c:valAx>
        <c:axId val="175040816"/>
        <c:scaling>
          <c:orientation val="minMax"/>
          <c:max val="1"/>
        </c:scaling>
        <c:delete val="1"/>
        <c:axPos val="b"/>
        <c:numFmt formatCode="0%" sourceLinked="1"/>
        <c:majorTickMark val="out"/>
        <c:minorTickMark val="none"/>
        <c:tickLblPos val="nextTo"/>
        <c:crossAx val="190589344"/>
        <c:crosses val="autoZero"/>
        <c:crossBetween val="between"/>
        <c:majorUnit val="1"/>
      </c:valAx>
      <c:spPr>
        <a:noFill/>
        <a:ln>
          <a:noFill/>
        </a:ln>
        <a:effectLst/>
      </c:spPr>
    </c:plotArea>
    <c:legend>
      <c:legendPos val="tr"/>
      <c:layout>
        <c:manualLayout>
          <c:xMode val="edge"/>
          <c:yMode val="edge"/>
          <c:x val="0.78031443655580279"/>
          <c:y val="0.17266540123483229"/>
          <c:w val="7.1283981817244671E-2"/>
          <c:h val="0.2238968760561193"/>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Använder du dina elektriska och elektroniska produkter tills de går sönder?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col"/>
        <c:grouping val="percentStacked"/>
        <c:varyColors val="0"/>
        <c:ser>
          <c:idx val="2"/>
          <c:order val="0"/>
          <c:tx>
            <c:strRef>
              <c:f>'41'!$B$5</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'41'!$C$2:$J$2</c:f>
              <c:numCache>
                <c:formatCode>General</c:formatCode>
                <c:ptCount val="8"/>
                <c:pt idx="0">
                  <c:v>2013</c:v>
                </c:pt>
                <c:pt idx="2">
                  <c:v>2015</c:v>
                </c:pt>
                <c:pt idx="4">
                  <c:v>2017</c:v>
                </c:pt>
                <c:pt idx="7">
                  <c:v>2020</c:v>
                </c:pt>
              </c:numCache>
            </c:numRef>
          </c:cat>
          <c:val>
            <c:numRef>
              <c:f>'41'!$C$5:$J$5</c:f>
              <c:numCache>
                <c:formatCode>General</c:formatCode>
                <c:ptCount val="8"/>
                <c:pt idx="0" formatCode="0%">
                  <c:v>0.04</c:v>
                </c:pt>
                <c:pt idx="2" formatCode="0%">
                  <c:v>0.04</c:v>
                </c:pt>
                <c:pt idx="4" formatCode="0%">
                  <c:v>0.05</c:v>
                </c:pt>
                <c:pt idx="7" formatCode="0%">
                  <c:v>4.2000000000000003E-2</c:v>
                </c:pt>
              </c:numCache>
            </c:numRef>
          </c:val>
          <c:extLst>
            <c:ext xmlns:c16="http://schemas.microsoft.com/office/drawing/2014/chart" uri="{C3380CC4-5D6E-409C-BE32-E72D297353CC}">
              <c16:uniqueId val="{00000000-32C2-4CF7-B341-AFA969BFBE83}"/>
            </c:ext>
          </c:extLst>
        </c:ser>
        <c:ser>
          <c:idx val="3"/>
          <c:order val="1"/>
          <c:tx>
            <c:strRef>
              <c:f>'41'!$B$6</c:f>
              <c:strCache>
                <c:ptCount val="1"/>
                <c:pt idx="0">
                  <c:v>Vet ej, kan ej svara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'41'!$C$2:$J$2</c:f>
              <c:numCache>
                <c:formatCode>General</c:formatCode>
                <c:ptCount val="8"/>
                <c:pt idx="0">
                  <c:v>2013</c:v>
                </c:pt>
                <c:pt idx="2">
                  <c:v>2015</c:v>
                </c:pt>
                <c:pt idx="4">
                  <c:v>2017</c:v>
                </c:pt>
                <c:pt idx="7">
                  <c:v>2020</c:v>
                </c:pt>
              </c:numCache>
            </c:numRef>
          </c:cat>
          <c:val>
            <c:numRef>
              <c:f>'41'!$C$6:$J$6</c:f>
              <c:numCache>
                <c:formatCode>General</c:formatCode>
                <c:ptCount val="8"/>
                <c:pt idx="7" formatCode="0%">
                  <c:v>1.6E-2</c:v>
                </c:pt>
              </c:numCache>
            </c:numRef>
          </c:val>
          <c:extLst>
            <c:ext xmlns:c16="http://schemas.microsoft.com/office/drawing/2014/chart" uri="{C3380CC4-5D6E-409C-BE32-E72D297353CC}">
              <c16:uniqueId val="{00000001-32C2-4CF7-B341-AFA969BFBE83}"/>
            </c:ext>
          </c:extLst>
        </c:ser>
        <c:ser>
          <c:idx val="1"/>
          <c:order val="2"/>
          <c:tx>
            <c:strRef>
              <c:f>'41'!$B$4</c:f>
              <c:strCache>
                <c:ptCount val="1"/>
                <c:pt idx="0">
                  <c:v>Ja, oftast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'41'!$C$2:$J$2</c:f>
              <c:numCache>
                <c:formatCode>General</c:formatCode>
                <c:ptCount val="8"/>
                <c:pt idx="0">
                  <c:v>2013</c:v>
                </c:pt>
                <c:pt idx="2">
                  <c:v>2015</c:v>
                </c:pt>
                <c:pt idx="4">
                  <c:v>2017</c:v>
                </c:pt>
                <c:pt idx="7">
                  <c:v>2020</c:v>
                </c:pt>
              </c:numCache>
            </c:numRef>
          </c:cat>
          <c:val>
            <c:numRef>
              <c:f>'41'!$C$4:$J$4</c:f>
              <c:numCache>
                <c:formatCode>General</c:formatCode>
                <c:ptCount val="8"/>
                <c:pt idx="0" formatCode="0%">
                  <c:v>0.69</c:v>
                </c:pt>
                <c:pt idx="2" formatCode="0%">
                  <c:v>0.67</c:v>
                </c:pt>
                <c:pt idx="4" formatCode="0%">
                  <c:v>0.65</c:v>
                </c:pt>
                <c:pt idx="7" formatCode="0%">
                  <c:v>0.63300000000000001</c:v>
                </c:pt>
              </c:numCache>
            </c:numRef>
          </c:val>
          <c:extLst>
            <c:ext xmlns:c16="http://schemas.microsoft.com/office/drawing/2014/chart" uri="{C3380CC4-5D6E-409C-BE32-E72D297353CC}">
              <c16:uniqueId val="{00000002-32C2-4CF7-B341-AFA969BFBE83}"/>
            </c:ext>
          </c:extLst>
        </c:ser>
        <c:ser>
          <c:idx val="0"/>
          <c:order val="3"/>
          <c:tx>
            <c:strRef>
              <c:f>'41'!$B$3</c:f>
              <c:strCache>
                <c:ptCount val="1"/>
                <c:pt idx="0">
                  <c:v>Ja, alltid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'41'!$C$2:$J$2</c:f>
              <c:numCache>
                <c:formatCode>General</c:formatCode>
                <c:ptCount val="8"/>
                <c:pt idx="0">
                  <c:v>2013</c:v>
                </c:pt>
                <c:pt idx="2">
                  <c:v>2015</c:v>
                </c:pt>
                <c:pt idx="4">
                  <c:v>2017</c:v>
                </c:pt>
                <c:pt idx="7">
                  <c:v>2020</c:v>
                </c:pt>
              </c:numCache>
            </c:numRef>
          </c:cat>
          <c:val>
            <c:numRef>
              <c:f>'41'!$C$3:$J$3</c:f>
              <c:numCache>
                <c:formatCode>General</c:formatCode>
                <c:ptCount val="8"/>
                <c:pt idx="0" formatCode="0%">
                  <c:v>0.27</c:v>
                </c:pt>
                <c:pt idx="2" formatCode="0%">
                  <c:v>0.28999999999999998</c:v>
                </c:pt>
                <c:pt idx="4" formatCode="0%">
                  <c:v>0.3</c:v>
                </c:pt>
                <c:pt idx="7" formatCode="0%">
                  <c:v>0.309</c:v>
                </c:pt>
              </c:numCache>
            </c:numRef>
          </c:val>
          <c:extLst>
            <c:ext xmlns:c16="http://schemas.microsoft.com/office/drawing/2014/chart" uri="{C3380CC4-5D6E-409C-BE32-E72D297353CC}">
              <c16:uniqueId val="{00000003-32C2-4CF7-B341-AFA969BFBE83}"/>
            </c:ext>
          </c:extLst>
        </c:ser>
        <c:dLbls>
          <c:showLegendKey val="0"/>
          <c:showVal val="0"/>
          <c:showCatName val="0"/>
          <c:showSerName val="0"/>
          <c:showPercent val="0"/>
          <c:showBubbleSize val="0"/>
        </c:dLbls>
        <c:gapWidth val="50"/>
        <c:overlap val="100"/>
        <c:axId val="1989660800"/>
        <c:axId val="984330016"/>
      </c:barChart>
      <c:catAx>
        <c:axId val="1989660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984330016"/>
        <c:crosses val="autoZero"/>
        <c:auto val="1"/>
        <c:lblAlgn val="ctr"/>
        <c:lblOffset val="100"/>
        <c:noMultiLvlLbl val="0"/>
      </c:catAx>
      <c:valAx>
        <c:axId val="984330016"/>
        <c:scaling>
          <c:orientation val="minMax"/>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989660800"/>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Vilka elektriska och elektroniska produkter byter du i förtid d.v.s. innan de gått sönder?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3"/>
          <c:order val="0"/>
          <c:tx>
            <c:strRef>
              <c:f>'42'!$F$2</c:f>
              <c:strCache>
                <c:ptCount val="1"/>
                <c:pt idx="0">
                  <c:v>2020</c:v>
                </c:pt>
              </c:strCache>
            </c:strRef>
          </c:tx>
          <c:spPr>
            <a:solidFill>
              <a:schemeClr val="accent1">
                <a:shade val="58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'42'!$B$3:$B$12</c:f>
              <c:strCache>
                <c:ptCount val="10"/>
                <c:pt idx="0">
                  <c:v>Annat</c:v>
                </c:pt>
                <c:pt idx="1">
                  <c:v>Ingen</c:v>
                </c:pt>
                <c:pt idx="2">
                  <c:v>Komponenter till elektronik</c:v>
                </c:pt>
                <c:pt idx="3">
                  <c:v>Stora hushållsapparater***</c:v>
                </c:pt>
                <c:pt idx="4">
                  <c:v>Musikspelare**</c:v>
                </c:pt>
                <c:pt idx="5">
                  <c:v>Små hushållsapparater*</c:v>
                </c:pt>
                <c:pt idx="6">
                  <c:v>Surfplatta</c:v>
                </c:pt>
                <c:pt idx="7">
                  <c:v>Dator</c:v>
                </c:pt>
                <c:pt idx="8">
                  <c:v>TV</c:v>
                </c:pt>
                <c:pt idx="9">
                  <c:v>Mobiltelefon</c:v>
                </c:pt>
              </c:strCache>
            </c:strRef>
          </c:cat>
          <c:val>
            <c:numRef>
              <c:f>'42'!$F$3:$F$12</c:f>
              <c:numCache>
                <c:formatCode>0%</c:formatCode>
                <c:ptCount val="10"/>
                <c:pt idx="0">
                  <c:v>0</c:v>
                </c:pt>
                <c:pt idx="1">
                  <c:v>0.02</c:v>
                </c:pt>
                <c:pt idx="2">
                  <c:v>4.9000000000000002E-2</c:v>
                </c:pt>
                <c:pt idx="3">
                  <c:v>0.108</c:v>
                </c:pt>
                <c:pt idx="4">
                  <c:v>0.17799999999999999</c:v>
                </c:pt>
                <c:pt idx="5">
                  <c:v>0.21099999999999999</c:v>
                </c:pt>
                <c:pt idx="6">
                  <c:v>0.30399999999999999</c:v>
                </c:pt>
                <c:pt idx="7">
                  <c:v>0.47299999999999998</c:v>
                </c:pt>
                <c:pt idx="8">
                  <c:v>0.58599999999999997</c:v>
                </c:pt>
                <c:pt idx="9">
                  <c:v>0.85499999999999998</c:v>
                </c:pt>
              </c:numCache>
            </c:numRef>
          </c:val>
          <c:extLst>
            <c:ext xmlns:c16="http://schemas.microsoft.com/office/drawing/2014/chart" uri="{C3380CC4-5D6E-409C-BE32-E72D297353CC}">
              <c16:uniqueId val="{00000000-F1DF-4B12-A1B7-027CE3ABC78D}"/>
            </c:ext>
          </c:extLst>
        </c:ser>
        <c:ser>
          <c:idx val="2"/>
          <c:order val="1"/>
          <c:tx>
            <c:strRef>
              <c:f>'42'!$E$2</c:f>
              <c:strCache>
                <c:ptCount val="1"/>
                <c:pt idx="0">
                  <c:v>2017</c:v>
                </c:pt>
              </c:strCache>
            </c:strRef>
          </c:tx>
          <c:spPr>
            <a:solidFill>
              <a:schemeClr val="accent1">
                <a:shade val="86000"/>
              </a:schemeClr>
            </a:solidFill>
            <a:ln>
              <a:noFill/>
            </a:ln>
            <a:effectLst/>
          </c:spPr>
          <c:invertIfNegative val="0"/>
          <c:cat>
            <c:strRef>
              <c:f>'42'!$B$3:$B$12</c:f>
              <c:strCache>
                <c:ptCount val="10"/>
                <c:pt idx="0">
                  <c:v>Annat</c:v>
                </c:pt>
                <c:pt idx="1">
                  <c:v>Ingen</c:v>
                </c:pt>
                <c:pt idx="2">
                  <c:v>Komponenter till elektronik</c:v>
                </c:pt>
                <c:pt idx="3">
                  <c:v>Stora hushållsapparater***</c:v>
                </c:pt>
                <c:pt idx="4">
                  <c:v>Musikspelare**</c:v>
                </c:pt>
                <c:pt idx="5">
                  <c:v>Små hushållsapparater*</c:v>
                </c:pt>
                <c:pt idx="6">
                  <c:v>Surfplatta</c:v>
                </c:pt>
                <c:pt idx="7">
                  <c:v>Dator</c:v>
                </c:pt>
                <c:pt idx="8">
                  <c:v>TV</c:v>
                </c:pt>
                <c:pt idx="9">
                  <c:v>Mobiltelefon</c:v>
                </c:pt>
              </c:strCache>
            </c:strRef>
          </c:cat>
          <c:val>
            <c:numRef>
              <c:f>'42'!$E$3:$E$12</c:f>
              <c:numCache>
                <c:formatCode>0%</c:formatCode>
                <c:ptCount val="10"/>
                <c:pt idx="0">
                  <c:v>0.01</c:v>
                </c:pt>
                <c:pt idx="1">
                  <c:v>0.18</c:v>
                </c:pt>
                <c:pt idx="3">
                  <c:v>0.08</c:v>
                </c:pt>
                <c:pt idx="4">
                  <c:v>0.08</c:v>
                </c:pt>
                <c:pt idx="5">
                  <c:v>0.1</c:v>
                </c:pt>
                <c:pt idx="6">
                  <c:v>0.14000000000000001</c:v>
                </c:pt>
                <c:pt idx="7">
                  <c:v>0.36</c:v>
                </c:pt>
                <c:pt idx="8">
                  <c:v>0.28999999999999998</c:v>
                </c:pt>
                <c:pt idx="9">
                  <c:v>0.6</c:v>
                </c:pt>
              </c:numCache>
            </c:numRef>
          </c:val>
          <c:extLst>
            <c:ext xmlns:c16="http://schemas.microsoft.com/office/drawing/2014/chart" uri="{C3380CC4-5D6E-409C-BE32-E72D297353CC}">
              <c16:uniqueId val="{00000001-F1DF-4B12-A1B7-027CE3ABC78D}"/>
            </c:ext>
          </c:extLst>
        </c:ser>
        <c:ser>
          <c:idx val="1"/>
          <c:order val="2"/>
          <c:tx>
            <c:strRef>
              <c:f>'42'!$D$2</c:f>
              <c:strCache>
                <c:ptCount val="1"/>
                <c:pt idx="0">
                  <c:v>2015</c:v>
                </c:pt>
              </c:strCache>
            </c:strRef>
          </c:tx>
          <c:spPr>
            <a:solidFill>
              <a:schemeClr val="accent1">
                <a:tint val="86000"/>
              </a:schemeClr>
            </a:solidFill>
            <a:ln>
              <a:noFill/>
            </a:ln>
            <a:effectLst/>
          </c:spPr>
          <c:invertIfNegative val="0"/>
          <c:cat>
            <c:strRef>
              <c:f>'42'!$B$3:$B$12</c:f>
              <c:strCache>
                <c:ptCount val="10"/>
                <c:pt idx="0">
                  <c:v>Annat</c:v>
                </c:pt>
                <c:pt idx="1">
                  <c:v>Ingen</c:v>
                </c:pt>
                <c:pt idx="2">
                  <c:v>Komponenter till elektronik</c:v>
                </c:pt>
                <c:pt idx="3">
                  <c:v>Stora hushållsapparater***</c:v>
                </c:pt>
                <c:pt idx="4">
                  <c:v>Musikspelare**</c:v>
                </c:pt>
                <c:pt idx="5">
                  <c:v>Små hushållsapparater*</c:v>
                </c:pt>
                <c:pt idx="6">
                  <c:v>Surfplatta</c:v>
                </c:pt>
                <c:pt idx="7">
                  <c:v>Dator</c:v>
                </c:pt>
                <c:pt idx="8">
                  <c:v>TV</c:v>
                </c:pt>
                <c:pt idx="9">
                  <c:v>Mobiltelefon</c:v>
                </c:pt>
              </c:strCache>
            </c:strRef>
          </c:cat>
          <c:val>
            <c:numRef>
              <c:f>'42'!$D$3:$D$12</c:f>
              <c:numCache>
                <c:formatCode>0%</c:formatCode>
                <c:ptCount val="10"/>
                <c:pt idx="0">
                  <c:v>0.02</c:v>
                </c:pt>
                <c:pt idx="1">
                  <c:v>0.15</c:v>
                </c:pt>
                <c:pt idx="3">
                  <c:v>0.09</c:v>
                </c:pt>
                <c:pt idx="4">
                  <c:v>0.1</c:v>
                </c:pt>
                <c:pt idx="5">
                  <c:v>0.09</c:v>
                </c:pt>
                <c:pt idx="6">
                  <c:v>0.12</c:v>
                </c:pt>
                <c:pt idx="7">
                  <c:v>0.43</c:v>
                </c:pt>
                <c:pt idx="8">
                  <c:v>0.32</c:v>
                </c:pt>
                <c:pt idx="9">
                  <c:v>0.62</c:v>
                </c:pt>
              </c:numCache>
            </c:numRef>
          </c:val>
          <c:extLst>
            <c:ext xmlns:c16="http://schemas.microsoft.com/office/drawing/2014/chart" uri="{C3380CC4-5D6E-409C-BE32-E72D297353CC}">
              <c16:uniqueId val="{00000002-F1DF-4B12-A1B7-027CE3ABC78D}"/>
            </c:ext>
          </c:extLst>
        </c:ser>
        <c:ser>
          <c:idx val="0"/>
          <c:order val="3"/>
          <c:tx>
            <c:strRef>
              <c:f>'42'!$C$2</c:f>
              <c:strCache>
                <c:ptCount val="1"/>
                <c:pt idx="0">
                  <c:v>2013</c:v>
                </c:pt>
              </c:strCache>
            </c:strRef>
          </c:tx>
          <c:spPr>
            <a:solidFill>
              <a:schemeClr val="accent1">
                <a:tint val="58000"/>
              </a:schemeClr>
            </a:solidFill>
            <a:ln>
              <a:noFill/>
            </a:ln>
            <a:effectLst/>
          </c:spPr>
          <c:invertIfNegative val="0"/>
          <c:cat>
            <c:strRef>
              <c:f>'42'!$B$3:$B$12</c:f>
              <c:strCache>
                <c:ptCount val="10"/>
                <c:pt idx="0">
                  <c:v>Annat</c:v>
                </c:pt>
                <c:pt idx="1">
                  <c:v>Ingen</c:v>
                </c:pt>
                <c:pt idx="2">
                  <c:v>Komponenter till elektronik</c:v>
                </c:pt>
                <c:pt idx="3">
                  <c:v>Stora hushållsapparater***</c:v>
                </c:pt>
                <c:pt idx="4">
                  <c:v>Musikspelare**</c:v>
                </c:pt>
                <c:pt idx="5">
                  <c:v>Små hushållsapparater*</c:v>
                </c:pt>
                <c:pt idx="6">
                  <c:v>Surfplatta</c:v>
                </c:pt>
                <c:pt idx="7">
                  <c:v>Dator</c:v>
                </c:pt>
                <c:pt idx="8">
                  <c:v>TV</c:v>
                </c:pt>
                <c:pt idx="9">
                  <c:v>Mobiltelefon</c:v>
                </c:pt>
              </c:strCache>
            </c:strRef>
          </c:cat>
          <c:val>
            <c:numRef>
              <c:f>'42'!$C$3:$C$12</c:f>
              <c:numCache>
                <c:formatCode>0%</c:formatCode>
                <c:ptCount val="10"/>
                <c:pt idx="0">
                  <c:v>0.01</c:v>
                </c:pt>
                <c:pt idx="1">
                  <c:v>0.26</c:v>
                </c:pt>
                <c:pt idx="3">
                  <c:v>0.06</c:v>
                </c:pt>
                <c:pt idx="4">
                  <c:v>0.09</c:v>
                </c:pt>
                <c:pt idx="5">
                  <c:v>7.0000000000000007E-2</c:v>
                </c:pt>
                <c:pt idx="6">
                  <c:v>0.05</c:v>
                </c:pt>
                <c:pt idx="7">
                  <c:v>0.37</c:v>
                </c:pt>
                <c:pt idx="8">
                  <c:v>0.28999999999999998</c:v>
                </c:pt>
                <c:pt idx="9">
                  <c:v>0.57999999999999996</c:v>
                </c:pt>
              </c:numCache>
            </c:numRef>
          </c:val>
          <c:extLst>
            <c:ext xmlns:c16="http://schemas.microsoft.com/office/drawing/2014/chart" uri="{C3380CC4-5D6E-409C-BE32-E72D297353CC}">
              <c16:uniqueId val="{00000003-F1DF-4B12-A1B7-027CE3ABC78D}"/>
            </c:ext>
          </c:extLst>
        </c:ser>
        <c:dLbls>
          <c:showLegendKey val="0"/>
          <c:showVal val="0"/>
          <c:showCatName val="0"/>
          <c:showSerName val="0"/>
          <c:showPercent val="0"/>
          <c:showBubbleSize val="0"/>
        </c:dLbls>
        <c:gapWidth val="50"/>
        <c:axId val="239500848"/>
        <c:axId val="175057040"/>
      </c:barChart>
      <c:catAx>
        <c:axId val="23950084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57040"/>
        <c:crosses val="autoZero"/>
        <c:auto val="1"/>
        <c:lblAlgn val="ctr"/>
        <c:lblOffset val="100"/>
        <c:noMultiLvlLbl val="0"/>
      </c:catAx>
      <c:valAx>
        <c:axId val="175057040"/>
        <c:scaling>
          <c:orientation val="minMax"/>
          <c:max val="1"/>
        </c:scaling>
        <c:delete val="1"/>
        <c:axPos val="b"/>
        <c:numFmt formatCode="0%" sourceLinked="1"/>
        <c:majorTickMark val="out"/>
        <c:minorTickMark val="none"/>
        <c:tickLblPos val="nextTo"/>
        <c:crossAx val="239500848"/>
        <c:crosses val="autoZero"/>
        <c:crossBetween val="between"/>
      </c:valAx>
      <c:spPr>
        <a:noFill/>
        <a:ln>
          <a:noFill/>
        </a:ln>
        <a:effectLst/>
      </c:spPr>
    </c:plotArea>
    <c:legend>
      <c:legendPos val="tr"/>
      <c:layout>
        <c:manualLayout>
          <c:xMode val="edge"/>
          <c:yMode val="edge"/>
          <c:x val="0.87496646001823453"/>
          <c:y val="0.29849075403686665"/>
          <c:w val="7.8200486909222197E-2"/>
          <c:h val="0.23744571110394749"/>
        </c:manualLayout>
      </c:layout>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400" b="0" i="0" u="none" strike="noStrike" baseline="0" noProof="0">
                <a:effectLst/>
              </a:rPr>
              <a:t>Varför byter du ut elektriska och elektroniska produkter innan de gått sönder?</a:t>
            </a:r>
            <a:r>
              <a:rPr lang="sv-SE" sz="1400" b="0" i="0" u="none" strike="noStrike" baseline="0" noProof="0"/>
              <a:t> </a:t>
            </a:r>
            <a:endParaRPr lang="sv-SE"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'43'!$C$1</c:f>
              <c:strCache>
                <c:ptCount val="1"/>
                <c:pt idx="0">
                  <c:v>2020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'43'!$B$2:$B$7</c:f>
              <c:strCache>
                <c:ptCount val="6"/>
                <c:pt idx="0">
                  <c:v>Jag har en annan anledning</c:v>
                </c:pt>
                <c:pt idx="1">
                  <c:v>Jag får en billigare om jag förlänger avtalet</c:v>
                </c:pt>
                <c:pt idx="2">
                  <c:v>Jag vill ha senaste modellen</c:v>
                </c:pt>
                <c:pt idx="3">
                  <c:v>Ifall den gamla går sönder</c:v>
                </c:pt>
                <c:pt idx="4">
                  <c:v>Det är en abonnemangsfråga</c:v>
                </c:pt>
                <c:pt idx="5">
                  <c:v>Jag vill ha nyare med bättre funktioner</c:v>
                </c:pt>
              </c:strCache>
            </c:strRef>
          </c:cat>
          <c:val>
            <c:numRef>
              <c:f>'43'!$C$2:$C$7</c:f>
              <c:numCache>
                <c:formatCode>0%</c:formatCode>
                <c:ptCount val="6"/>
                <c:pt idx="0">
                  <c:v>0.04</c:v>
                </c:pt>
                <c:pt idx="1">
                  <c:v>0.14099999999999999</c:v>
                </c:pt>
                <c:pt idx="2">
                  <c:v>0.14699999999999999</c:v>
                </c:pt>
                <c:pt idx="3">
                  <c:v>0.23699999999999999</c:v>
                </c:pt>
                <c:pt idx="4">
                  <c:v>0.248</c:v>
                </c:pt>
                <c:pt idx="5">
                  <c:v>0.61699999999999999</c:v>
                </c:pt>
              </c:numCache>
            </c:numRef>
          </c:val>
          <c:extLst>
            <c:ext xmlns:c16="http://schemas.microsoft.com/office/drawing/2014/chart" uri="{C3380CC4-5D6E-409C-BE32-E72D297353CC}">
              <c16:uniqueId val="{00000000-A3E2-494A-89F5-8880DC15EA51}"/>
            </c:ext>
          </c:extLst>
        </c:ser>
        <c:dLbls>
          <c:showLegendKey val="0"/>
          <c:showVal val="0"/>
          <c:showCatName val="0"/>
          <c:showSerName val="0"/>
          <c:showPercent val="0"/>
          <c:showBubbleSize val="0"/>
        </c:dLbls>
        <c:gapWidth val="50"/>
        <c:axId val="190690576"/>
        <c:axId val="175071184"/>
      </c:barChart>
      <c:catAx>
        <c:axId val="190690576"/>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71184"/>
        <c:crosses val="autoZero"/>
        <c:auto val="1"/>
        <c:lblAlgn val="ctr"/>
        <c:lblOffset val="100"/>
        <c:noMultiLvlLbl val="0"/>
      </c:catAx>
      <c:valAx>
        <c:axId val="175071184"/>
        <c:scaling>
          <c:orientation val="minMax"/>
          <c:max val="1"/>
        </c:scaling>
        <c:delete val="1"/>
        <c:axPos val="b"/>
        <c:numFmt formatCode="0%" sourceLinked="1"/>
        <c:majorTickMark val="out"/>
        <c:minorTickMark val="none"/>
        <c:tickLblPos val="nextTo"/>
        <c:crossAx val="19069057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400" b="0" i="0" u="none" strike="noStrike" baseline="0" noProof="0">
                <a:effectLst/>
              </a:rPr>
              <a:t>Vilken/vilka typer av elektriska och elektroniska produkter lämnar du in på reparation eller lagar själv om de går sönder?</a:t>
            </a:r>
            <a:r>
              <a:rPr lang="sv-SE" sz="1400" b="0" i="0" u="none" strike="noStrike" baseline="0" noProof="0"/>
              <a:t> </a:t>
            </a:r>
            <a:endParaRPr lang="sv-SE"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'44'!$C$1</c:f>
              <c:strCache>
                <c:ptCount val="1"/>
                <c:pt idx="0">
                  <c:v>2020</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'44'!$B$2:$B$11</c:f>
              <c:strCache>
                <c:ptCount val="10"/>
                <c:pt idx="0">
                  <c:v>Ingen</c:v>
                </c:pt>
                <c:pt idx="1">
                  <c:v>Annat</c:v>
                </c:pt>
                <c:pt idx="2">
                  <c:v>Komponenter till elektronik</c:v>
                </c:pt>
                <c:pt idx="3">
                  <c:v>Små hushållsapparater***</c:v>
                </c:pt>
                <c:pt idx="4">
                  <c:v>Musikspelare**</c:v>
                </c:pt>
                <c:pt idx="5">
                  <c:v>Surfplatta</c:v>
                </c:pt>
                <c:pt idx="6">
                  <c:v>TV</c:v>
                </c:pt>
                <c:pt idx="7">
                  <c:v>Stora hushållsapparater*</c:v>
                </c:pt>
                <c:pt idx="8">
                  <c:v>Dator</c:v>
                </c:pt>
                <c:pt idx="9">
                  <c:v>Mobiltelefon</c:v>
                </c:pt>
              </c:strCache>
            </c:strRef>
          </c:cat>
          <c:val>
            <c:numRef>
              <c:f>'44'!$C$2:$C$11</c:f>
              <c:numCache>
                <c:formatCode>0%</c:formatCode>
                <c:ptCount val="10"/>
                <c:pt idx="0">
                  <c:v>0.16600000000000001</c:v>
                </c:pt>
                <c:pt idx="1">
                  <c:v>1.2999999999999999E-2</c:v>
                </c:pt>
                <c:pt idx="2">
                  <c:v>7.1999999999999995E-2</c:v>
                </c:pt>
                <c:pt idx="3">
                  <c:v>0.129</c:v>
                </c:pt>
                <c:pt idx="4">
                  <c:v>0.13400000000000001</c:v>
                </c:pt>
                <c:pt idx="5">
                  <c:v>0.26800000000000002</c:v>
                </c:pt>
                <c:pt idx="6">
                  <c:v>0.28100000000000003</c:v>
                </c:pt>
                <c:pt idx="7">
                  <c:v>0.42799999999999999</c:v>
                </c:pt>
                <c:pt idx="8">
                  <c:v>0.55300000000000005</c:v>
                </c:pt>
                <c:pt idx="9">
                  <c:v>0.58199999999999996</c:v>
                </c:pt>
              </c:numCache>
            </c:numRef>
          </c:val>
          <c:extLst>
            <c:ext xmlns:c16="http://schemas.microsoft.com/office/drawing/2014/chart" uri="{C3380CC4-5D6E-409C-BE32-E72D297353CC}">
              <c16:uniqueId val="{00000000-BD8A-46E9-AFDE-9BE2C2270599}"/>
            </c:ext>
          </c:extLst>
        </c:ser>
        <c:ser>
          <c:idx val="1"/>
          <c:order val="1"/>
          <c:tx>
            <c:strRef>
              <c:f>'44'!$D$1</c:f>
              <c:strCache>
                <c:ptCount val="1"/>
                <c:pt idx="0">
                  <c:v>2017</c:v>
                </c:pt>
              </c:strCache>
            </c:strRef>
          </c:tx>
          <c:spPr>
            <a:solidFill>
              <a:schemeClr val="accent1">
                <a:tint val="77000"/>
              </a:schemeClr>
            </a:solidFill>
            <a:ln>
              <a:noFill/>
            </a:ln>
            <a:effectLst/>
          </c:spPr>
          <c:invertIfNegative val="0"/>
          <c:cat>
            <c:strRef>
              <c:f>'44'!$B$2:$B$11</c:f>
              <c:strCache>
                <c:ptCount val="10"/>
                <c:pt idx="0">
                  <c:v>Ingen</c:v>
                </c:pt>
                <c:pt idx="1">
                  <c:v>Annat</c:v>
                </c:pt>
                <c:pt idx="2">
                  <c:v>Komponenter till elektronik</c:v>
                </c:pt>
                <c:pt idx="3">
                  <c:v>Små hushållsapparater***</c:v>
                </c:pt>
                <c:pt idx="4">
                  <c:v>Musikspelare**</c:v>
                </c:pt>
                <c:pt idx="5">
                  <c:v>Surfplatta</c:v>
                </c:pt>
                <c:pt idx="6">
                  <c:v>TV</c:v>
                </c:pt>
                <c:pt idx="7">
                  <c:v>Stora hushållsapparater*</c:v>
                </c:pt>
                <c:pt idx="8">
                  <c:v>Dator</c:v>
                </c:pt>
                <c:pt idx="9">
                  <c:v>Mobiltelefon</c:v>
                </c:pt>
              </c:strCache>
            </c:strRef>
          </c:cat>
          <c:val>
            <c:numRef>
              <c:f>'44'!$D$2:$D$11</c:f>
              <c:numCache>
                <c:formatCode>0%</c:formatCode>
                <c:ptCount val="10"/>
                <c:pt idx="0">
                  <c:v>0.27</c:v>
                </c:pt>
                <c:pt idx="1">
                  <c:v>0.02</c:v>
                </c:pt>
                <c:pt idx="3">
                  <c:v>0.12</c:v>
                </c:pt>
                <c:pt idx="4">
                  <c:v>0.14000000000000001</c:v>
                </c:pt>
                <c:pt idx="5">
                  <c:v>0.2</c:v>
                </c:pt>
                <c:pt idx="6">
                  <c:v>0.28000000000000003</c:v>
                </c:pt>
                <c:pt idx="7">
                  <c:v>0.38</c:v>
                </c:pt>
                <c:pt idx="8">
                  <c:v>0.49</c:v>
                </c:pt>
                <c:pt idx="9">
                  <c:v>0.41</c:v>
                </c:pt>
              </c:numCache>
            </c:numRef>
          </c:val>
          <c:extLst>
            <c:ext xmlns:c16="http://schemas.microsoft.com/office/drawing/2014/chart" uri="{C3380CC4-5D6E-409C-BE32-E72D297353CC}">
              <c16:uniqueId val="{00000001-BD8A-46E9-AFDE-9BE2C2270599}"/>
            </c:ext>
          </c:extLst>
        </c:ser>
        <c:dLbls>
          <c:showLegendKey val="0"/>
          <c:showVal val="0"/>
          <c:showCatName val="0"/>
          <c:showSerName val="0"/>
          <c:showPercent val="0"/>
          <c:showBubbleSize val="0"/>
        </c:dLbls>
        <c:gapWidth val="50"/>
        <c:axId val="239465248"/>
        <c:axId val="175041648"/>
      </c:barChart>
      <c:catAx>
        <c:axId val="23946524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41648"/>
        <c:crosses val="autoZero"/>
        <c:auto val="1"/>
        <c:lblAlgn val="ctr"/>
        <c:lblOffset val="100"/>
        <c:noMultiLvlLbl val="0"/>
      </c:catAx>
      <c:valAx>
        <c:axId val="175041648"/>
        <c:scaling>
          <c:orientation val="minMax"/>
          <c:max val="1"/>
        </c:scaling>
        <c:delete val="0"/>
        <c:axPos val="b"/>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39465248"/>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a:effectLst/>
              </a:rPr>
              <a:t>Vad är mest avgörande om du väljer att inte laga dina trasiga elektriska och elektroniska produkter?</a:t>
            </a:r>
            <a:r>
              <a:rPr lang="en-US" sz="1400" b="0" i="0" u="none" strike="noStrike"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'45'!$C$1</c:f>
              <c:strCache>
                <c:ptCount val="1"/>
                <c:pt idx="0">
                  <c:v>2020</c:v>
                </c:pt>
              </c:strCache>
            </c:strRef>
          </c:tx>
          <c:spPr>
            <a:solidFill>
              <a:schemeClr val="accent1">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'45'!$B$2:$B$6</c:f>
              <c:strCache>
                <c:ptCount val="5"/>
                <c:pt idx="0">
                  <c:v>Annat</c:v>
                </c:pt>
                <c:pt idx="1">
                  <c:v>Jag vill ha senaste modellen</c:v>
                </c:pt>
                <c:pt idx="2">
                  <c:v>Jag vet inte hur man gör</c:v>
                </c:pt>
                <c:pt idx="3">
                  <c:v>Det går inte att laga den</c:v>
                </c:pt>
                <c:pt idx="4">
                  <c:v>Billigare att köpa en ny</c:v>
                </c:pt>
              </c:strCache>
            </c:strRef>
          </c:cat>
          <c:val>
            <c:numRef>
              <c:f>'45'!$C$2:$C$6</c:f>
              <c:numCache>
                <c:formatCode>0%</c:formatCode>
                <c:ptCount val="5"/>
                <c:pt idx="0">
                  <c:v>2.1999999999999999E-2</c:v>
                </c:pt>
                <c:pt idx="1">
                  <c:v>2.1000000000000001E-2</c:v>
                </c:pt>
                <c:pt idx="2">
                  <c:v>6.0999999999999999E-2</c:v>
                </c:pt>
                <c:pt idx="3">
                  <c:v>0.20300000000000001</c:v>
                </c:pt>
                <c:pt idx="4">
                  <c:v>0.69299999999999995</c:v>
                </c:pt>
              </c:numCache>
            </c:numRef>
          </c:val>
          <c:extLst>
            <c:ext xmlns:c16="http://schemas.microsoft.com/office/drawing/2014/chart" uri="{C3380CC4-5D6E-409C-BE32-E72D297353CC}">
              <c16:uniqueId val="{00000000-6842-47C5-82B3-F77BA5D3CC18}"/>
            </c:ext>
          </c:extLst>
        </c:ser>
        <c:ser>
          <c:idx val="1"/>
          <c:order val="1"/>
          <c:tx>
            <c:strRef>
              <c:f>'45'!$D$1</c:f>
              <c:strCache>
                <c:ptCount val="1"/>
                <c:pt idx="0">
                  <c:v>2017</c:v>
                </c:pt>
              </c:strCache>
            </c:strRef>
          </c:tx>
          <c:spPr>
            <a:solidFill>
              <a:schemeClr val="accent1">
                <a:tint val="77000"/>
              </a:schemeClr>
            </a:solidFill>
            <a:ln>
              <a:noFill/>
            </a:ln>
            <a:effectLst/>
          </c:spPr>
          <c:invertIfNegative val="0"/>
          <c:cat>
            <c:strRef>
              <c:f>'45'!$B$2:$B$6</c:f>
              <c:strCache>
                <c:ptCount val="5"/>
                <c:pt idx="0">
                  <c:v>Annat</c:v>
                </c:pt>
                <c:pt idx="1">
                  <c:v>Jag vill ha senaste modellen</c:v>
                </c:pt>
                <c:pt idx="2">
                  <c:v>Jag vet inte hur man gör</c:v>
                </c:pt>
                <c:pt idx="3">
                  <c:v>Det går inte att laga den</c:v>
                </c:pt>
                <c:pt idx="4">
                  <c:v>Billigare att köpa en ny</c:v>
                </c:pt>
              </c:strCache>
            </c:strRef>
          </c:cat>
          <c:val>
            <c:numRef>
              <c:f>'45'!$D$2:$D$6</c:f>
              <c:numCache>
                <c:formatCode>0%</c:formatCode>
                <c:ptCount val="5"/>
                <c:pt idx="0">
                  <c:v>0.01</c:v>
                </c:pt>
                <c:pt idx="1">
                  <c:v>0.03</c:v>
                </c:pt>
                <c:pt idx="2">
                  <c:v>0.08</c:v>
                </c:pt>
                <c:pt idx="3">
                  <c:v>0.21</c:v>
                </c:pt>
                <c:pt idx="4">
                  <c:v>0.66</c:v>
                </c:pt>
              </c:numCache>
            </c:numRef>
          </c:val>
          <c:extLst>
            <c:ext xmlns:c16="http://schemas.microsoft.com/office/drawing/2014/chart" uri="{C3380CC4-5D6E-409C-BE32-E72D297353CC}">
              <c16:uniqueId val="{00000001-6842-47C5-82B3-F77BA5D3CC18}"/>
            </c:ext>
          </c:extLst>
        </c:ser>
        <c:dLbls>
          <c:showLegendKey val="0"/>
          <c:showVal val="0"/>
          <c:showCatName val="0"/>
          <c:showSerName val="0"/>
          <c:showPercent val="0"/>
          <c:showBubbleSize val="0"/>
        </c:dLbls>
        <c:gapWidth val="50"/>
        <c:axId val="239398448"/>
        <c:axId val="175020432"/>
      </c:barChart>
      <c:catAx>
        <c:axId val="23939844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75020432"/>
        <c:crosses val="autoZero"/>
        <c:auto val="1"/>
        <c:lblAlgn val="ctr"/>
        <c:lblOffset val="100"/>
        <c:noMultiLvlLbl val="0"/>
      </c:catAx>
      <c:valAx>
        <c:axId val="175020432"/>
        <c:scaling>
          <c:orientation val="minMax"/>
          <c:max val="1"/>
        </c:scaling>
        <c:delete val="1"/>
        <c:axPos val="b"/>
        <c:numFmt formatCode="0%" sourceLinked="1"/>
        <c:majorTickMark val="out"/>
        <c:minorTickMark val="none"/>
        <c:tickLblPos val="nextTo"/>
        <c:crossAx val="239398448"/>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b="0">
                <a:effectLst/>
                <a:latin typeface="Arial" panose="020B0604020202020204" pitchFamily="34" charset="0"/>
                <a:cs typeface="Arial" panose="020B0604020202020204" pitchFamily="34" charset="0"/>
              </a:rPr>
              <a:t>Vilka olika hushållsprodukter kommer du först att tänka på som man inte bör slänga i soporna utan lämna till olika sorters insamlingsställen eller återvinningsstationer?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1-B9B2-473A-B0D9-37701C53C98E}"/>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'8'!$B$4:$B$21</c:f>
              <c:strCache>
                <c:ptCount val="18"/>
                <c:pt idx="0">
                  <c:v>Annat</c:v>
                </c:pt>
                <c:pt idx="1">
                  <c:v>Möbler</c:v>
                </c:pt>
                <c:pt idx="2">
                  <c:v>Sprayflaskor</c:v>
                </c:pt>
                <c:pt idx="3">
                  <c:v>Porslin/keramik</c:v>
                </c:pt>
                <c:pt idx="4">
                  <c:v>Farligt/miljöfarligt avfall</c:v>
                </c:pt>
                <c:pt idx="5">
                  <c:v>Kompost/matavfall</c:v>
                </c:pt>
                <c:pt idx="6">
                  <c:v>Olja/matolja</c:v>
                </c:pt>
                <c:pt idx="7">
                  <c:v>Kläder/textil</c:v>
                </c:pt>
                <c:pt idx="8">
                  <c:v>Läkemedel/mediciner</c:v>
                </c:pt>
                <c:pt idx="9">
                  <c:v>Tidningar</c:v>
                </c:pt>
                <c:pt idx="10">
                  <c:v>Färg/kemikalier/lösningsmedel</c:v>
                </c:pt>
                <c:pt idx="11">
                  <c:v>Lampor/glödlampor/lysrör</c:v>
                </c:pt>
                <c:pt idx="12">
                  <c:v>Papper/förpackningar/kartong</c:v>
                </c:pt>
                <c:pt idx="13">
                  <c:v>Elavfall/elektronik</c:v>
                </c:pt>
                <c:pt idx="14">
                  <c:v>Metall/metallprodukter</c:v>
                </c:pt>
                <c:pt idx="15">
                  <c:v>Plast/plastprodukter</c:v>
                </c:pt>
                <c:pt idx="16">
                  <c:v>Glas/glasprodukter</c:v>
                </c:pt>
                <c:pt idx="17">
                  <c:v>Batterier</c:v>
                </c:pt>
              </c:strCache>
            </c:strRef>
          </c:cat>
          <c:val>
            <c:numRef>
              <c:f>'8'!$C$4:$C$21</c:f>
              <c:numCache>
                <c:formatCode>0%</c:formatCode>
                <c:ptCount val="18"/>
                <c:pt idx="0">
                  <c:v>0.17699999999999999</c:v>
                </c:pt>
                <c:pt idx="1">
                  <c:v>2.4E-2</c:v>
                </c:pt>
                <c:pt idx="2">
                  <c:v>2.5999999999999999E-2</c:v>
                </c:pt>
                <c:pt idx="3">
                  <c:v>3.1E-2</c:v>
                </c:pt>
                <c:pt idx="4">
                  <c:v>3.3000000000000002E-2</c:v>
                </c:pt>
                <c:pt idx="5">
                  <c:v>3.5000000000000003E-2</c:v>
                </c:pt>
                <c:pt idx="6">
                  <c:v>3.5999999999999997E-2</c:v>
                </c:pt>
                <c:pt idx="7">
                  <c:v>4.2999999999999997E-2</c:v>
                </c:pt>
                <c:pt idx="8">
                  <c:v>4.7E-2</c:v>
                </c:pt>
                <c:pt idx="9">
                  <c:v>0.111</c:v>
                </c:pt>
                <c:pt idx="10">
                  <c:v>0.14899999999999999</c:v>
                </c:pt>
                <c:pt idx="11">
                  <c:v>0.19500000000000001</c:v>
                </c:pt>
                <c:pt idx="12">
                  <c:v>0.29499999999999998</c:v>
                </c:pt>
                <c:pt idx="13">
                  <c:v>0.309</c:v>
                </c:pt>
                <c:pt idx="14">
                  <c:v>0.36699999999999999</c:v>
                </c:pt>
                <c:pt idx="15">
                  <c:v>0.38400000000000001</c:v>
                </c:pt>
                <c:pt idx="16">
                  <c:v>0.40400000000000003</c:v>
                </c:pt>
                <c:pt idx="17">
                  <c:v>0.501</c:v>
                </c:pt>
              </c:numCache>
            </c:numRef>
          </c:val>
          <c:extLst>
            <c:ext xmlns:c16="http://schemas.microsoft.com/office/drawing/2014/chart" uri="{C3380CC4-5D6E-409C-BE32-E72D297353CC}">
              <c16:uniqueId val="{00000000-B9B2-473A-B0D9-37701C53C98E}"/>
            </c:ext>
          </c:extLst>
        </c:ser>
        <c:dLbls>
          <c:showLegendKey val="0"/>
          <c:showVal val="0"/>
          <c:showCatName val="0"/>
          <c:showSerName val="0"/>
          <c:showPercent val="0"/>
          <c:showBubbleSize val="0"/>
        </c:dLbls>
        <c:gapWidth val="50"/>
        <c:axId val="1091209424"/>
        <c:axId val="888683632"/>
      </c:barChart>
      <c:catAx>
        <c:axId val="109120942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888683632"/>
        <c:crosses val="autoZero"/>
        <c:auto val="1"/>
        <c:lblAlgn val="ctr"/>
        <c:lblOffset val="100"/>
        <c:noMultiLvlLbl val="0"/>
      </c:catAx>
      <c:valAx>
        <c:axId val="888683632"/>
        <c:scaling>
          <c:orientation val="minMax"/>
          <c:max val="1"/>
        </c:scaling>
        <c:delete val="1"/>
        <c:axPos val="b"/>
        <c:numFmt formatCode="0%" sourceLinked="1"/>
        <c:majorTickMark val="out"/>
        <c:minorTickMark val="none"/>
        <c:tickLblPos val="nextTo"/>
        <c:crossAx val="1091209424"/>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800" noProof="0">
                <a:effectLst/>
              </a:rPr>
              <a:t>Andel som uppgett</a:t>
            </a:r>
            <a:r>
              <a:rPr lang="sv-SE" sz="1800" baseline="0" noProof="0">
                <a:effectLst/>
              </a:rPr>
              <a:t> att</a:t>
            </a:r>
            <a:r>
              <a:rPr lang="sv-SE" sz="1800" noProof="0">
                <a:effectLst/>
              </a:rPr>
              <a:t> batterier är något som inte bör slängas i soporna</a:t>
            </a:r>
            <a:endParaRPr lang="sv-SE" noProof="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'8'!$B$25:$B$41</c:f>
              <c:strCache>
                <c:ptCount val="17"/>
                <c:pt idx="0">
                  <c:v>0-punkt</c:v>
                </c:pt>
                <c:pt idx="1">
                  <c:v>nov-99</c:v>
                </c:pt>
                <c:pt idx="2">
                  <c:v>jan-00</c:v>
                </c:pt>
                <c:pt idx="3">
                  <c:v>okt-00</c:v>
                </c:pt>
                <c:pt idx="4">
                  <c:v>jan-02</c:v>
                </c:pt>
                <c:pt idx="5">
                  <c:v>jan-03</c:v>
                </c:pt>
                <c:pt idx="6">
                  <c:v>jan-04</c:v>
                </c:pt>
                <c:pt idx="7">
                  <c:v>mar-05</c:v>
                </c:pt>
                <c:pt idx="8">
                  <c:v>feb-07</c:v>
                </c:pt>
                <c:pt idx="9">
                  <c:v>jan-08</c:v>
                </c:pt>
                <c:pt idx="10">
                  <c:v>dec-08</c:v>
                </c:pt>
                <c:pt idx="11">
                  <c:v>feb-10</c:v>
                </c:pt>
                <c:pt idx="12">
                  <c:v>feb-11</c:v>
                </c:pt>
                <c:pt idx="13">
                  <c:v>maj-13</c:v>
                </c:pt>
                <c:pt idx="14">
                  <c:v>maj-15</c:v>
                </c:pt>
                <c:pt idx="15">
                  <c:v>maj-17</c:v>
                </c:pt>
                <c:pt idx="16">
                  <c:v>nov-20</c:v>
                </c:pt>
              </c:strCache>
            </c:strRef>
          </c:cat>
          <c:val>
            <c:numRef>
              <c:f>'8'!$C$25:$C$41</c:f>
              <c:numCache>
                <c:formatCode>0%</c:formatCode>
                <c:ptCount val="17"/>
                <c:pt idx="0">
                  <c:v>0.53</c:v>
                </c:pt>
                <c:pt idx="1">
                  <c:v>0.48</c:v>
                </c:pt>
                <c:pt idx="2">
                  <c:v>0.56999999999999995</c:v>
                </c:pt>
                <c:pt idx="3">
                  <c:v>0.6</c:v>
                </c:pt>
                <c:pt idx="4">
                  <c:v>0.55000000000000004</c:v>
                </c:pt>
                <c:pt idx="5">
                  <c:v>0.54</c:v>
                </c:pt>
                <c:pt idx="6">
                  <c:v>0.55000000000000004</c:v>
                </c:pt>
                <c:pt idx="7">
                  <c:v>0.66</c:v>
                </c:pt>
                <c:pt idx="8">
                  <c:v>0.83</c:v>
                </c:pt>
                <c:pt idx="10">
                  <c:v>0.67</c:v>
                </c:pt>
                <c:pt idx="11">
                  <c:v>0.74</c:v>
                </c:pt>
                <c:pt idx="12">
                  <c:v>0.68</c:v>
                </c:pt>
                <c:pt idx="13">
                  <c:v>0.67</c:v>
                </c:pt>
                <c:pt idx="14">
                  <c:v>0.75</c:v>
                </c:pt>
                <c:pt idx="15">
                  <c:v>0.56999999999999995</c:v>
                </c:pt>
                <c:pt idx="16">
                  <c:v>0.5</c:v>
                </c:pt>
              </c:numCache>
            </c:numRef>
          </c:val>
          <c:smooth val="0"/>
          <c:extLst>
            <c:ext xmlns:c16="http://schemas.microsoft.com/office/drawing/2014/chart" uri="{C3380CC4-5D6E-409C-BE32-E72D297353CC}">
              <c16:uniqueId val="{00000000-998A-4438-9180-70D379983B34}"/>
            </c:ext>
          </c:extLst>
        </c:ser>
        <c:dLbls>
          <c:showLegendKey val="0"/>
          <c:showVal val="0"/>
          <c:showCatName val="0"/>
          <c:showSerName val="0"/>
          <c:showPercent val="0"/>
          <c:showBubbleSize val="0"/>
        </c:dLbls>
        <c:marker val="1"/>
        <c:smooth val="0"/>
        <c:axId val="2043458767"/>
        <c:axId val="2030631007"/>
      </c:lineChart>
      <c:catAx>
        <c:axId val="204345876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030631007"/>
        <c:crosses val="autoZero"/>
        <c:auto val="1"/>
        <c:lblAlgn val="ctr"/>
        <c:lblOffset val="100"/>
        <c:noMultiLvlLbl val="0"/>
      </c:catAx>
      <c:valAx>
        <c:axId val="203063100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043458767"/>
        <c:crosses val="autoZero"/>
        <c:crossBetween val="between"/>
        <c:majorUnit val="0.2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200" b="1" i="0" u="none" strike="noStrike" kern="1200" spc="0" baseline="0" dirty="0">
                <a:solidFill>
                  <a:prstClr val="black">
                    <a:lumMod val="65000"/>
                    <a:lumOff val="35000"/>
                  </a:prstClr>
                </a:solidFill>
                <a:effectLst/>
                <a:latin typeface="+mn-lt"/>
                <a:ea typeface="+mn-ea"/>
                <a:cs typeface="+mn-cs"/>
              </a:defRPr>
            </a:pPr>
            <a:r>
              <a:rPr lang="sv-SE" sz="1050" b="0" i="0" u="none" strike="noStrike" kern="1200" spc="0" baseline="0" noProof="0">
                <a:solidFill>
                  <a:prstClr val="black">
                    <a:lumMod val="65000"/>
                    <a:lumOff val="35000"/>
                  </a:prstClr>
                </a:solidFill>
                <a:effectLst/>
                <a:latin typeface="+mn-lt"/>
                <a:ea typeface="+mn-ea"/>
                <a:cs typeface="+mn-cs"/>
              </a:rPr>
              <a:t>Har du, under det senaste halvåret lagt märke till någon information eller reklam för insamling/återvinning av produkter som ej bör slängas i soporna?  </a:t>
            </a:r>
          </a:p>
        </c:rich>
      </c:tx>
      <c:overlay val="0"/>
      <c:spPr>
        <a:noFill/>
        <a:ln>
          <a:noFill/>
        </a:ln>
        <a:effectLst/>
      </c:spPr>
      <c:txPr>
        <a:bodyPr rot="0" spcFirstLastPara="1" vertOverflow="ellipsis" vert="horz" wrap="square" anchor="ctr" anchorCtr="1"/>
        <a:lstStyle/>
        <a:p>
          <a:pPr algn="ctr" rtl="0">
            <a:defRPr lang="en-US" sz="1200" b="1" i="0" u="none" strike="noStrike" kern="1200" spc="0" baseline="0" dirty="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2"/>
          <c:order val="0"/>
          <c:tx>
            <c:strRef>
              <c:f>'9'!$E$2</c:f>
              <c:strCache>
                <c:ptCount val="1"/>
                <c:pt idx="0">
                  <c:v>Ja</c:v>
                </c:pt>
              </c:strCache>
            </c:strRef>
          </c:tx>
          <c:spPr>
            <a:solidFill>
              <a:schemeClr val="accent3"/>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1-0BBD-4F72-B66D-BD660901E765}"/>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0BBD-4F72-B66D-BD660901E765}"/>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5-0BBD-4F72-B66D-BD660901E765}"/>
              </c:ext>
            </c:extLst>
          </c:dPt>
          <c:dPt>
            <c:idx val="5"/>
            <c:invertIfNegative val="0"/>
            <c:bubble3D val="0"/>
            <c:spPr>
              <a:solidFill>
                <a:schemeClr val="accent3"/>
              </a:solidFill>
              <a:ln>
                <a:noFill/>
              </a:ln>
              <a:effectLst/>
            </c:spPr>
            <c:extLst>
              <c:ext xmlns:c16="http://schemas.microsoft.com/office/drawing/2014/chart" uri="{C3380CC4-5D6E-409C-BE32-E72D297353CC}">
                <c16:uniqueId val="{00000007-0BBD-4F72-B66D-BD660901E765}"/>
              </c:ext>
            </c:extLst>
          </c:dPt>
          <c:dPt>
            <c:idx val="7"/>
            <c:invertIfNegative val="0"/>
            <c:bubble3D val="0"/>
            <c:spPr>
              <a:solidFill>
                <a:schemeClr val="accent3"/>
              </a:solidFill>
              <a:ln>
                <a:noFill/>
              </a:ln>
              <a:effectLst/>
            </c:spPr>
            <c:extLst>
              <c:ext xmlns:c16="http://schemas.microsoft.com/office/drawing/2014/chart" uri="{C3380CC4-5D6E-409C-BE32-E72D297353CC}">
                <c16:uniqueId val="{00000009-0BBD-4F72-B66D-BD660901E765}"/>
              </c:ext>
            </c:extLst>
          </c:dPt>
          <c:dPt>
            <c:idx val="10"/>
            <c:invertIfNegative val="0"/>
            <c:bubble3D val="0"/>
            <c:spPr>
              <a:solidFill>
                <a:schemeClr val="accent3"/>
              </a:solidFill>
              <a:ln>
                <a:noFill/>
              </a:ln>
              <a:effectLst/>
            </c:spPr>
            <c:extLst>
              <c:ext xmlns:c16="http://schemas.microsoft.com/office/drawing/2014/chart" uri="{C3380CC4-5D6E-409C-BE32-E72D297353CC}">
                <c16:uniqueId val="{00000022-0BBD-4F72-B66D-BD660901E76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'9'!$B$3:$B$13</c:f>
              <c:numCache>
                <c:formatCode>General</c:formatCode>
                <c:ptCount val="11"/>
                <c:pt idx="0">
                  <c:v>2010</c:v>
                </c:pt>
                <c:pt idx="1">
                  <c:v>2011</c:v>
                </c:pt>
                <c:pt idx="3">
                  <c:v>2013</c:v>
                </c:pt>
                <c:pt idx="5">
                  <c:v>2015</c:v>
                </c:pt>
                <c:pt idx="7">
                  <c:v>2017</c:v>
                </c:pt>
                <c:pt idx="10">
                  <c:v>2020</c:v>
                </c:pt>
              </c:numCache>
            </c:numRef>
          </c:cat>
          <c:val>
            <c:numRef>
              <c:f>'9'!$E$3:$E$13</c:f>
              <c:numCache>
                <c:formatCode>0%</c:formatCode>
                <c:ptCount val="11"/>
                <c:pt idx="0">
                  <c:v>0.51</c:v>
                </c:pt>
                <c:pt idx="1">
                  <c:v>0.43</c:v>
                </c:pt>
                <c:pt idx="3">
                  <c:v>0.4</c:v>
                </c:pt>
                <c:pt idx="5">
                  <c:v>0.39</c:v>
                </c:pt>
                <c:pt idx="7">
                  <c:v>0.33</c:v>
                </c:pt>
                <c:pt idx="10">
                  <c:v>0.29099999999999998</c:v>
                </c:pt>
              </c:numCache>
            </c:numRef>
          </c:val>
          <c:extLst>
            <c:ext xmlns:c16="http://schemas.microsoft.com/office/drawing/2014/chart" uri="{C3380CC4-5D6E-409C-BE32-E72D297353CC}">
              <c16:uniqueId val="{0000000A-0BBD-4F72-B66D-BD660901E765}"/>
            </c:ext>
          </c:extLst>
        </c:ser>
        <c:ser>
          <c:idx val="0"/>
          <c:order val="1"/>
          <c:tx>
            <c:strRef>
              <c:f>'9'!$C$2</c:f>
              <c:strCache>
                <c:ptCount val="1"/>
                <c:pt idx="0">
                  <c:v>Vet ej</c:v>
                </c:pt>
              </c:strCache>
            </c:strRef>
          </c:tx>
          <c:spPr>
            <a:solidFill>
              <a:schemeClr val="accent2"/>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C-0BBD-4F72-B66D-BD660901E76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E-0BBD-4F72-B66D-BD660901E765}"/>
              </c:ext>
            </c:extLst>
          </c:dPt>
          <c:dPt>
            <c:idx val="3"/>
            <c:invertIfNegative val="0"/>
            <c:bubble3D val="0"/>
            <c:spPr>
              <a:solidFill>
                <a:schemeClr val="accent2"/>
              </a:solidFill>
              <a:ln>
                <a:noFill/>
              </a:ln>
              <a:effectLst/>
            </c:spPr>
            <c:extLst>
              <c:ext xmlns:c16="http://schemas.microsoft.com/office/drawing/2014/chart" uri="{C3380CC4-5D6E-409C-BE32-E72D297353CC}">
                <c16:uniqueId val="{00000010-0BBD-4F72-B66D-BD660901E765}"/>
              </c:ext>
            </c:extLst>
          </c:dPt>
          <c:dPt>
            <c:idx val="5"/>
            <c:invertIfNegative val="0"/>
            <c:bubble3D val="0"/>
            <c:spPr>
              <a:solidFill>
                <a:schemeClr val="accent2"/>
              </a:solidFill>
              <a:ln>
                <a:noFill/>
              </a:ln>
              <a:effectLst/>
            </c:spPr>
            <c:extLst>
              <c:ext xmlns:c16="http://schemas.microsoft.com/office/drawing/2014/chart" uri="{C3380CC4-5D6E-409C-BE32-E72D297353CC}">
                <c16:uniqueId val="{00000012-0BBD-4F72-B66D-BD660901E765}"/>
              </c:ext>
            </c:extLst>
          </c:dPt>
          <c:dPt>
            <c:idx val="7"/>
            <c:invertIfNegative val="0"/>
            <c:bubble3D val="0"/>
            <c:spPr>
              <a:solidFill>
                <a:schemeClr val="accent2"/>
              </a:solidFill>
              <a:ln>
                <a:noFill/>
              </a:ln>
              <a:effectLst/>
            </c:spPr>
            <c:extLst>
              <c:ext xmlns:c16="http://schemas.microsoft.com/office/drawing/2014/chart" uri="{C3380CC4-5D6E-409C-BE32-E72D297353CC}">
                <c16:uniqueId val="{00000014-0BBD-4F72-B66D-BD660901E765}"/>
              </c:ext>
            </c:extLst>
          </c:dPt>
          <c:dPt>
            <c:idx val="10"/>
            <c:invertIfNegative val="0"/>
            <c:bubble3D val="0"/>
            <c:spPr>
              <a:solidFill>
                <a:schemeClr val="accent2"/>
              </a:solidFill>
              <a:ln>
                <a:noFill/>
              </a:ln>
              <a:effectLst/>
            </c:spPr>
            <c:extLst>
              <c:ext xmlns:c16="http://schemas.microsoft.com/office/drawing/2014/chart" uri="{C3380CC4-5D6E-409C-BE32-E72D297353CC}">
                <c16:uniqueId val="{00000023-0BBD-4F72-B66D-BD660901E76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'9'!$B$3:$B$13</c:f>
              <c:numCache>
                <c:formatCode>General</c:formatCode>
                <c:ptCount val="11"/>
                <c:pt idx="0">
                  <c:v>2010</c:v>
                </c:pt>
                <c:pt idx="1">
                  <c:v>2011</c:v>
                </c:pt>
                <c:pt idx="3">
                  <c:v>2013</c:v>
                </c:pt>
                <c:pt idx="5">
                  <c:v>2015</c:v>
                </c:pt>
                <c:pt idx="7">
                  <c:v>2017</c:v>
                </c:pt>
                <c:pt idx="10">
                  <c:v>2020</c:v>
                </c:pt>
              </c:numCache>
            </c:numRef>
          </c:cat>
          <c:val>
            <c:numRef>
              <c:f>'9'!$C$3:$C$13</c:f>
              <c:numCache>
                <c:formatCode>0%</c:formatCode>
                <c:ptCount val="11"/>
                <c:pt idx="0">
                  <c:v>0.16</c:v>
                </c:pt>
                <c:pt idx="1">
                  <c:v>0.16</c:v>
                </c:pt>
                <c:pt idx="3">
                  <c:v>0.16</c:v>
                </c:pt>
                <c:pt idx="5">
                  <c:v>0.19</c:v>
                </c:pt>
                <c:pt idx="7">
                  <c:v>0.18</c:v>
                </c:pt>
                <c:pt idx="10">
                  <c:v>0.186</c:v>
                </c:pt>
              </c:numCache>
            </c:numRef>
          </c:val>
          <c:extLst>
            <c:ext xmlns:c16="http://schemas.microsoft.com/office/drawing/2014/chart" uri="{C3380CC4-5D6E-409C-BE32-E72D297353CC}">
              <c16:uniqueId val="{00000015-0BBD-4F72-B66D-BD660901E765}"/>
            </c:ext>
          </c:extLst>
        </c:ser>
        <c:ser>
          <c:idx val="1"/>
          <c:order val="2"/>
          <c:tx>
            <c:strRef>
              <c:f>'9'!$D$2</c:f>
              <c:strCache>
                <c:ptCount val="1"/>
                <c:pt idx="0">
                  <c:v>Nej</c:v>
                </c:pt>
              </c:strCache>
            </c:strRef>
          </c:tx>
          <c:spPr>
            <a:solidFill>
              <a:schemeClr val="accent6"/>
            </a:solidFill>
            <a:ln>
              <a:noFill/>
            </a:ln>
            <a:effectLst/>
          </c:spPr>
          <c:invertIfNegative val="0"/>
          <c:dPt>
            <c:idx val="0"/>
            <c:invertIfNegative val="0"/>
            <c:bubble3D val="0"/>
            <c:spPr>
              <a:solidFill>
                <a:schemeClr val="accent6"/>
              </a:solidFill>
              <a:ln>
                <a:noFill/>
              </a:ln>
              <a:effectLst/>
            </c:spPr>
            <c:extLst>
              <c:ext xmlns:c16="http://schemas.microsoft.com/office/drawing/2014/chart" uri="{C3380CC4-5D6E-409C-BE32-E72D297353CC}">
                <c16:uniqueId val="{00000017-0BBD-4F72-B66D-BD660901E765}"/>
              </c:ext>
            </c:extLst>
          </c:dPt>
          <c:dPt>
            <c:idx val="1"/>
            <c:invertIfNegative val="0"/>
            <c:bubble3D val="0"/>
            <c:spPr>
              <a:solidFill>
                <a:schemeClr val="accent6"/>
              </a:solidFill>
              <a:ln>
                <a:noFill/>
              </a:ln>
              <a:effectLst/>
            </c:spPr>
            <c:extLst>
              <c:ext xmlns:c16="http://schemas.microsoft.com/office/drawing/2014/chart" uri="{C3380CC4-5D6E-409C-BE32-E72D297353CC}">
                <c16:uniqueId val="{00000019-0BBD-4F72-B66D-BD660901E765}"/>
              </c:ext>
            </c:extLst>
          </c:dPt>
          <c:dPt>
            <c:idx val="3"/>
            <c:invertIfNegative val="0"/>
            <c:bubble3D val="0"/>
            <c:spPr>
              <a:solidFill>
                <a:schemeClr val="accent6"/>
              </a:solidFill>
              <a:ln>
                <a:noFill/>
              </a:ln>
              <a:effectLst/>
            </c:spPr>
            <c:extLst>
              <c:ext xmlns:c16="http://schemas.microsoft.com/office/drawing/2014/chart" uri="{C3380CC4-5D6E-409C-BE32-E72D297353CC}">
                <c16:uniqueId val="{0000001B-0BBD-4F72-B66D-BD660901E765}"/>
              </c:ext>
            </c:extLst>
          </c:dPt>
          <c:dPt>
            <c:idx val="5"/>
            <c:invertIfNegative val="0"/>
            <c:bubble3D val="0"/>
            <c:spPr>
              <a:solidFill>
                <a:schemeClr val="accent6"/>
              </a:solidFill>
              <a:ln>
                <a:noFill/>
              </a:ln>
              <a:effectLst/>
            </c:spPr>
            <c:extLst>
              <c:ext xmlns:c16="http://schemas.microsoft.com/office/drawing/2014/chart" uri="{C3380CC4-5D6E-409C-BE32-E72D297353CC}">
                <c16:uniqueId val="{0000001D-0BBD-4F72-B66D-BD660901E765}"/>
              </c:ext>
            </c:extLst>
          </c:dPt>
          <c:dPt>
            <c:idx val="7"/>
            <c:invertIfNegative val="0"/>
            <c:bubble3D val="0"/>
            <c:spPr>
              <a:solidFill>
                <a:schemeClr val="accent6"/>
              </a:solidFill>
              <a:ln>
                <a:noFill/>
              </a:ln>
              <a:effectLst/>
            </c:spPr>
            <c:extLst>
              <c:ext xmlns:c16="http://schemas.microsoft.com/office/drawing/2014/chart" uri="{C3380CC4-5D6E-409C-BE32-E72D297353CC}">
                <c16:uniqueId val="{0000001F-0BBD-4F72-B66D-BD660901E765}"/>
              </c:ext>
            </c:extLst>
          </c:dPt>
          <c:dPt>
            <c:idx val="10"/>
            <c:invertIfNegative val="0"/>
            <c:bubble3D val="0"/>
            <c:spPr>
              <a:solidFill>
                <a:schemeClr val="accent6"/>
              </a:solidFill>
              <a:ln>
                <a:noFill/>
              </a:ln>
              <a:effectLst/>
            </c:spPr>
            <c:extLst>
              <c:ext xmlns:c16="http://schemas.microsoft.com/office/drawing/2014/chart" uri="{C3380CC4-5D6E-409C-BE32-E72D297353CC}">
                <c16:uniqueId val="{00000021-0BBD-4F72-B66D-BD660901E765}"/>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'9'!$B$3:$B$13</c:f>
              <c:numCache>
                <c:formatCode>General</c:formatCode>
                <c:ptCount val="11"/>
                <c:pt idx="0">
                  <c:v>2010</c:v>
                </c:pt>
                <c:pt idx="1">
                  <c:v>2011</c:v>
                </c:pt>
                <c:pt idx="3">
                  <c:v>2013</c:v>
                </c:pt>
                <c:pt idx="5">
                  <c:v>2015</c:v>
                </c:pt>
                <c:pt idx="7">
                  <c:v>2017</c:v>
                </c:pt>
                <c:pt idx="10">
                  <c:v>2020</c:v>
                </c:pt>
              </c:numCache>
            </c:numRef>
          </c:cat>
          <c:val>
            <c:numRef>
              <c:f>'9'!$D$3:$D$13</c:f>
              <c:numCache>
                <c:formatCode>0%</c:formatCode>
                <c:ptCount val="11"/>
                <c:pt idx="0">
                  <c:v>0.34</c:v>
                </c:pt>
                <c:pt idx="1">
                  <c:v>0.41</c:v>
                </c:pt>
                <c:pt idx="3">
                  <c:v>0.44</c:v>
                </c:pt>
                <c:pt idx="5">
                  <c:v>0.42</c:v>
                </c:pt>
                <c:pt idx="7">
                  <c:v>0.49</c:v>
                </c:pt>
                <c:pt idx="10">
                  <c:v>0.52200000000000002</c:v>
                </c:pt>
              </c:numCache>
            </c:numRef>
          </c:val>
          <c:extLst>
            <c:ext xmlns:c16="http://schemas.microsoft.com/office/drawing/2014/chart" uri="{C3380CC4-5D6E-409C-BE32-E72D297353CC}">
              <c16:uniqueId val="{00000020-0BBD-4F72-B66D-BD660901E765}"/>
            </c:ext>
          </c:extLst>
        </c:ser>
        <c:dLbls>
          <c:showLegendKey val="0"/>
          <c:showVal val="0"/>
          <c:showCatName val="0"/>
          <c:showSerName val="0"/>
          <c:showPercent val="0"/>
          <c:showBubbleSize val="0"/>
        </c:dLbls>
        <c:gapWidth val="50"/>
        <c:overlap val="100"/>
        <c:axId val="574606655"/>
        <c:axId val="1897618367"/>
      </c:barChart>
      <c:catAx>
        <c:axId val="5746066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1897618367"/>
        <c:crosses val="autoZero"/>
        <c:auto val="1"/>
        <c:lblAlgn val="ctr"/>
        <c:lblOffset val="100"/>
        <c:noMultiLvlLbl val="0"/>
      </c:catAx>
      <c:valAx>
        <c:axId val="1897618367"/>
        <c:scaling>
          <c:orientation val="minMax"/>
        </c:scaling>
        <c:delete val="0"/>
        <c:axPos val="l"/>
        <c:numFmt formatCode="0%"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574606655"/>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sv-SE" sz="1400" b="0" i="0" u="none" strike="noStrike" baseline="0" noProof="0">
                <a:effectLst/>
              </a:rPr>
              <a:t>För vilka produkter har du sett information/reklam om insamling/återvinning?</a:t>
            </a:r>
            <a:r>
              <a:rPr lang="sv-SE" sz="1400" b="0" i="0" u="none" strike="noStrike" baseline="0" noProof="0"/>
              <a:t> </a:t>
            </a:r>
            <a:endParaRPr lang="sv-SE" b="0" noProof="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sv-SE"/>
        </a:p>
      </c:txPr>
    </c:title>
    <c:autoTitleDeleted val="0"/>
    <c:plotArea>
      <c:layout/>
      <c:barChart>
        <c:barDir val="bar"/>
        <c:grouping val="clustered"/>
        <c:varyColors val="0"/>
        <c:ser>
          <c:idx val="0"/>
          <c:order val="0"/>
          <c:tx>
            <c:strRef>
              <c:f>'10'!$C$1</c:f>
              <c:strCache>
                <c:ptCount val="1"/>
                <c:pt idx="0">
                  <c:v>2020</c:v>
                </c:pt>
              </c:strCache>
            </c:strRef>
          </c:tx>
          <c:spPr>
            <a:solidFill>
              <a:schemeClr val="accent1">
                <a:shade val="76000"/>
              </a:schemeClr>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sv-SE"/>
                </a:p>
              </c:txPr>
              <c:showLegendKey val="0"/>
              <c:showVal val="1"/>
              <c:showCatName val="0"/>
              <c:showSerName val="0"/>
              <c:showPercent val="0"/>
              <c:showBubbleSize val="0"/>
              <c:extLst>
                <c:ext xmlns:c16="http://schemas.microsoft.com/office/drawing/2014/chart" uri="{C3380CC4-5D6E-409C-BE32-E72D297353CC}">
                  <c16:uniqueId val="{00000002-DAEC-48A8-8FDF-AB22350BCD3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lumMod val="50000"/>
                      </a:schemeClr>
                    </a:solidFill>
                    <a:latin typeface="+mn-lt"/>
                    <a:ea typeface="+mn-ea"/>
                    <a:cs typeface="+mn-cs"/>
                  </a:defRPr>
                </a:pPr>
                <a:endParaRPr lang="sv-S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'10'!$B$2:$B$17</c:f>
              <c:strCache>
                <c:ptCount val="16"/>
                <c:pt idx="0">
                  <c:v>Vet ej / Ej svar</c:v>
                </c:pt>
                <c:pt idx="1">
                  <c:v>Annat</c:v>
                </c:pt>
                <c:pt idx="2">
                  <c:v>Tidningar</c:v>
                </c:pt>
                <c:pt idx="3">
                  <c:v>Lampor/Lysrör</c:v>
                </c:pt>
                <c:pt idx="4">
                  <c:v>Läkemedel/medicin</c:v>
                </c:pt>
                <c:pt idx="5">
                  <c:v>Farligt/miljöfarligt avfall</c:v>
                </c:pt>
                <c:pt idx="6">
                  <c:v>Kompost/matavfall</c:v>
                </c:pt>
                <c:pt idx="7">
                  <c:v>Färg/kemikalier</c:v>
                </c:pt>
                <c:pt idx="8">
                  <c:v>Metall</c:v>
                </c:pt>
                <c:pt idx="9">
                  <c:v>Papper/förpackningar/kartong</c:v>
                </c:pt>
                <c:pt idx="10">
                  <c:v>Kläder/textil</c:v>
                </c:pt>
                <c:pt idx="11">
                  <c:v>Glas/glasflaskor</c:v>
                </c:pt>
                <c:pt idx="12">
                  <c:v>Elektronik</c:v>
                </c:pt>
                <c:pt idx="13">
                  <c:v>Plast</c:v>
                </c:pt>
                <c:pt idx="14">
                  <c:v>Batterier</c:v>
                </c:pt>
                <c:pt idx="15">
                  <c:v>Pantburkar och PET-flaska</c:v>
                </c:pt>
              </c:strCache>
            </c:strRef>
          </c:cat>
          <c:val>
            <c:numRef>
              <c:f>'10'!$C$2:$C$17</c:f>
              <c:numCache>
                <c:formatCode>0%</c:formatCode>
                <c:ptCount val="16"/>
                <c:pt idx="0">
                  <c:v>0.13</c:v>
                </c:pt>
                <c:pt idx="1">
                  <c:v>0.14399999999999999</c:v>
                </c:pt>
                <c:pt idx="2">
                  <c:v>1.4999999999999999E-2</c:v>
                </c:pt>
                <c:pt idx="3">
                  <c:v>1.6E-2</c:v>
                </c:pt>
                <c:pt idx="4">
                  <c:v>2.4E-2</c:v>
                </c:pt>
                <c:pt idx="5">
                  <c:v>2.5999999999999999E-2</c:v>
                </c:pt>
                <c:pt idx="6">
                  <c:v>2.9000000000000001E-2</c:v>
                </c:pt>
                <c:pt idx="7">
                  <c:v>3.5999999999999997E-2</c:v>
                </c:pt>
                <c:pt idx="8">
                  <c:v>3.7999999999999999E-2</c:v>
                </c:pt>
                <c:pt idx="9">
                  <c:v>5.3999999999999999E-2</c:v>
                </c:pt>
                <c:pt idx="10">
                  <c:v>5.8000000000000003E-2</c:v>
                </c:pt>
                <c:pt idx="11">
                  <c:v>7.1999999999999995E-2</c:v>
                </c:pt>
                <c:pt idx="12">
                  <c:v>9.1999999999999998E-2</c:v>
                </c:pt>
                <c:pt idx="13">
                  <c:v>0.153</c:v>
                </c:pt>
                <c:pt idx="14">
                  <c:v>0.17499999999999999</c:v>
                </c:pt>
                <c:pt idx="15">
                  <c:v>0.215</c:v>
                </c:pt>
              </c:numCache>
            </c:numRef>
          </c:val>
          <c:extLst>
            <c:ext xmlns:c16="http://schemas.microsoft.com/office/drawing/2014/chart" uri="{C3380CC4-5D6E-409C-BE32-E72D297353CC}">
              <c16:uniqueId val="{00000000-DAEC-48A8-8FDF-AB22350BCD3F}"/>
            </c:ext>
          </c:extLst>
        </c:ser>
        <c:ser>
          <c:idx val="1"/>
          <c:order val="1"/>
          <c:tx>
            <c:strRef>
              <c:f>'10'!$D$1</c:f>
              <c:strCache>
                <c:ptCount val="1"/>
                <c:pt idx="0">
                  <c:v>2017</c:v>
                </c:pt>
              </c:strCache>
            </c:strRef>
          </c:tx>
          <c:spPr>
            <a:solidFill>
              <a:schemeClr val="accent1">
                <a:tint val="77000"/>
              </a:schemeClr>
            </a:solidFill>
            <a:ln>
              <a:noFill/>
            </a:ln>
            <a:effectLst/>
          </c:spPr>
          <c:invertIfNegative val="0"/>
          <c:cat>
            <c:strRef>
              <c:f>'10'!$B$2:$B$17</c:f>
              <c:strCache>
                <c:ptCount val="16"/>
                <c:pt idx="0">
                  <c:v>Vet ej / Ej svar</c:v>
                </c:pt>
                <c:pt idx="1">
                  <c:v>Annat</c:v>
                </c:pt>
                <c:pt idx="2">
                  <c:v>Tidningar</c:v>
                </c:pt>
                <c:pt idx="3">
                  <c:v>Lampor/Lysrör</c:v>
                </c:pt>
                <c:pt idx="4">
                  <c:v>Läkemedel/medicin</c:v>
                </c:pt>
                <c:pt idx="5">
                  <c:v>Farligt/miljöfarligt avfall</c:v>
                </c:pt>
                <c:pt idx="6">
                  <c:v>Kompost/matavfall</c:v>
                </c:pt>
                <c:pt idx="7">
                  <c:v>Färg/kemikalier</c:v>
                </c:pt>
                <c:pt idx="8">
                  <c:v>Metall</c:v>
                </c:pt>
                <c:pt idx="9">
                  <c:v>Papper/förpackningar/kartong</c:v>
                </c:pt>
                <c:pt idx="10">
                  <c:v>Kläder/textil</c:v>
                </c:pt>
                <c:pt idx="11">
                  <c:v>Glas/glasflaskor</c:v>
                </c:pt>
                <c:pt idx="12">
                  <c:v>Elektronik</c:v>
                </c:pt>
                <c:pt idx="13">
                  <c:v>Plast</c:v>
                </c:pt>
                <c:pt idx="14">
                  <c:v>Batterier</c:v>
                </c:pt>
                <c:pt idx="15">
                  <c:v>Pantburkar och PET-flaska</c:v>
                </c:pt>
              </c:strCache>
            </c:strRef>
          </c:cat>
          <c:val>
            <c:numRef>
              <c:f>'10'!$D$2:$D$17</c:f>
              <c:numCache>
                <c:formatCode>0%</c:formatCode>
                <c:ptCount val="16"/>
                <c:pt idx="0">
                  <c:v>0.06</c:v>
                </c:pt>
                <c:pt idx="1">
                  <c:v>0.14000000000000001</c:v>
                </c:pt>
                <c:pt idx="2">
                  <c:v>0.03</c:v>
                </c:pt>
                <c:pt idx="3">
                  <c:v>0.08</c:v>
                </c:pt>
                <c:pt idx="4">
                  <c:v>0.06</c:v>
                </c:pt>
                <c:pt idx="5">
                  <c:v>0.02</c:v>
                </c:pt>
                <c:pt idx="6">
                  <c:v>0.08</c:v>
                </c:pt>
                <c:pt idx="7">
                  <c:v>0.06</c:v>
                </c:pt>
                <c:pt idx="8">
                  <c:v>0.04</c:v>
                </c:pt>
                <c:pt idx="9">
                  <c:v>7.0000000000000007E-2</c:v>
                </c:pt>
                <c:pt idx="10">
                  <c:v>0.06</c:v>
                </c:pt>
                <c:pt idx="11">
                  <c:v>0.1</c:v>
                </c:pt>
                <c:pt idx="12">
                  <c:v>0.12</c:v>
                </c:pt>
                <c:pt idx="13">
                  <c:v>0.13</c:v>
                </c:pt>
                <c:pt idx="14">
                  <c:v>0.32</c:v>
                </c:pt>
                <c:pt idx="15">
                  <c:v>0.23</c:v>
                </c:pt>
              </c:numCache>
            </c:numRef>
          </c:val>
          <c:extLst>
            <c:ext xmlns:c16="http://schemas.microsoft.com/office/drawing/2014/chart" uri="{C3380CC4-5D6E-409C-BE32-E72D297353CC}">
              <c16:uniqueId val="{00000001-DAEC-48A8-8FDF-AB22350BCD3F}"/>
            </c:ext>
          </c:extLst>
        </c:ser>
        <c:dLbls>
          <c:showLegendKey val="0"/>
          <c:showVal val="0"/>
          <c:showCatName val="0"/>
          <c:showSerName val="0"/>
          <c:showPercent val="0"/>
          <c:showBubbleSize val="0"/>
        </c:dLbls>
        <c:gapWidth val="50"/>
        <c:axId val="462330992"/>
        <c:axId val="2132110464"/>
      </c:barChart>
      <c:catAx>
        <c:axId val="46233099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2132110464"/>
        <c:crosses val="autoZero"/>
        <c:auto val="1"/>
        <c:lblAlgn val="ctr"/>
        <c:lblOffset val="100"/>
        <c:noMultiLvlLbl val="0"/>
      </c:catAx>
      <c:valAx>
        <c:axId val="2132110464"/>
        <c:scaling>
          <c:orientation val="minMax"/>
          <c:max val="1"/>
        </c:scaling>
        <c:delete val="1"/>
        <c:axPos val="b"/>
        <c:numFmt formatCode="0%" sourceLinked="1"/>
        <c:majorTickMark val="out"/>
        <c:minorTickMark val="none"/>
        <c:tickLblPos val="nextTo"/>
        <c:crossAx val="462330992"/>
        <c:crosses val="autoZero"/>
        <c:crossBetween val="between"/>
        <c:majorUnit val="1"/>
      </c:valAx>
      <c:spPr>
        <a:noFill/>
        <a:ln>
          <a:noFill/>
        </a:ln>
        <a:effectLst/>
      </c:spPr>
    </c:plotArea>
    <c:legend>
      <c:legendPos val="tr"/>
      <c:overlay val="1"/>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v-S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100" b="1" i="0" u="none" strike="noStrike" kern="1200" spc="0" baseline="0">
                <a:solidFill>
                  <a:prstClr val="black">
                    <a:lumMod val="65000"/>
                    <a:lumOff val="35000"/>
                  </a:prstClr>
                </a:solidFill>
                <a:effectLst/>
                <a:latin typeface="+mn-lt"/>
                <a:ea typeface="+mn-ea"/>
                <a:cs typeface="+mn-cs"/>
              </a:defRPr>
            </a:pPr>
            <a:r>
              <a:rPr lang="sv-SE" sz="1100" b="0" i="0" u="none" strike="noStrike" kern="1200" spc="0" baseline="0" noProof="0">
                <a:solidFill>
                  <a:prstClr val="black">
                    <a:lumMod val="65000"/>
                    <a:lumOff val="35000"/>
                  </a:prstClr>
                </a:solidFill>
                <a:effectLst/>
                <a:latin typeface="+mn-lt"/>
                <a:ea typeface="+mn-ea"/>
                <a:cs typeface="+mn-cs"/>
              </a:rPr>
              <a:t>Har du under det senaste halvåret lagt märke till någon information eller reklam för insamling av batterier?</a:t>
            </a:r>
          </a:p>
        </c:rich>
      </c:tx>
      <c:overlay val="0"/>
      <c:spPr>
        <a:noFill/>
        <a:ln>
          <a:noFill/>
        </a:ln>
        <a:effectLst/>
      </c:spPr>
      <c:txPr>
        <a:bodyPr rot="0" spcFirstLastPara="1" vertOverflow="ellipsis" vert="horz" wrap="square" anchor="ctr" anchorCtr="1"/>
        <a:lstStyle/>
        <a:p>
          <a:pPr algn="ctr" rtl="0">
            <a:defRPr lang="en-US" sz="1100" b="1" i="0" u="none" strike="noStrike" kern="1200" spc="0" baseline="0">
              <a:solidFill>
                <a:prstClr val="black">
                  <a:lumMod val="65000"/>
                  <a:lumOff val="35000"/>
                </a:prstClr>
              </a:solidFill>
              <a:effectLst/>
              <a:latin typeface="+mn-lt"/>
              <a:ea typeface="+mn-ea"/>
              <a:cs typeface="+mn-cs"/>
            </a:defRPr>
          </a:pPr>
          <a:endParaRPr lang="sv-SE"/>
        </a:p>
      </c:txPr>
    </c:title>
    <c:autoTitleDeleted val="0"/>
    <c:plotArea>
      <c:layout/>
      <c:barChart>
        <c:barDir val="col"/>
        <c:grouping val="percentStacked"/>
        <c:varyColors val="0"/>
        <c:ser>
          <c:idx val="2"/>
          <c:order val="0"/>
          <c:tx>
            <c:strRef>
              <c:f>'11'!$E$2</c:f>
              <c:strCache>
                <c:ptCount val="1"/>
                <c:pt idx="0">
                  <c:v>Ja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'11'!$B$3:$B$13</c:f>
              <c:numCache>
                <c:formatCode>General</c:formatCode>
                <c:ptCount val="11"/>
                <c:pt idx="0">
                  <c:v>2010</c:v>
                </c:pt>
                <c:pt idx="1">
                  <c:v>2011</c:v>
                </c:pt>
                <c:pt idx="3">
                  <c:v>2013</c:v>
                </c:pt>
                <c:pt idx="5">
                  <c:v>2015</c:v>
                </c:pt>
                <c:pt idx="7">
                  <c:v>2017</c:v>
                </c:pt>
                <c:pt idx="10">
                  <c:v>2020</c:v>
                </c:pt>
              </c:numCache>
            </c:numRef>
          </c:cat>
          <c:val>
            <c:numRef>
              <c:f>'11'!$E$3:$E$13</c:f>
              <c:numCache>
                <c:formatCode>0%</c:formatCode>
                <c:ptCount val="11"/>
                <c:pt idx="0">
                  <c:v>0.35</c:v>
                </c:pt>
                <c:pt idx="1">
                  <c:v>0.27</c:v>
                </c:pt>
                <c:pt idx="3">
                  <c:v>0.18</c:v>
                </c:pt>
                <c:pt idx="5">
                  <c:v>0.27</c:v>
                </c:pt>
                <c:pt idx="7">
                  <c:v>0.26</c:v>
                </c:pt>
                <c:pt idx="10">
                  <c:v>0.20200000000000001</c:v>
                </c:pt>
              </c:numCache>
            </c:numRef>
          </c:val>
          <c:extLst>
            <c:ext xmlns:c16="http://schemas.microsoft.com/office/drawing/2014/chart" uri="{C3380CC4-5D6E-409C-BE32-E72D297353CC}">
              <c16:uniqueId val="{00000000-751C-4EC8-8F17-635872A5B136}"/>
            </c:ext>
          </c:extLst>
        </c:ser>
        <c:ser>
          <c:idx val="0"/>
          <c:order val="1"/>
          <c:tx>
            <c:strRef>
              <c:f>'11'!$C$2</c:f>
              <c:strCache>
                <c:ptCount val="1"/>
                <c:pt idx="0">
                  <c:v>Vet ej</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'11'!$B$3:$B$13</c:f>
              <c:numCache>
                <c:formatCode>General</c:formatCode>
                <c:ptCount val="11"/>
                <c:pt idx="0">
                  <c:v>2010</c:v>
                </c:pt>
                <c:pt idx="1">
                  <c:v>2011</c:v>
                </c:pt>
                <c:pt idx="3">
                  <c:v>2013</c:v>
                </c:pt>
                <c:pt idx="5">
                  <c:v>2015</c:v>
                </c:pt>
                <c:pt idx="7">
                  <c:v>2017</c:v>
                </c:pt>
                <c:pt idx="10">
                  <c:v>2020</c:v>
                </c:pt>
              </c:numCache>
            </c:numRef>
          </c:cat>
          <c:val>
            <c:numRef>
              <c:f>'11'!$C$3:$C$13</c:f>
              <c:numCache>
                <c:formatCode>0%</c:formatCode>
                <c:ptCount val="11"/>
                <c:pt idx="0">
                  <c:v>0.15</c:v>
                </c:pt>
                <c:pt idx="1">
                  <c:v>0.12</c:v>
                </c:pt>
                <c:pt idx="3">
                  <c:v>0.11</c:v>
                </c:pt>
                <c:pt idx="5">
                  <c:v>0.14000000000000001</c:v>
                </c:pt>
                <c:pt idx="7">
                  <c:v>0.14000000000000001</c:v>
                </c:pt>
                <c:pt idx="10">
                  <c:v>0.14399999999999999</c:v>
                </c:pt>
              </c:numCache>
            </c:numRef>
          </c:val>
          <c:extLst>
            <c:ext xmlns:c16="http://schemas.microsoft.com/office/drawing/2014/chart" uri="{C3380CC4-5D6E-409C-BE32-E72D297353CC}">
              <c16:uniqueId val="{00000001-751C-4EC8-8F17-635872A5B136}"/>
            </c:ext>
          </c:extLst>
        </c:ser>
        <c:ser>
          <c:idx val="1"/>
          <c:order val="2"/>
          <c:tx>
            <c:strRef>
              <c:f>'11'!$D$2</c:f>
              <c:strCache>
                <c:ptCount val="1"/>
                <c:pt idx="0">
                  <c:v>Nej</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sv-SE"/>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'11'!$B$3:$B$13</c:f>
              <c:numCache>
                <c:formatCode>General</c:formatCode>
                <c:ptCount val="11"/>
                <c:pt idx="0">
                  <c:v>2010</c:v>
                </c:pt>
                <c:pt idx="1">
                  <c:v>2011</c:v>
                </c:pt>
                <c:pt idx="3">
                  <c:v>2013</c:v>
                </c:pt>
                <c:pt idx="5">
                  <c:v>2015</c:v>
                </c:pt>
                <c:pt idx="7">
                  <c:v>2017</c:v>
                </c:pt>
                <c:pt idx="10">
                  <c:v>2020</c:v>
                </c:pt>
              </c:numCache>
            </c:numRef>
          </c:cat>
          <c:val>
            <c:numRef>
              <c:f>'11'!$D$3:$D$13</c:f>
              <c:numCache>
                <c:formatCode>0%</c:formatCode>
                <c:ptCount val="11"/>
                <c:pt idx="0">
                  <c:v>0.5</c:v>
                </c:pt>
                <c:pt idx="1">
                  <c:v>0.61</c:v>
                </c:pt>
                <c:pt idx="3">
                  <c:v>0.71</c:v>
                </c:pt>
                <c:pt idx="5">
                  <c:v>0.59</c:v>
                </c:pt>
                <c:pt idx="7">
                  <c:v>0.6</c:v>
                </c:pt>
                <c:pt idx="10">
                  <c:v>0.65400000000000003</c:v>
                </c:pt>
              </c:numCache>
            </c:numRef>
          </c:val>
          <c:extLst>
            <c:ext xmlns:c16="http://schemas.microsoft.com/office/drawing/2014/chart" uri="{C3380CC4-5D6E-409C-BE32-E72D297353CC}">
              <c16:uniqueId val="{00000002-751C-4EC8-8F17-635872A5B136}"/>
            </c:ext>
          </c:extLst>
        </c:ser>
        <c:dLbls>
          <c:dLblPos val="ctr"/>
          <c:showLegendKey val="0"/>
          <c:showVal val="1"/>
          <c:showCatName val="0"/>
          <c:showSerName val="0"/>
          <c:showPercent val="0"/>
          <c:showBubbleSize val="0"/>
        </c:dLbls>
        <c:gapWidth val="50"/>
        <c:overlap val="100"/>
        <c:axId val="646031263"/>
        <c:axId val="573475695"/>
      </c:barChart>
      <c:catAx>
        <c:axId val="6460312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573475695"/>
        <c:crosses val="autoZero"/>
        <c:auto val="1"/>
        <c:lblAlgn val="ctr"/>
        <c:lblOffset val="100"/>
        <c:noMultiLvlLbl val="0"/>
      </c:catAx>
      <c:valAx>
        <c:axId val="573475695"/>
        <c:scaling>
          <c:orientation val="minMax"/>
        </c:scaling>
        <c:delete val="0"/>
        <c:axPos val="l"/>
        <c:numFmt formatCode="0%"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sv-SE"/>
          </a:p>
        </c:txPr>
        <c:crossAx val="646031263"/>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withinLinearReversed" id="21">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withinLinear" id="14">
  <a:schemeClr val="accent1"/>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withinLinear" id="14">
  <a:schemeClr val="accent1"/>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withinLinear" id="14">
  <a:schemeClr val="accent1"/>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withinLinearReversed" id="21">
  <a:schemeClr val="accent1"/>
</cs:colorStyle>
</file>

<file path=ppt/charts/colors41.xml><?xml version="1.0" encoding="utf-8"?>
<cs:colorStyle xmlns:cs="http://schemas.microsoft.com/office/drawing/2012/chartStyle" xmlns:a="http://schemas.openxmlformats.org/drawingml/2006/main" meth="withinLinearReversed" id="21">
  <a:schemeClr val="accent1"/>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withinLinearReversed" id="21">
  <a:schemeClr val="accent1"/>
</cs:colorStyle>
</file>

<file path=ppt/charts/colors44.xml><?xml version="1.0" encoding="utf-8"?>
<cs:colorStyle xmlns:cs="http://schemas.microsoft.com/office/drawing/2012/chartStyle" xmlns:a="http://schemas.openxmlformats.org/drawingml/2006/main" meth="withinLinear" id="14">
  <a:schemeClr val="accent1"/>
</cs:colorStyle>
</file>

<file path=ppt/charts/colors45.xml><?xml version="1.0" encoding="utf-8"?>
<cs:colorStyle xmlns:cs="http://schemas.microsoft.com/office/drawing/2012/chartStyle" xmlns:a="http://schemas.openxmlformats.org/drawingml/2006/main" meth="withinLinear" id="14">
  <a:schemeClr val="accent1"/>
</cs:colorStyle>
</file>

<file path=ppt/charts/colors46.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C1DA4F-C733-4485-BCAA-ED66A1937FEB}" type="datetimeFigureOut">
              <a:rPr lang="sv-SE" smtClean="0"/>
              <a:t>2020-12-07</a:t>
            </a:fld>
            <a:endParaRPr lang="sv-SE"/>
          </a:p>
        </p:txBody>
      </p:sp>
      <p:sp>
        <p:nvSpPr>
          <p:cNvPr id="4" name="Platshållare för bildobjekt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AE7156-62F3-4CA3-9C03-D68BF7374B4F}" type="slidenum">
              <a:rPr lang="sv-SE" smtClean="0"/>
              <a:t>‹#›</a:t>
            </a:fld>
            <a:endParaRPr lang="sv-SE"/>
          </a:p>
        </p:txBody>
      </p:sp>
    </p:spTree>
    <p:extLst>
      <p:ext uri="{BB962C8B-B14F-4D97-AF65-F5344CB8AC3E}">
        <p14:creationId xmlns:p14="http://schemas.microsoft.com/office/powerpoint/2010/main" val="276727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a:t>
            </a:fld>
            <a:endParaRPr lang="sv-SE"/>
          </a:p>
        </p:txBody>
      </p:sp>
    </p:spTree>
    <p:extLst>
      <p:ext uri="{BB962C8B-B14F-4D97-AF65-F5344CB8AC3E}">
        <p14:creationId xmlns:p14="http://schemas.microsoft.com/office/powerpoint/2010/main" val="1298334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br>
              <a:rPr lang="sv-SE" dirty="0"/>
            </a:br>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24</a:t>
            </a:fld>
            <a:endParaRPr lang="sv-SE"/>
          </a:p>
        </p:txBody>
      </p:sp>
    </p:spTree>
    <p:extLst>
      <p:ext uri="{BB962C8B-B14F-4D97-AF65-F5344CB8AC3E}">
        <p14:creationId xmlns:p14="http://schemas.microsoft.com/office/powerpoint/2010/main" val="3084778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25</a:t>
            </a:fld>
            <a:endParaRPr lang="sv-SE"/>
          </a:p>
        </p:txBody>
      </p:sp>
    </p:spTree>
    <p:extLst>
      <p:ext uri="{BB962C8B-B14F-4D97-AF65-F5344CB8AC3E}">
        <p14:creationId xmlns:p14="http://schemas.microsoft.com/office/powerpoint/2010/main" val="247265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26</a:t>
            </a:fld>
            <a:endParaRPr lang="sv-SE"/>
          </a:p>
        </p:txBody>
      </p:sp>
    </p:spTree>
    <p:extLst>
      <p:ext uri="{BB962C8B-B14F-4D97-AF65-F5344CB8AC3E}">
        <p14:creationId xmlns:p14="http://schemas.microsoft.com/office/powerpoint/2010/main" val="380156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27</a:t>
            </a:fld>
            <a:endParaRPr lang="sv-SE"/>
          </a:p>
        </p:txBody>
      </p:sp>
    </p:spTree>
    <p:extLst>
      <p:ext uri="{BB962C8B-B14F-4D97-AF65-F5344CB8AC3E}">
        <p14:creationId xmlns:p14="http://schemas.microsoft.com/office/powerpoint/2010/main" val="1769933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29</a:t>
            </a:fld>
            <a:endParaRPr lang="sv-SE"/>
          </a:p>
        </p:txBody>
      </p:sp>
    </p:spTree>
    <p:extLst>
      <p:ext uri="{BB962C8B-B14F-4D97-AF65-F5344CB8AC3E}">
        <p14:creationId xmlns:p14="http://schemas.microsoft.com/office/powerpoint/2010/main" val="1364610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30</a:t>
            </a:fld>
            <a:endParaRPr lang="sv-SE"/>
          </a:p>
        </p:txBody>
      </p:sp>
    </p:spTree>
    <p:extLst>
      <p:ext uri="{BB962C8B-B14F-4D97-AF65-F5344CB8AC3E}">
        <p14:creationId xmlns:p14="http://schemas.microsoft.com/office/powerpoint/2010/main" val="3957592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31</a:t>
            </a:fld>
            <a:endParaRPr lang="sv-SE"/>
          </a:p>
        </p:txBody>
      </p:sp>
    </p:spTree>
    <p:extLst>
      <p:ext uri="{BB962C8B-B14F-4D97-AF65-F5344CB8AC3E}">
        <p14:creationId xmlns:p14="http://schemas.microsoft.com/office/powerpoint/2010/main" val="2170905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34</a:t>
            </a:fld>
            <a:endParaRPr lang="sv-SE"/>
          </a:p>
        </p:txBody>
      </p:sp>
    </p:spTree>
    <p:extLst>
      <p:ext uri="{BB962C8B-B14F-4D97-AF65-F5344CB8AC3E}">
        <p14:creationId xmlns:p14="http://schemas.microsoft.com/office/powerpoint/2010/main" val="3067023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35</a:t>
            </a:fld>
            <a:endParaRPr lang="sv-SE"/>
          </a:p>
        </p:txBody>
      </p:sp>
    </p:spTree>
    <p:extLst>
      <p:ext uri="{BB962C8B-B14F-4D97-AF65-F5344CB8AC3E}">
        <p14:creationId xmlns:p14="http://schemas.microsoft.com/office/powerpoint/2010/main" val="3216217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41</a:t>
            </a:fld>
            <a:endParaRPr lang="sv-SE"/>
          </a:p>
        </p:txBody>
      </p:sp>
    </p:spTree>
    <p:extLst>
      <p:ext uri="{BB962C8B-B14F-4D97-AF65-F5344CB8AC3E}">
        <p14:creationId xmlns:p14="http://schemas.microsoft.com/office/powerpoint/2010/main" val="3169619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7AE7156-62F3-4CA3-9C03-D68BF7374B4F}" type="slidenum">
              <a:rPr lang="sv-SE" smtClean="0"/>
              <a:t>8</a:t>
            </a:fld>
            <a:endParaRPr lang="sv-SE"/>
          </a:p>
        </p:txBody>
      </p:sp>
    </p:spTree>
    <p:extLst>
      <p:ext uri="{BB962C8B-B14F-4D97-AF65-F5344CB8AC3E}">
        <p14:creationId xmlns:p14="http://schemas.microsoft.com/office/powerpoint/2010/main" val="2401059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43</a:t>
            </a:fld>
            <a:endParaRPr lang="sv-SE"/>
          </a:p>
        </p:txBody>
      </p:sp>
    </p:spTree>
    <p:extLst>
      <p:ext uri="{BB962C8B-B14F-4D97-AF65-F5344CB8AC3E}">
        <p14:creationId xmlns:p14="http://schemas.microsoft.com/office/powerpoint/2010/main" val="3594162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15</a:t>
            </a:fld>
            <a:endParaRPr lang="sv-SE"/>
          </a:p>
        </p:txBody>
      </p:sp>
    </p:spTree>
    <p:extLst>
      <p:ext uri="{BB962C8B-B14F-4D97-AF65-F5344CB8AC3E}">
        <p14:creationId xmlns:p14="http://schemas.microsoft.com/office/powerpoint/2010/main" val="36689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16</a:t>
            </a:fld>
            <a:endParaRPr lang="sv-SE"/>
          </a:p>
        </p:txBody>
      </p:sp>
    </p:spTree>
    <p:extLst>
      <p:ext uri="{BB962C8B-B14F-4D97-AF65-F5344CB8AC3E}">
        <p14:creationId xmlns:p14="http://schemas.microsoft.com/office/powerpoint/2010/main" val="2919688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17</a:t>
            </a:fld>
            <a:endParaRPr lang="sv-SE"/>
          </a:p>
        </p:txBody>
      </p:sp>
    </p:spTree>
    <p:extLst>
      <p:ext uri="{BB962C8B-B14F-4D97-AF65-F5344CB8AC3E}">
        <p14:creationId xmlns:p14="http://schemas.microsoft.com/office/powerpoint/2010/main" val="3545250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18</a:t>
            </a:fld>
            <a:endParaRPr lang="sv-SE"/>
          </a:p>
        </p:txBody>
      </p:sp>
    </p:spTree>
    <p:extLst>
      <p:ext uri="{BB962C8B-B14F-4D97-AF65-F5344CB8AC3E}">
        <p14:creationId xmlns:p14="http://schemas.microsoft.com/office/powerpoint/2010/main" val="2505510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19</a:t>
            </a:fld>
            <a:endParaRPr lang="sv-SE"/>
          </a:p>
        </p:txBody>
      </p:sp>
    </p:spTree>
    <p:extLst>
      <p:ext uri="{BB962C8B-B14F-4D97-AF65-F5344CB8AC3E}">
        <p14:creationId xmlns:p14="http://schemas.microsoft.com/office/powerpoint/2010/main" val="874314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a:p>
        </p:txBody>
      </p:sp>
      <p:sp>
        <p:nvSpPr>
          <p:cNvPr id="4" name="Platshållare för bildnummer 3"/>
          <p:cNvSpPr>
            <a:spLocks noGrp="1"/>
          </p:cNvSpPr>
          <p:nvPr>
            <p:ph type="sldNum" sz="quarter" idx="5"/>
          </p:nvPr>
        </p:nvSpPr>
        <p:spPr/>
        <p:txBody>
          <a:bodyPr/>
          <a:lstStyle/>
          <a:p>
            <a:fld id="{97AE7156-62F3-4CA3-9C03-D68BF7374B4F}" type="slidenum">
              <a:rPr lang="sv-SE" smtClean="0"/>
              <a:t>20</a:t>
            </a:fld>
            <a:endParaRPr lang="sv-SE"/>
          </a:p>
        </p:txBody>
      </p:sp>
    </p:spTree>
    <p:extLst>
      <p:ext uri="{BB962C8B-B14F-4D97-AF65-F5344CB8AC3E}">
        <p14:creationId xmlns:p14="http://schemas.microsoft.com/office/powerpoint/2010/main" val="2787758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97AE7156-62F3-4CA3-9C03-D68BF7374B4F}" type="slidenum">
              <a:rPr lang="sv-SE" smtClean="0"/>
              <a:t>23</a:t>
            </a:fld>
            <a:endParaRPr lang="sv-SE"/>
          </a:p>
        </p:txBody>
      </p:sp>
    </p:spTree>
    <p:extLst>
      <p:ext uri="{BB962C8B-B14F-4D97-AF65-F5344CB8AC3E}">
        <p14:creationId xmlns:p14="http://schemas.microsoft.com/office/powerpoint/2010/main" val="28218573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med bild, rubrik, text">
    <p:spTree>
      <p:nvGrpSpPr>
        <p:cNvPr id="1" name=""/>
        <p:cNvGrpSpPr/>
        <p:nvPr/>
      </p:nvGrpSpPr>
      <p:grpSpPr>
        <a:xfrm>
          <a:off x="0" y="0"/>
          <a:ext cx="0" cy="0"/>
          <a:chOff x="0" y="0"/>
          <a:chExt cx="0" cy="0"/>
        </a:xfrm>
      </p:grpSpPr>
      <p:sp>
        <p:nvSpPr>
          <p:cNvPr id="4" name="Platshållare för datum 3"/>
          <p:cNvSpPr>
            <a:spLocks noGrp="1"/>
          </p:cNvSpPr>
          <p:nvPr>
            <p:ph type="dt" sz="half" idx="10"/>
          </p:nvPr>
        </p:nvSpPr>
        <p:spPr/>
        <p:txBody>
          <a:bodyPr/>
          <a:lstStyle/>
          <a:p>
            <a:fld id="{DB20D2D8-1CB8-430C-8B77-FBDC8A53D0B9}" type="datetime1">
              <a:rPr lang="sv-SE" smtClean="0"/>
              <a:t>2020-12-07</a:t>
            </a:fld>
            <a:endParaRPr lang="sv-SE"/>
          </a:p>
        </p:txBody>
      </p:sp>
      <p:sp>
        <p:nvSpPr>
          <p:cNvPr id="5" name="Platshållare för sidfot 4"/>
          <p:cNvSpPr>
            <a:spLocks noGrp="1"/>
          </p:cNvSpPr>
          <p:nvPr>
            <p:ph type="ftr" sz="quarter" idx="11"/>
          </p:nvPr>
        </p:nvSpPr>
        <p:spPr/>
        <p:txBody>
          <a:body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12"/>
          </p:nvPr>
        </p:nvSpPr>
        <p:spPr/>
        <p:txBody>
          <a:bodyPr/>
          <a:lstStyle>
            <a:lvl1pPr algn="r">
              <a:defRPr/>
            </a:lvl1pPr>
          </a:lstStyle>
          <a:p>
            <a:fld id="{1844E2AD-2CA4-4022-8F3B-D585D66E2E30}" type="slidenum">
              <a:rPr lang="sv-SE" smtClean="0"/>
              <a:pPr/>
              <a:t>‹#›</a:t>
            </a:fld>
            <a:endParaRPr lang="sv-SE"/>
          </a:p>
        </p:txBody>
      </p:sp>
      <p:sp>
        <p:nvSpPr>
          <p:cNvPr id="8" name="Rubrik 1"/>
          <p:cNvSpPr>
            <a:spLocks noGrp="1"/>
          </p:cNvSpPr>
          <p:nvPr>
            <p:ph type="title" hasCustomPrompt="1"/>
          </p:nvPr>
        </p:nvSpPr>
        <p:spPr>
          <a:xfrm>
            <a:off x="5004048" y="1412777"/>
            <a:ext cx="3780000" cy="1080000"/>
          </a:xfrm>
        </p:spPr>
        <p:txBody>
          <a:bodyPr>
            <a:noAutofit/>
          </a:bodyPr>
          <a:lstStyle>
            <a:lvl1pPr algn="ctr">
              <a:defRPr cap="all" baseline="0"/>
            </a:lvl1pPr>
          </a:lstStyle>
          <a:p>
            <a:r>
              <a:rPr lang="sv-SE"/>
              <a:t>Miljöekonomi-dagarna 2050</a:t>
            </a:r>
          </a:p>
        </p:txBody>
      </p:sp>
      <p:sp>
        <p:nvSpPr>
          <p:cNvPr id="3" name="Platshållare för bild 2"/>
          <p:cNvSpPr>
            <a:spLocks noGrp="1" noChangeAspect="1"/>
          </p:cNvSpPr>
          <p:nvPr>
            <p:ph type="pic" sz="quarter" idx="13"/>
          </p:nvPr>
        </p:nvSpPr>
        <p:spPr>
          <a:xfrm>
            <a:off x="-252536" y="1387425"/>
            <a:ext cx="4860000" cy="3240000"/>
          </a:xfrm>
        </p:spPr>
        <p:txBody>
          <a:bodyPr/>
          <a:lstStyle/>
          <a:p>
            <a:r>
              <a:rPr lang="sv-SE"/>
              <a:t>Klicka på ikonen för att lägga till en bild</a:t>
            </a:r>
          </a:p>
        </p:txBody>
      </p:sp>
      <p:sp>
        <p:nvSpPr>
          <p:cNvPr id="12" name="Platshållare för text 11"/>
          <p:cNvSpPr>
            <a:spLocks noGrp="1"/>
          </p:cNvSpPr>
          <p:nvPr>
            <p:ph type="body" sz="quarter" idx="14" hasCustomPrompt="1"/>
          </p:nvPr>
        </p:nvSpPr>
        <p:spPr>
          <a:xfrm>
            <a:off x="5004048" y="2556000"/>
            <a:ext cx="3780000" cy="2052000"/>
          </a:xfrm>
        </p:spPr>
        <p:txBody>
          <a:bodyPr>
            <a:noAutofit/>
          </a:bodyPr>
          <a:lstStyle>
            <a:lvl1pPr marL="0" indent="0" algn="ctr" eaLnBrk="1" hangingPunct="1">
              <a:spcAft>
                <a:spcPts val="0"/>
              </a:spcAft>
              <a:buFont typeface="Arial" charset="0"/>
              <a:buNone/>
              <a:defRPr sz="2400"/>
            </a:lvl1pPr>
            <a:lvl2pPr marL="434250" indent="0" algn="ctr">
              <a:buFontTx/>
              <a:buNone/>
              <a:defRPr sz="2000"/>
            </a:lvl2pPr>
            <a:lvl3pPr marL="914400" indent="0" algn="ctr">
              <a:buFontTx/>
              <a:buNone/>
              <a:defRPr sz="2000"/>
            </a:lvl3pPr>
            <a:lvl4pPr marL="1312200" indent="0" algn="ctr">
              <a:buFontTx/>
              <a:buNone/>
              <a:defRPr sz="2000"/>
            </a:lvl4pPr>
            <a:lvl5pPr marL="1828800" indent="0" algn="ctr">
              <a:buFontTx/>
              <a:buNone/>
              <a:defRPr sz="2000"/>
            </a:lvl5pPr>
          </a:lstStyle>
          <a:p>
            <a:pPr marL="0" indent="0" algn="ctr" eaLnBrk="1" hangingPunct="1">
              <a:buFont typeface="Arial" charset="0"/>
              <a:buNone/>
            </a:pPr>
            <a:r>
              <a:rPr lang="de-DE">
                <a:latin typeface="Arial" charset="0"/>
                <a:cs typeface="Arial" charset="0"/>
              </a:rPr>
              <a:t>Stockholm </a:t>
            </a:r>
            <a:br>
              <a:rPr lang="de-DE">
                <a:latin typeface="Arial" charset="0"/>
                <a:cs typeface="Arial" charset="0"/>
              </a:rPr>
            </a:br>
            <a:r>
              <a:rPr lang="de-DE">
                <a:latin typeface="Arial" charset="0"/>
                <a:cs typeface="Arial" charset="0"/>
              </a:rPr>
              <a:t>20–21 </a:t>
            </a:r>
            <a:r>
              <a:rPr lang="de-DE" err="1">
                <a:latin typeface="Arial" charset="0"/>
                <a:cs typeface="Arial" charset="0"/>
              </a:rPr>
              <a:t>september</a:t>
            </a:r>
            <a:br>
              <a:rPr lang="de-DE">
                <a:latin typeface="Arial" charset="0"/>
                <a:cs typeface="Arial" charset="0"/>
              </a:rPr>
            </a:br>
            <a:r>
              <a:rPr lang="de-DE">
                <a:latin typeface="Arial" charset="0"/>
                <a:cs typeface="Arial" charset="0"/>
              </a:rPr>
              <a:t> </a:t>
            </a:r>
            <a:br>
              <a:rPr lang="de-DE">
                <a:latin typeface="Arial" charset="0"/>
                <a:cs typeface="Arial" charset="0"/>
              </a:rPr>
            </a:br>
            <a:r>
              <a:rPr lang="de-DE">
                <a:latin typeface="Arial" charset="0"/>
                <a:cs typeface="Arial" charset="0"/>
              </a:rPr>
              <a:t> Sven Svensson,</a:t>
            </a:r>
            <a:br>
              <a:rPr lang="de-DE">
                <a:latin typeface="Arial" charset="0"/>
                <a:cs typeface="Arial" charset="0"/>
              </a:rPr>
            </a:br>
            <a:r>
              <a:rPr lang="de-DE" err="1">
                <a:latin typeface="Arial" charset="0"/>
                <a:cs typeface="Arial" charset="0"/>
              </a:rPr>
              <a:t>generaldirektör</a:t>
            </a:r>
            <a:endParaRPr lang="sv-SE">
              <a:latin typeface="Arial" charset="0"/>
              <a:cs typeface="Arial" charset="0"/>
            </a:endParaRPr>
          </a:p>
        </p:txBody>
      </p:sp>
      <p:pic>
        <p:nvPicPr>
          <p:cNvPr id="9" name="Picture 8" descr="NV_4F_P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374" y="260352"/>
            <a:ext cx="720000" cy="8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481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ggande bild, rubrik, punktl.">
    <p:spTree>
      <p:nvGrpSpPr>
        <p:cNvPr id="1" name=""/>
        <p:cNvGrpSpPr/>
        <p:nvPr/>
      </p:nvGrpSpPr>
      <p:grpSpPr>
        <a:xfrm>
          <a:off x="0" y="0"/>
          <a:ext cx="0" cy="0"/>
          <a:chOff x="0" y="0"/>
          <a:chExt cx="0" cy="0"/>
        </a:xfrm>
      </p:grpSpPr>
      <p:sp>
        <p:nvSpPr>
          <p:cNvPr id="2" name="Rubrik 1"/>
          <p:cNvSpPr>
            <a:spLocks noGrp="1"/>
          </p:cNvSpPr>
          <p:nvPr>
            <p:ph type="title"/>
          </p:nvPr>
        </p:nvSpPr>
        <p:spPr>
          <a:xfrm>
            <a:off x="824400" y="464400"/>
            <a:ext cx="8136000" cy="1080000"/>
          </a:xfrm>
        </p:spPr>
        <p:txBody>
          <a:bodyPr>
            <a:noAutofit/>
          </a:body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9" name="Platshållare för bild 8"/>
          <p:cNvSpPr>
            <a:spLocks noGrp="1"/>
          </p:cNvSpPr>
          <p:nvPr>
            <p:ph type="pic" sz="quarter" idx="13"/>
          </p:nvPr>
        </p:nvSpPr>
        <p:spPr>
          <a:xfrm>
            <a:off x="0" y="1706400"/>
            <a:ext cx="4165200" cy="2775600"/>
          </a:xfrm>
        </p:spPr>
        <p:txBody>
          <a:bodyPr/>
          <a:lstStyle/>
          <a:p>
            <a:r>
              <a:rPr lang="sv-SE"/>
              <a:t>Klicka på ikonen för att lägga till en bild</a:t>
            </a:r>
          </a:p>
        </p:txBody>
      </p:sp>
      <p:sp>
        <p:nvSpPr>
          <p:cNvPr id="11" name="Platshållare för text 10"/>
          <p:cNvSpPr>
            <a:spLocks noGrp="1"/>
          </p:cNvSpPr>
          <p:nvPr>
            <p:ph type="body" sz="quarter" idx="14"/>
          </p:nvPr>
        </p:nvSpPr>
        <p:spPr>
          <a:xfrm>
            <a:off x="4320000" y="1620000"/>
            <a:ext cx="3686400" cy="2808000"/>
          </a:xfrm>
        </p:spPr>
        <p:txBody>
          <a:bodyPr>
            <a:noAutofit/>
          </a:bodyPr>
          <a:lstStyle>
            <a:lvl1pPr>
              <a:defRPr sz="2000"/>
            </a:lvl1pPr>
            <a:lvl2pPr>
              <a:defRPr sz="2000"/>
            </a:lvl2pPr>
            <a:lvl3pPr>
              <a:defRPr sz="2000"/>
            </a:lvl3pPr>
            <a:lvl4pPr>
              <a:defRPr sz="1800"/>
            </a:lvl4pPr>
            <a:lvl5pPr>
              <a:defRPr sz="1800"/>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1931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ående bild, rubrik, punktlista">
    <p:spTree>
      <p:nvGrpSpPr>
        <p:cNvPr id="1" name=""/>
        <p:cNvGrpSpPr/>
        <p:nvPr/>
      </p:nvGrpSpPr>
      <p:grpSpPr>
        <a:xfrm>
          <a:off x="0" y="0"/>
          <a:ext cx="0" cy="0"/>
          <a:chOff x="0" y="0"/>
          <a:chExt cx="0" cy="0"/>
        </a:xfrm>
      </p:grpSpPr>
      <p:sp>
        <p:nvSpPr>
          <p:cNvPr id="2" name="Rubrik 1"/>
          <p:cNvSpPr>
            <a:spLocks noGrp="1"/>
          </p:cNvSpPr>
          <p:nvPr>
            <p:ph type="title"/>
          </p:nvPr>
        </p:nvSpPr>
        <p:spPr>
          <a:xfrm>
            <a:off x="4320000" y="464400"/>
            <a:ext cx="3600000" cy="1080000"/>
          </a:xfrm>
        </p:spPr>
        <p:txBody>
          <a:bodyPr>
            <a:noAutofit/>
          </a:body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9" name="Platshållare för bild 8"/>
          <p:cNvSpPr>
            <a:spLocks noGrp="1" noChangeAspect="1"/>
          </p:cNvSpPr>
          <p:nvPr>
            <p:ph type="pic" sz="quarter" idx="13"/>
          </p:nvPr>
        </p:nvSpPr>
        <p:spPr>
          <a:xfrm>
            <a:off x="612000" y="0"/>
            <a:ext cx="3060000" cy="4590000"/>
          </a:xfrm>
        </p:spPr>
        <p:txBody>
          <a:bodyPr/>
          <a:lstStyle/>
          <a:p>
            <a:r>
              <a:rPr lang="sv-SE"/>
              <a:t>Klicka på ikonen för att lägga till en bild</a:t>
            </a:r>
          </a:p>
        </p:txBody>
      </p:sp>
      <p:sp>
        <p:nvSpPr>
          <p:cNvPr id="11" name="Platshållare för text 10"/>
          <p:cNvSpPr>
            <a:spLocks noGrp="1"/>
          </p:cNvSpPr>
          <p:nvPr>
            <p:ph type="body" sz="quarter" idx="14"/>
          </p:nvPr>
        </p:nvSpPr>
        <p:spPr>
          <a:xfrm>
            <a:off x="4320000" y="1620000"/>
            <a:ext cx="3686400" cy="2700000"/>
          </a:xfrm>
        </p:spPr>
        <p:txBody>
          <a:bodyPr>
            <a:noAutofit/>
          </a:bodyPr>
          <a:lstStyle>
            <a:lvl1pPr>
              <a:defRPr sz="2000"/>
            </a:lvl1pPr>
            <a:lvl2pPr>
              <a:defRPr sz="2000"/>
            </a:lvl2pPr>
            <a:lvl3pPr>
              <a:defRPr sz="2000"/>
            </a:lvl3pPr>
            <a:lvl4pPr>
              <a:defRPr sz="1800"/>
            </a:lvl4pPr>
            <a:lvl5pPr>
              <a:defRPr sz="1800"/>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3429557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vå liggande vä bilder och text">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9" name="Platshållare för bild 8"/>
          <p:cNvSpPr>
            <a:spLocks noGrp="1" noChangeAspect="1"/>
          </p:cNvSpPr>
          <p:nvPr>
            <p:ph type="pic" sz="quarter" idx="14"/>
          </p:nvPr>
        </p:nvSpPr>
        <p:spPr>
          <a:xfrm>
            <a:off x="612000" y="0"/>
            <a:ext cx="3240000" cy="2160000"/>
          </a:xfrm>
        </p:spPr>
        <p:txBody>
          <a:bodyPr/>
          <a:lstStyle/>
          <a:p>
            <a:r>
              <a:rPr lang="sv-SE"/>
              <a:t>Klicka på ikonen för att lägga till en bild</a:t>
            </a:r>
          </a:p>
        </p:txBody>
      </p:sp>
      <p:sp>
        <p:nvSpPr>
          <p:cNvPr id="11" name="Platshållare för bild 10"/>
          <p:cNvSpPr>
            <a:spLocks noGrp="1"/>
          </p:cNvSpPr>
          <p:nvPr>
            <p:ph type="pic" sz="quarter" idx="15"/>
          </p:nvPr>
        </p:nvSpPr>
        <p:spPr>
          <a:xfrm>
            <a:off x="612000" y="2319902"/>
            <a:ext cx="3240000" cy="2160000"/>
          </a:xfrm>
        </p:spPr>
        <p:txBody>
          <a:bodyPr/>
          <a:lstStyle/>
          <a:p>
            <a:r>
              <a:rPr lang="sv-SE"/>
              <a:t>Klicka på ikonen för att lägga till en bild</a:t>
            </a:r>
          </a:p>
        </p:txBody>
      </p:sp>
      <p:sp>
        <p:nvSpPr>
          <p:cNvPr id="13" name="Platshållare för text 12"/>
          <p:cNvSpPr>
            <a:spLocks noGrp="1"/>
          </p:cNvSpPr>
          <p:nvPr>
            <p:ph type="body" sz="quarter" idx="16"/>
          </p:nvPr>
        </p:nvSpPr>
        <p:spPr>
          <a:xfrm>
            <a:off x="4320000" y="464400"/>
            <a:ext cx="3596400" cy="3600000"/>
          </a:xfrm>
        </p:spPr>
        <p:txBody>
          <a:bodyPr>
            <a:noAutofit/>
          </a:bodyPr>
          <a:lstStyle>
            <a:lvl1pPr marL="12700" indent="0">
              <a:buFontTx/>
              <a:buNone/>
              <a:defRPr sz="2000"/>
            </a:lvl1pPr>
            <a:lvl2pPr marL="434250" indent="0">
              <a:buFontTx/>
              <a:buNone/>
              <a:defRPr sz="2000"/>
            </a:lvl2pPr>
            <a:lvl3pPr marL="914400" indent="0">
              <a:buFontTx/>
              <a:buNone/>
              <a:defRPr sz="2000"/>
            </a:lvl3pPr>
            <a:lvl4pPr marL="1312200" indent="0">
              <a:buFontTx/>
              <a:buNone/>
              <a:defRPr sz="1800"/>
            </a:lvl4pPr>
            <a:lvl5pPr marL="1828800" indent="0">
              <a:buFontTx/>
              <a:buNone/>
              <a:defRPr sz="1800"/>
            </a:lvl5pPr>
          </a:lstStyle>
          <a:p>
            <a:pPr lvl="0"/>
            <a:r>
              <a:rPr lang="sv-SE"/>
              <a:t>Klicka här för att ändra format på bakgrundstexten</a:t>
            </a:r>
          </a:p>
        </p:txBody>
      </p:sp>
    </p:spTree>
    <p:extLst>
      <p:ext uri="{BB962C8B-B14F-4D97-AF65-F5344CB8AC3E}">
        <p14:creationId xmlns:p14="http://schemas.microsoft.com/office/powerpoint/2010/main" val="1147853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vå liggande toppbilder, rubrik">
    <p:spTree>
      <p:nvGrpSpPr>
        <p:cNvPr id="1" name=""/>
        <p:cNvGrpSpPr/>
        <p:nvPr/>
      </p:nvGrpSpPr>
      <p:grpSpPr>
        <a:xfrm>
          <a:off x="0" y="0"/>
          <a:ext cx="0" cy="0"/>
          <a:chOff x="0" y="0"/>
          <a:chExt cx="0" cy="0"/>
        </a:xfrm>
      </p:grpSpPr>
      <p:sp>
        <p:nvSpPr>
          <p:cNvPr id="2" name="Rubrik 1"/>
          <p:cNvSpPr>
            <a:spLocks noGrp="1"/>
          </p:cNvSpPr>
          <p:nvPr>
            <p:ph type="title"/>
          </p:nvPr>
        </p:nvSpPr>
        <p:spPr>
          <a:xfrm>
            <a:off x="824400" y="2304000"/>
            <a:ext cx="7347600" cy="1555200"/>
          </a:xfrm>
        </p:spPr>
        <p:txBody>
          <a:bodyPr>
            <a:noAutofit/>
          </a:bodyPr>
          <a:lstStyle>
            <a:lvl1pPr>
              <a:defRPr cap="all" baseline="0"/>
            </a:lvl1p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9" name="Platshållare för bild 8"/>
          <p:cNvSpPr>
            <a:spLocks noGrp="1"/>
          </p:cNvSpPr>
          <p:nvPr>
            <p:ph type="pic" sz="quarter" idx="13"/>
          </p:nvPr>
        </p:nvSpPr>
        <p:spPr>
          <a:xfrm>
            <a:off x="842400" y="0"/>
            <a:ext cx="3600000" cy="2160000"/>
          </a:xfrm>
        </p:spPr>
        <p:txBody>
          <a:bodyPr/>
          <a:lstStyle/>
          <a:p>
            <a:r>
              <a:rPr lang="sv-SE"/>
              <a:t>Klicka på ikonen för att lägga till en bild</a:t>
            </a:r>
          </a:p>
        </p:txBody>
      </p:sp>
      <p:sp>
        <p:nvSpPr>
          <p:cNvPr id="11" name="Platshållare för bild 10"/>
          <p:cNvSpPr>
            <a:spLocks noGrp="1"/>
          </p:cNvSpPr>
          <p:nvPr>
            <p:ph type="pic" sz="quarter" idx="14"/>
          </p:nvPr>
        </p:nvSpPr>
        <p:spPr>
          <a:xfrm>
            <a:off x="4590000" y="0"/>
            <a:ext cx="3600000" cy="2160000"/>
          </a:xfrm>
        </p:spPr>
        <p:txBody>
          <a:bodyPr/>
          <a:lstStyle/>
          <a:p>
            <a:r>
              <a:rPr lang="sv-SE"/>
              <a:t>Klicka på ikonen för att lägga till en bild</a:t>
            </a:r>
          </a:p>
        </p:txBody>
      </p:sp>
    </p:spTree>
    <p:extLst>
      <p:ext uri="{BB962C8B-B14F-4D97-AF65-F5344CB8AC3E}">
        <p14:creationId xmlns:p14="http://schemas.microsoft.com/office/powerpoint/2010/main" val="62501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ående bild och rubrik">
    <p:spTree>
      <p:nvGrpSpPr>
        <p:cNvPr id="1" name=""/>
        <p:cNvGrpSpPr/>
        <p:nvPr/>
      </p:nvGrpSpPr>
      <p:grpSpPr>
        <a:xfrm>
          <a:off x="0" y="0"/>
          <a:ext cx="0" cy="0"/>
          <a:chOff x="0" y="0"/>
          <a:chExt cx="0" cy="0"/>
        </a:xfrm>
      </p:grpSpPr>
      <p:sp>
        <p:nvSpPr>
          <p:cNvPr id="2" name="Rubrik 1"/>
          <p:cNvSpPr>
            <a:spLocks noGrp="1"/>
          </p:cNvSpPr>
          <p:nvPr>
            <p:ph type="title"/>
          </p:nvPr>
        </p:nvSpPr>
        <p:spPr>
          <a:xfrm>
            <a:off x="4320000" y="464400"/>
            <a:ext cx="3600000" cy="2739600"/>
          </a:xfrm>
        </p:spPr>
        <p:txBody>
          <a:bodyPr>
            <a:noAutofit/>
          </a:body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8" name="Platshållare för bild 7"/>
          <p:cNvSpPr>
            <a:spLocks noGrp="1"/>
          </p:cNvSpPr>
          <p:nvPr>
            <p:ph type="pic" sz="quarter" idx="13"/>
          </p:nvPr>
        </p:nvSpPr>
        <p:spPr>
          <a:xfrm>
            <a:off x="612000" y="0"/>
            <a:ext cx="3060000" cy="4590000"/>
          </a:xfrm>
        </p:spPr>
        <p:txBody>
          <a:bodyPr/>
          <a:lstStyle/>
          <a:p>
            <a:r>
              <a:rPr lang="sv-SE"/>
              <a:t>Klicka på ikonen för att lägga till en bild</a:t>
            </a:r>
          </a:p>
        </p:txBody>
      </p:sp>
    </p:spTree>
    <p:extLst>
      <p:ext uri="{BB962C8B-B14F-4D97-AF65-F5344CB8AC3E}">
        <p14:creationId xmlns:p14="http://schemas.microsoft.com/office/powerpoint/2010/main" val="1776988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Innehåll utan bild, text, logo">
    <p:spTree>
      <p:nvGrpSpPr>
        <p:cNvPr id="1" name=""/>
        <p:cNvGrpSpPr/>
        <p:nvPr/>
      </p:nvGrpSpPr>
      <p:grpSpPr>
        <a:xfrm>
          <a:off x="0" y="0"/>
          <a:ext cx="0" cy="0"/>
          <a:chOff x="0" y="0"/>
          <a:chExt cx="0" cy="0"/>
        </a:xfrm>
      </p:grpSpPr>
      <p:sp>
        <p:nvSpPr>
          <p:cNvPr id="3" name="Platshållare för innehåll 2"/>
          <p:cNvSpPr>
            <a:spLocks noGrp="1"/>
          </p:cNvSpPr>
          <p:nvPr>
            <p:ph sz="quarter" idx="10"/>
          </p:nvPr>
        </p:nvSpPr>
        <p:spPr>
          <a:xfrm>
            <a:off x="360000" y="270000"/>
            <a:ext cx="8460000" cy="4407984"/>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2" name="Platshållare för datum 1"/>
          <p:cNvSpPr>
            <a:spLocks noGrp="1"/>
          </p:cNvSpPr>
          <p:nvPr>
            <p:ph type="dt" sz="half" idx="11"/>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2"/>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3"/>
          </p:nvPr>
        </p:nvSpPr>
        <p:spPr/>
        <p:txBody>
          <a:bodyPr/>
          <a:lstStyle/>
          <a:p>
            <a:fld id="{1844E2AD-2CA4-4022-8F3B-D585D66E2E30}" type="slidenum">
              <a:rPr lang="sv-SE" smtClean="0"/>
              <a:pPr/>
              <a:t>‹#›</a:t>
            </a:fld>
            <a:endParaRPr lang="sv-SE"/>
          </a:p>
        </p:txBody>
      </p:sp>
    </p:spTree>
    <p:extLst>
      <p:ext uri="{BB962C8B-B14F-4D97-AF65-F5344CB8AC3E}">
        <p14:creationId xmlns:p14="http://schemas.microsoft.com/office/powerpoint/2010/main" val="3581272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CB539C2-EEB9-4CD4-A044-B65BDB9AB022}"/>
              </a:ext>
            </a:extLst>
          </p:cNvPr>
          <p:cNvSpPr>
            <a:spLocks noGrp="1"/>
          </p:cNvSpPr>
          <p:nvPr>
            <p:ph type="ctrTitle"/>
          </p:nvPr>
        </p:nvSpPr>
        <p:spPr>
          <a:xfrm>
            <a:off x="1143000" y="841772"/>
            <a:ext cx="6858000" cy="1790700"/>
          </a:xfrm>
        </p:spPr>
        <p:txBody>
          <a:bodyPr anchor="b"/>
          <a:lstStyle>
            <a:lvl1pPr algn="ctr">
              <a:defRPr sz="4500"/>
            </a:lvl1pPr>
          </a:lstStyle>
          <a:p>
            <a:r>
              <a:rPr lang="sv-SE"/>
              <a:t>Klicka här för att ändra mall för rubrikformat</a:t>
            </a:r>
          </a:p>
        </p:txBody>
      </p:sp>
      <p:sp>
        <p:nvSpPr>
          <p:cNvPr id="3" name="Underrubrik 2">
            <a:extLst>
              <a:ext uri="{FF2B5EF4-FFF2-40B4-BE49-F238E27FC236}">
                <a16:creationId xmlns:a16="http://schemas.microsoft.com/office/drawing/2014/main" id="{C6C566B4-0789-4100-A246-A83E6F1CAD6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sv-SE"/>
              <a:t>Klicka här för att ändra mall för underrubrikformat</a:t>
            </a:r>
          </a:p>
        </p:txBody>
      </p:sp>
    </p:spTree>
    <p:extLst>
      <p:ext uri="{BB962C8B-B14F-4D97-AF65-F5344CB8AC3E}">
        <p14:creationId xmlns:p14="http://schemas.microsoft.com/office/powerpoint/2010/main" val="3239929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cSld name="1_Avsnittsrubrik">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277C944-4CEE-4C06-A523-52855DF4127D}"/>
              </a:ext>
            </a:extLst>
          </p:cNvPr>
          <p:cNvSpPr>
            <a:spLocks noGrp="1"/>
          </p:cNvSpPr>
          <p:nvPr>
            <p:ph type="title" hasCustomPrompt="1"/>
          </p:nvPr>
        </p:nvSpPr>
        <p:spPr>
          <a:xfrm>
            <a:off x="672300" y="2173500"/>
            <a:ext cx="7330500" cy="1501200"/>
          </a:xfrm>
        </p:spPr>
        <p:txBody>
          <a:bodyPr anchor="b"/>
          <a:lstStyle>
            <a:lvl1pPr marL="0" indent="0">
              <a:buFont typeface="+mj-lt"/>
              <a:buNone/>
              <a:defRPr sz="4050" u="sng">
                <a:solidFill>
                  <a:schemeClr val="bg1"/>
                </a:solidFill>
              </a:defRPr>
            </a:lvl1pPr>
          </a:lstStyle>
          <a:p>
            <a:r>
              <a:rPr lang="sv-SE"/>
              <a:t>Kapitelrubrik</a:t>
            </a:r>
          </a:p>
        </p:txBody>
      </p:sp>
      <p:sp>
        <p:nvSpPr>
          <p:cNvPr id="3" name="Platshållare för text 2">
            <a:extLst>
              <a:ext uri="{FF2B5EF4-FFF2-40B4-BE49-F238E27FC236}">
                <a16:creationId xmlns:a16="http://schemas.microsoft.com/office/drawing/2014/main" id="{84E1B9C6-33D7-45A3-8F1E-F2C5372671D0}"/>
              </a:ext>
            </a:extLst>
          </p:cNvPr>
          <p:cNvSpPr>
            <a:spLocks noGrp="1"/>
          </p:cNvSpPr>
          <p:nvPr>
            <p:ph type="body" idx="1"/>
          </p:nvPr>
        </p:nvSpPr>
        <p:spPr>
          <a:xfrm>
            <a:off x="672300" y="3817688"/>
            <a:ext cx="7322400" cy="510300"/>
          </a:xfrm>
        </p:spPr>
        <p:txBody>
          <a:bodyPr/>
          <a:lstStyle>
            <a:lvl1pPr marL="0" indent="0">
              <a:buNone/>
              <a:defRPr sz="21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sv-SE"/>
              <a:t>Klicka här för att ändra format på bakgrundstexten</a:t>
            </a:r>
          </a:p>
        </p:txBody>
      </p:sp>
    </p:spTree>
    <p:extLst>
      <p:ext uri="{BB962C8B-B14F-4D97-AF65-F5344CB8AC3E}">
        <p14:creationId xmlns:p14="http://schemas.microsoft.com/office/powerpoint/2010/main" val="350823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 grå med rubrik och text">
    <p:spTree>
      <p:nvGrpSpPr>
        <p:cNvPr id="1" name=""/>
        <p:cNvGrpSpPr/>
        <p:nvPr/>
      </p:nvGrpSpPr>
      <p:grpSpPr>
        <a:xfrm>
          <a:off x="0" y="0"/>
          <a:ext cx="0" cy="0"/>
          <a:chOff x="0" y="0"/>
          <a:chExt cx="0" cy="0"/>
        </a:xfrm>
      </p:grpSpPr>
      <p:sp>
        <p:nvSpPr>
          <p:cNvPr id="2" name="Rektangel 1"/>
          <p:cNvSpPr/>
          <p:nvPr userDrawn="1"/>
        </p:nvSpPr>
        <p:spPr>
          <a:xfrm>
            <a:off x="0" y="1386000"/>
            <a:ext cx="9147600" cy="3240000"/>
          </a:xfrm>
          <a:prstGeom prst="rect">
            <a:avLst/>
          </a:prstGeom>
          <a:solidFill>
            <a:srgbClr val="717F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ubrik 1">
            <a:extLst>
              <a:ext uri="{FF2B5EF4-FFF2-40B4-BE49-F238E27FC236}">
                <a16:creationId xmlns:a16="http://schemas.microsoft.com/office/drawing/2014/main" id="{4D5329F3-D0E0-4E7F-8B15-6A56B66E78C9}"/>
              </a:ext>
            </a:extLst>
          </p:cNvPr>
          <p:cNvSpPr>
            <a:spLocks noGrp="1"/>
          </p:cNvSpPr>
          <p:nvPr>
            <p:ph type="title" hasCustomPrompt="1"/>
          </p:nvPr>
        </p:nvSpPr>
        <p:spPr>
          <a:xfrm>
            <a:off x="3419872" y="1412777"/>
            <a:ext cx="3780000" cy="1080000"/>
          </a:xfrm>
        </p:spPr>
        <p:txBody>
          <a:bodyPr>
            <a:noAutofit/>
          </a:bodyPr>
          <a:lstStyle>
            <a:lvl1pPr algn="ctr">
              <a:defRPr cap="all" baseline="0">
                <a:solidFill>
                  <a:schemeClr val="bg1"/>
                </a:solidFill>
              </a:defRPr>
            </a:lvl1pPr>
          </a:lstStyle>
          <a:p>
            <a:r>
              <a:rPr lang="sv-SE"/>
              <a:t>Miljöekonomi-dagarna 2050</a:t>
            </a:r>
          </a:p>
        </p:txBody>
      </p:sp>
      <p:sp>
        <p:nvSpPr>
          <p:cNvPr id="4" name="Platshållare för datum 3"/>
          <p:cNvSpPr>
            <a:spLocks noGrp="1"/>
          </p:cNvSpPr>
          <p:nvPr>
            <p:ph type="dt" sz="half" idx="10"/>
          </p:nvPr>
        </p:nvSpPr>
        <p:spPr/>
        <p:txBody>
          <a:bodyPr/>
          <a:lstStyle/>
          <a:p>
            <a:fld id="{DB20D2D8-1CB8-430C-8B77-FBDC8A53D0B9}" type="datetime1">
              <a:rPr lang="sv-SE" smtClean="0"/>
              <a:t>2020-12-07</a:t>
            </a:fld>
            <a:endParaRPr lang="sv-SE"/>
          </a:p>
        </p:txBody>
      </p:sp>
      <p:sp>
        <p:nvSpPr>
          <p:cNvPr id="5" name="Platshållare för sidfot 4"/>
          <p:cNvSpPr>
            <a:spLocks noGrp="1"/>
          </p:cNvSpPr>
          <p:nvPr>
            <p:ph type="ftr" sz="quarter" idx="11"/>
          </p:nvPr>
        </p:nvSpPr>
        <p:spPr/>
        <p:txBody>
          <a:body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12"/>
          </p:nvPr>
        </p:nvSpPr>
        <p:spPr/>
        <p:txBody>
          <a:bodyPr/>
          <a:lstStyle>
            <a:lvl1pPr algn="r">
              <a:defRPr/>
            </a:lvl1pPr>
          </a:lstStyle>
          <a:p>
            <a:fld id="{1844E2AD-2CA4-4022-8F3B-D585D66E2E30}" type="slidenum">
              <a:rPr lang="sv-SE" smtClean="0"/>
              <a:pPr/>
              <a:t>‹#›</a:t>
            </a:fld>
            <a:endParaRPr lang="sv-SE"/>
          </a:p>
        </p:txBody>
      </p:sp>
      <p:pic>
        <p:nvPicPr>
          <p:cNvPr id="10" name="Picture 8" descr="NV_4F_P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374" y="260352"/>
            <a:ext cx="720000" cy="8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ubrik 1"/>
          <p:cNvSpPr txBox="1">
            <a:spLocks/>
          </p:cNvSpPr>
          <p:nvPr userDrawn="1"/>
        </p:nvSpPr>
        <p:spPr>
          <a:xfrm>
            <a:off x="3420000" y="1412777"/>
            <a:ext cx="3780000" cy="1080000"/>
          </a:xfrm>
          <a:prstGeom prst="rect">
            <a:avLst/>
          </a:prstGeom>
        </p:spPr>
        <p:txBody>
          <a:bodyPr vert="horz" lIns="91440" tIns="45720" rIns="91440" bIns="45720" rtlCol="0" anchor="t">
            <a:noAutofit/>
          </a:bodyPr>
          <a:lstStyle>
            <a:lvl1pPr algn="ctr" defTabSz="914400" rtl="0" eaLnBrk="1" latinLnBrk="0" hangingPunct="1">
              <a:spcBef>
                <a:spcPct val="0"/>
              </a:spcBef>
              <a:buNone/>
              <a:defRPr sz="3000" b="1" kern="1200" cap="all" baseline="0">
                <a:solidFill>
                  <a:srgbClr val="5F5F5F"/>
                </a:solidFill>
                <a:latin typeface="Arial" pitchFamily="34" charset="0"/>
                <a:ea typeface="+mj-ea"/>
                <a:cs typeface="Arial" pitchFamily="34" charset="0"/>
              </a:defRPr>
            </a:lvl1pPr>
          </a:lstStyle>
          <a:p>
            <a:endParaRPr lang="sv-SE">
              <a:solidFill>
                <a:schemeClr val="bg1"/>
              </a:solidFill>
            </a:endParaRPr>
          </a:p>
        </p:txBody>
      </p:sp>
      <p:sp>
        <p:nvSpPr>
          <p:cNvPr id="12" name="Platshållare för text 11"/>
          <p:cNvSpPr>
            <a:spLocks noGrp="1"/>
          </p:cNvSpPr>
          <p:nvPr>
            <p:ph type="body" sz="quarter" idx="15" hasCustomPrompt="1"/>
          </p:nvPr>
        </p:nvSpPr>
        <p:spPr>
          <a:xfrm>
            <a:off x="3420000" y="2556000"/>
            <a:ext cx="3780000" cy="2052000"/>
          </a:xfrm>
        </p:spPr>
        <p:txBody>
          <a:bodyPr>
            <a:noAutofit/>
          </a:bodyPr>
          <a:lstStyle>
            <a:lvl1pPr marL="0" indent="0" algn="ctr" eaLnBrk="1" hangingPunct="1">
              <a:spcAft>
                <a:spcPts val="0"/>
              </a:spcAft>
              <a:buFont typeface="Arial" charset="0"/>
              <a:buNone/>
              <a:defRPr sz="2400">
                <a:solidFill>
                  <a:schemeClr val="bg1"/>
                </a:solidFill>
              </a:defRPr>
            </a:lvl1pPr>
            <a:lvl2pPr marL="434250" indent="0" algn="ctr">
              <a:buFontTx/>
              <a:buNone/>
              <a:defRPr sz="2000"/>
            </a:lvl2pPr>
            <a:lvl3pPr marL="914400" indent="0" algn="ctr">
              <a:buFontTx/>
              <a:buNone/>
              <a:defRPr sz="2000"/>
            </a:lvl3pPr>
            <a:lvl4pPr marL="1312200" indent="0" algn="ctr">
              <a:buFontTx/>
              <a:buNone/>
              <a:defRPr sz="2000"/>
            </a:lvl4pPr>
            <a:lvl5pPr marL="1828800" indent="0" algn="ctr">
              <a:buFontTx/>
              <a:buNone/>
              <a:defRPr sz="2000"/>
            </a:lvl5pPr>
          </a:lstStyle>
          <a:p>
            <a:pPr marL="0" indent="0" algn="ctr" eaLnBrk="1" hangingPunct="1">
              <a:buFont typeface="Arial" charset="0"/>
              <a:buNone/>
            </a:pPr>
            <a:r>
              <a:rPr lang="de-DE">
                <a:latin typeface="Arial" charset="0"/>
                <a:cs typeface="Arial" charset="0"/>
              </a:rPr>
              <a:t>Stockholm </a:t>
            </a:r>
            <a:br>
              <a:rPr lang="de-DE">
                <a:latin typeface="Arial" charset="0"/>
                <a:cs typeface="Arial" charset="0"/>
              </a:rPr>
            </a:br>
            <a:r>
              <a:rPr lang="de-DE">
                <a:latin typeface="Arial" charset="0"/>
                <a:cs typeface="Arial" charset="0"/>
              </a:rPr>
              <a:t>20–21 </a:t>
            </a:r>
            <a:r>
              <a:rPr lang="de-DE" err="1">
                <a:latin typeface="Arial" charset="0"/>
                <a:cs typeface="Arial" charset="0"/>
              </a:rPr>
              <a:t>september</a:t>
            </a:r>
            <a:br>
              <a:rPr lang="de-DE">
                <a:latin typeface="Arial" charset="0"/>
                <a:cs typeface="Arial" charset="0"/>
              </a:rPr>
            </a:br>
            <a:r>
              <a:rPr lang="de-DE">
                <a:latin typeface="Arial" charset="0"/>
                <a:cs typeface="Arial" charset="0"/>
              </a:rPr>
              <a:t> </a:t>
            </a:r>
            <a:br>
              <a:rPr lang="de-DE">
                <a:latin typeface="Arial" charset="0"/>
                <a:cs typeface="Arial" charset="0"/>
              </a:rPr>
            </a:br>
            <a:r>
              <a:rPr lang="de-DE">
                <a:latin typeface="Arial" charset="0"/>
                <a:cs typeface="Arial" charset="0"/>
              </a:rPr>
              <a:t> Sven Svensson,</a:t>
            </a:r>
            <a:br>
              <a:rPr lang="de-DE">
                <a:latin typeface="Arial" charset="0"/>
                <a:cs typeface="Arial" charset="0"/>
              </a:rPr>
            </a:br>
            <a:r>
              <a:rPr lang="de-DE" err="1">
                <a:latin typeface="Arial" charset="0"/>
                <a:cs typeface="Arial" charset="0"/>
              </a:rPr>
              <a:t>generaldirektör</a:t>
            </a:r>
            <a:endParaRPr lang="sv-SE">
              <a:latin typeface="Arial" charset="0"/>
              <a:cs typeface="Arial" charset="0"/>
            </a:endParaRPr>
          </a:p>
        </p:txBody>
      </p:sp>
    </p:spTree>
    <p:extLst>
      <p:ext uri="{BB962C8B-B14F-4D97-AF65-F5344CB8AC3E}">
        <p14:creationId xmlns:p14="http://schemas.microsoft.com/office/powerpoint/2010/main" val="1436900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tart blå med rubrik och text">
    <p:spTree>
      <p:nvGrpSpPr>
        <p:cNvPr id="1" name=""/>
        <p:cNvGrpSpPr/>
        <p:nvPr/>
      </p:nvGrpSpPr>
      <p:grpSpPr>
        <a:xfrm>
          <a:off x="0" y="0"/>
          <a:ext cx="0" cy="0"/>
          <a:chOff x="0" y="0"/>
          <a:chExt cx="0" cy="0"/>
        </a:xfrm>
      </p:grpSpPr>
      <p:sp>
        <p:nvSpPr>
          <p:cNvPr id="2" name="Rektangel 1"/>
          <p:cNvSpPr/>
          <p:nvPr userDrawn="1"/>
        </p:nvSpPr>
        <p:spPr>
          <a:xfrm>
            <a:off x="0" y="1386000"/>
            <a:ext cx="9147600" cy="3240000"/>
          </a:xfrm>
          <a:prstGeom prst="rect">
            <a:avLst/>
          </a:prstGeom>
          <a:solidFill>
            <a:srgbClr val="7E99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4" name="Platshållare för datum 3"/>
          <p:cNvSpPr>
            <a:spLocks noGrp="1"/>
          </p:cNvSpPr>
          <p:nvPr>
            <p:ph type="dt" sz="half" idx="10"/>
          </p:nvPr>
        </p:nvSpPr>
        <p:spPr/>
        <p:txBody>
          <a:bodyPr/>
          <a:lstStyle/>
          <a:p>
            <a:fld id="{DB20D2D8-1CB8-430C-8B77-FBDC8A53D0B9}" type="datetime1">
              <a:rPr lang="sv-SE" smtClean="0"/>
              <a:t>2020-12-07</a:t>
            </a:fld>
            <a:endParaRPr lang="sv-SE"/>
          </a:p>
        </p:txBody>
      </p:sp>
      <p:sp>
        <p:nvSpPr>
          <p:cNvPr id="5" name="Platshållare för sidfot 4"/>
          <p:cNvSpPr>
            <a:spLocks noGrp="1"/>
          </p:cNvSpPr>
          <p:nvPr>
            <p:ph type="ftr" sz="quarter" idx="11"/>
          </p:nvPr>
        </p:nvSpPr>
        <p:spPr/>
        <p:txBody>
          <a:body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12"/>
          </p:nvPr>
        </p:nvSpPr>
        <p:spPr/>
        <p:txBody>
          <a:bodyPr/>
          <a:lstStyle>
            <a:lvl1pPr algn="r">
              <a:defRPr/>
            </a:lvl1pPr>
          </a:lstStyle>
          <a:p>
            <a:fld id="{1844E2AD-2CA4-4022-8F3B-D585D66E2E30}" type="slidenum">
              <a:rPr lang="sv-SE" smtClean="0"/>
              <a:pPr/>
              <a:t>‹#›</a:t>
            </a:fld>
            <a:endParaRPr lang="sv-SE"/>
          </a:p>
        </p:txBody>
      </p:sp>
      <p:pic>
        <p:nvPicPr>
          <p:cNvPr id="10" name="Picture 8" descr="NV_4F_PC"/>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374" y="260352"/>
            <a:ext cx="720000" cy="80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Platshållare för text 11"/>
          <p:cNvSpPr>
            <a:spLocks noGrp="1"/>
          </p:cNvSpPr>
          <p:nvPr>
            <p:ph type="body" sz="quarter" idx="15" hasCustomPrompt="1"/>
          </p:nvPr>
        </p:nvSpPr>
        <p:spPr>
          <a:xfrm>
            <a:off x="3420000" y="2556000"/>
            <a:ext cx="3780000" cy="2052000"/>
          </a:xfrm>
        </p:spPr>
        <p:txBody>
          <a:bodyPr>
            <a:noAutofit/>
          </a:bodyPr>
          <a:lstStyle>
            <a:lvl1pPr marL="0" indent="0" algn="ctr" eaLnBrk="1" hangingPunct="1">
              <a:spcAft>
                <a:spcPts val="0"/>
              </a:spcAft>
              <a:buFont typeface="Arial" charset="0"/>
              <a:buNone/>
              <a:defRPr sz="2400">
                <a:solidFill>
                  <a:schemeClr val="bg1"/>
                </a:solidFill>
              </a:defRPr>
            </a:lvl1pPr>
            <a:lvl2pPr marL="434250" indent="0" algn="ctr">
              <a:buFontTx/>
              <a:buNone/>
              <a:defRPr sz="2000"/>
            </a:lvl2pPr>
            <a:lvl3pPr marL="914400" indent="0" algn="ctr">
              <a:buFontTx/>
              <a:buNone/>
              <a:defRPr sz="2000"/>
            </a:lvl3pPr>
            <a:lvl4pPr marL="1312200" indent="0" algn="ctr">
              <a:buFontTx/>
              <a:buNone/>
              <a:defRPr sz="2000"/>
            </a:lvl4pPr>
            <a:lvl5pPr marL="1828800" indent="0" algn="ctr">
              <a:buFontTx/>
              <a:buNone/>
              <a:defRPr sz="2000"/>
            </a:lvl5pPr>
          </a:lstStyle>
          <a:p>
            <a:pPr marL="0" indent="0" algn="ctr" eaLnBrk="1" hangingPunct="1">
              <a:buFont typeface="Arial" charset="0"/>
              <a:buNone/>
            </a:pPr>
            <a:r>
              <a:rPr lang="de-DE">
                <a:latin typeface="Arial" charset="0"/>
                <a:cs typeface="Arial" charset="0"/>
              </a:rPr>
              <a:t>Stockholm </a:t>
            </a:r>
            <a:br>
              <a:rPr lang="de-DE">
                <a:latin typeface="Arial" charset="0"/>
                <a:cs typeface="Arial" charset="0"/>
              </a:rPr>
            </a:br>
            <a:r>
              <a:rPr lang="de-DE">
                <a:latin typeface="Arial" charset="0"/>
                <a:cs typeface="Arial" charset="0"/>
              </a:rPr>
              <a:t>20–21 </a:t>
            </a:r>
            <a:r>
              <a:rPr lang="de-DE" err="1">
                <a:latin typeface="Arial" charset="0"/>
                <a:cs typeface="Arial" charset="0"/>
              </a:rPr>
              <a:t>september</a:t>
            </a:r>
            <a:br>
              <a:rPr lang="de-DE">
                <a:latin typeface="Arial" charset="0"/>
                <a:cs typeface="Arial" charset="0"/>
              </a:rPr>
            </a:br>
            <a:r>
              <a:rPr lang="de-DE">
                <a:latin typeface="Arial" charset="0"/>
                <a:cs typeface="Arial" charset="0"/>
              </a:rPr>
              <a:t> </a:t>
            </a:r>
            <a:br>
              <a:rPr lang="de-DE">
                <a:latin typeface="Arial" charset="0"/>
                <a:cs typeface="Arial" charset="0"/>
              </a:rPr>
            </a:br>
            <a:r>
              <a:rPr lang="de-DE">
                <a:latin typeface="Arial" charset="0"/>
                <a:cs typeface="Arial" charset="0"/>
              </a:rPr>
              <a:t> Sven Svensson,</a:t>
            </a:r>
            <a:br>
              <a:rPr lang="de-DE">
                <a:latin typeface="Arial" charset="0"/>
                <a:cs typeface="Arial" charset="0"/>
              </a:rPr>
            </a:br>
            <a:r>
              <a:rPr lang="de-DE" err="1">
                <a:latin typeface="Arial" charset="0"/>
                <a:cs typeface="Arial" charset="0"/>
              </a:rPr>
              <a:t>generaldirektör</a:t>
            </a:r>
            <a:endParaRPr lang="sv-SE">
              <a:latin typeface="Arial" charset="0"/>
              <a:cs typeface="Arial" charset="0"/>
            </a:endParaRPr>
          </a:p>
        </p:txBody>
      </p:sp>
      <p:sp>
        <p:nvSpPr>
          <p:cNvPr id="11" name="Rubrik 1">
            <a:extLst>
              <a:ext uri="{FF2B5EF4-FFF2-40B4-BE49-F238E27FC236}">
                <a16:creationId xmlns:a16="http://schemas.microsoft.com/office/drawing/2014/main" id="{D8A85128-4B2E-4995-9DDA-E09BF020E987}"/>
              </a:ext>
            </a:extLst>
          </p:cNvPr>
          <p:cNvSpPr>
            <a:spLocks noGrp="1"/>
          </p:cNvSpPr>
          <p:nvPr>
            <p:ph type="title" hasCustomPrompt="1"/>
          </p:nvPr>
        </p:nvSpPr>
        <p:spPr>
          <a:xfrm>
            <a:off x="3419872" y="1412777"/>
            <a:ext cx="3780000" cy="1080000"/>
          </a:xfrm>
        </p:spPr>
        <p:txBody>
          <a:bodyPr>
            <a:noAutofit/>
          </a:bodyPr>
          <a:lstStyle>
            <a:lvl1pPr algn="ctr">
              <a:defRPr cap="all" baseline="0">
                <a:solidFill>
                  <a:schemeClr val="bg1"/>
                </a:solidFill>
              </a:defRPr>
            </a:lvl1pPr>
          </a:lstStyle>
          <a:p>
            <a:r>
              <a:rPr lang="sv-SE"/>
              <a:t>Miljöekonomi-dagarna 2050</a:t>
            </a:r>
          </a:p>
        </p:txBody>
      </p:sp>
    </p:spTree>
    <p:extLst>
      <p:ext uri="{BB962C8B-B14F-4D97-AF65-F5344CB8AC3E}">
        <p14:creationId xmlns:p14="http://schemas.microsoft.com/office/powerpoint/2010/main" val="586176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Rubrik, punktlista, diagram">
    <p:spTree>
      <p:nvGrpSpPr>
        <p:cNvPr id="1" name=""/>
        <p:cNvGrpSpPr/>
        <p:nvPr/>
      </p:nvGrpSpPr>
      <p:grpSpPr>
        <a:xfrm>
          <a:off x="0" y="0"/>
          <a:ext cx="0" cy="0"/>
          <a:chOff x="0" y="0"/>
          <a:chExt cx="0" cy="0"/>
        </a:xfrm>
      </p:grpSpPr>
      <p:sp>
        <p:nvSpPr>
          <p:cNvPr id="2" name="Rubrik 1"/>
          <p:cNvSpPr>
            <a:spLocks noGrp="1"/>
          </p:cNvSpPr>
          <p:nvPr>
            <p:ph type="title"/>
          </p:nvPr>
        </p:nvSpPr>
        <p:spPr>
          <a:xfrm>
            <a:off x="824400" y="464400"/>
            <a:ext cx="7344000" cy="1080000"/>
          </a:xfrm>
        </p:spPr>
        <p:txBody>
          <a:bodyPr anchor="t">
            <a:noAutofit/>
          </a:bodyPr>
          <a:lstStyle>
            <a:lvl1pPr algn="l">
              <a:defRPr sz="3000" b="1">
                <a:latin typeface="Arial" pitchFamily="34" charset="0"/>
                <a:cs typeface="Arial" pitchFamily="34" charset="0"/>
              </a:defRPr>
            </a:lvl1pPr>
          </a:lstStyle>
          <a:p>
            <a:r>
              <a:rPr lang="sv-SE"/>
              <a:t>Klicka här för att ändra mall för rubrikformat</a:t>
            </a:r>
          </a:p>
        </p:txBody>
      </p:sp>
      <p:sp>
        <p:nvSpPr>
          <p:cNvPr id="3" name="Platshållare för innehåll 2"/>
          <p:cNvSpPr>
            <a:spLocks noGrp="1"/>
          </p:cNvSpPr>
          <p:nvPr>
            <p:ph idx="1"/>
          </p:nvPr>
        </p:nvSpPr>
        <p:spPr>
          <a:xfrm>
            <a:off x="824400" y="1548000"/>
            <a:ext cx="7344000" cy="3267419"/>
          </a:xfrm>
        </p:spPr>
        <p:txBody>
          <a:bodyPr>
            <a:noAutofit/>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marL="756000" indent="-252000">
              <a:buFont typeface="Wingdings" pitchFamily="2" charset="2"/>
              <a:buChar char="§"/>
              <a:defRPr>
                <a:latin typeface="Arial" pitchFamily="34" charset="0"/>
                <a:cs typeface="Arial" pitchFamily="34" charset="0"/>
              </a:defRPr>
            </a:lvl3pPr>
            <a:lvl4pPr>
              <a:defRPr sz="2400">
                <a:latin typeface="Arial" pitchFamily="34" charset="0"/>
                <a:cs typeface="Arial" pitchFamily="34" charset="0"/>
              </a:defRPr>
            </a:lvl4pPr>
            <a:lvl5pPr>
              <a:defRPr sz="2400">
                <a:latin typeface="Arial" pitchFamily="34" charset="0"/>
                <a:cs typeface="Arial" pitchFamily="34" charset="0"/>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10"/>
          </p:nvPr>
        </p:nvSpPr>
        <p:spPr>
          <a:xfrm>
            <a:off x="3099600" y="4845255"/>
            <a:ext cx="752320" cy="189000"/>
          </a:xfrm>
        </p:spPr>
        <p:txBody>
          <a:bodyPr/>
          <a:lstStyle/>
          <a:p>
            <a:fld id="{31F8AAC4-2748-4E53-A84E-4A6AD65B6C1B}" type="datetime1">
              <a:rPr lang="sv-SE" smtClean="0"/>
              <a:t>2020-12-07</a:t>
            </a:fld>
            <a:endParaRPr lang="sv-SE"/>
          </a:p>
        </p:txBody>
      </p:sp>
      <p:sp>
        <p:nvSpPr>
          <p:cNvPr id="5" name="Platshållare för sidfot 4"/>
          <p:cNvSpPr>
            <a:spLocks noGrp="1"/>
          </p:cNvSpPr>
          <p:nvPr>
            <p:ph type="ftr" sz="quarter" idx="11"/>
          </p:nvPr>
        </p:nvSpPr>
        <p:spPr>
          <a:xfrm>
            <a:off x="92990" y="4845255"/>
            <a:ext cx="3038850" cy="189000"/>
          </a:xfrm>
        </p:spPr>
        <p:txBody>
          <a:body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12"/>
          </p:nvPr>
        </p:nvSpPr>
        <p:spPr>
          <a:xfrm>
            <a:off x="3837600" y="4845255"/>
            <a:ext cx="360000" cy="189000"/>
          </a:xfrm>
        </p:spPr>
        <p:txBody>
          <a:bodyPr/>
          <a:lstStyle>
            <a:lvl1pPr algn="r">
              <a:defRPr/>
            </a:lvl1pPr>
          </a:lstStyle>
          <a:p>
            <a:fld id="{1844E2AD-2CA4-4022-8F3B-D585D66E2E30}" type="slidenum">
              <a:rPr lang="sv-SE" smtClean="0"/>
              <a:pPr/>
              <a:t>‹#›</a:t>
            </a:fld>
            <a:endParaRPr lang="sv-SE"/>
          </a:p>
        </p:txBody>
      </p:sp>
    </p:spTree>
    <p:extLst>
      <p:ext uri="{BB962C8B-B14F-4D97-AF65-F5344CB8AC3E}">
        <p14:creationId xmlns:p14="http://schemas.microsoft.com/office/powerpoint/2010/main" val="4258688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diagram och punktlista">
    <p:spTree>
      <p:nvGrpSpPr>
        <p:cNvPr id="1" name=""/>
        <p:cNvGrpSpPr/>
        <p:nvPr/>
      </p:nvGrpSpPr>
      <p:grpSpPr>
        <a:xfrm>
          <a:off x="0" y="0"/>
          <a:ext cx="0" cy="0"/>
          <a:chOff x="0" y="0"/>
          <a:chExt cx="0" cy="0"/>
        </a:xfrm>
      </p:grpSpPr>
      <p:sp>
        <p:nvSpPr>
          <p:cNvPr id="2" name="Rubrik 1"/>
          <p:cNvSpPr>
            <a:spLocks noGrp="1"/>
          </p:cNvSpPr>
          <p:nvPr>
            <p:ph type="title"/>
          </p:nvPr>
        </p:nvSpPr>
        <p:spPr>
          <a:xfrm>
            <a:off x="824400" y="464400"/>
            <a:ext cx="7344000" cy="1080000"/>
          </a:xfrm>
        </p:spPr>
        <p:txBody>
          <a:body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7" name="Platshållare för diagram 6"/>
          <p:cNvSpPr>
            <a:spLocks noGrp="1"/>
          </p:cNvSpPr>
          <p:nvPr>
            <p:ph type="chart" sz="quarter" idx="13"/>
          </p:nvPr>
        </p:nvSpPr>
        <p:spPr>
          <a:xfrm>
            <a:off x="824400" y="1547999"/>
            <a:ext cx="4140000" cy="3268800"/>
          </a:xfrm>
        </p:spPr>
        <p:txBody>
          <a:bodyPr/>
          <a:lstStyle/>
          <a:p>
            <a:r>
              <a:rPr lang="sv-SE"/>
              <a:t>Klicka på ikonen för att lägga till ett diagram</a:t>
            </a:r>
          </a:p>
        </p:txBody>
      </p:sp>
      <p:sp>
        <p:nvSpPr>
          <p:cNvPr id="10" name="Platshållare för text 10"/>
          <p:cNvSpPr>
            <a:spLocks noGrp="1"/>
          </p:cNvSpPr>
          <p:nvPr>
            <p:ph type="body" sz="quarter" idx="15"/>
          </p:nvPr>
        </p:nvSpPr>
        <p:spPr>
          <a:xfrm>
            <a:off x="5129015" y="1548000"/>
            <a:ext cx="3038328" cy="3268800"/>
          </a:xfrm>
        </p:spPr>
        <p:txBody>
          <a:bodyPr>
            <a:noAutofit/>
          </a:bodyPr>
          <a:lstStyle>
            <a:lvl1pPr>
              <a:defRPr sz="2000"/>
            </a:lvl1pPr>
            <a:lvl2pPr>
              <a:defRPr sz="2000"/>
            </a:lvl2pPr>
            <a:lvl3pPr>
              <a:defRPr sz="2000"/>
            </a:lvl3pPr>
            <a:lvl4pPr>
              <a:defRPr sz="1800"/>
            </a:lvl4pPr>
            <a:lvl5pPr>
              <a:defRPr sz="1800"/>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Tree>
    <p:extLst>
      <p:ext uri="{BB962C8B-B14F-4D97-AF65-F5344CB8AC3E}">
        <p14:creationId xmlns:p14="http://schemas.microsoft.com/office/powerpoint/2010/main" val="197548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2" name="Rubrik 1"/>
          <p:cNvSpPr>
            <a:spLocks noGrp="1"/>
          </p:cNvSpPr>
          <p:nvPr>
            <p:ph type="title"/>
          </p:nvPr>
        </p:nvSpPr>
        <p:spPr>
          <a:xfrm>
            <a:off x="722313" y="421115"/>
            <a:ext cx="7810500" cy="3780000"/>
          </a:xfrm>
        </p:spPr>
        <p:txBody>
          <a:bodyPr anchor="t">
            <a:noAutofit/>
          </a:bodyPr>
          <a:lstStyle>
            <a:lvl1pPr algn="l">
              <a:lnSpc>
                <a:spcPct val="90000"/>
              </a:lnSpc>
              <a:defRPr sz="9000" b="0" cap="none" baseline="0">
                <a:solidFill>
                  <a:schemeClr val="accent1"/>
                </a:solidFill>
              </a:defRPr>
            </a:lvl1pPr>
          </a:lstStyle>
          <a:p>
            <a:r>
              <a:rPr lang="sv-SE"/>
              <a:t>Klicka här för att ändra mall för rubrikformat</a:t>
            </a:r>
          </a:p>
        </p:txBody>
      </p:sp>
      <p:sp>
        <p:nvSpPr>
          <p:cNvPr id="4" name="Platshållare för datum 3"/>
          <p:cNvSpPr>
            <a:spLocks noGrp="1"/>
          </p:cNvSpPr>
          <p:nvPr>
            <p:ph type="dt" sz="half" idx="10"/>
          </p:nvPr>
        </p:nvSpPr>
        <p:spPr/>
        <p:txBody>
          <a:bodyPr/>
          <a:lstStyle/>
          <a:p>
            <a:fld id="{4B186DA5-3779-4115-B9FF-F6458A5B1E08}" type="datetime1">
              <a:rPr lang="sv-SE" smtClean="0"/>
              <a:t>2020-12-07</a:t>
            </a:fld>
            <a:endParaRPr lang="sv-SE"/>
          </a:p>
        </p:txBody>
      </p:sp>
      <p:sp>
        <p:nvSpPr>
          <p:cNvPr id="5" name="Platshållare för sidfot 4"/>
          <p:cNvSpPr>
            <a:spLocks noGrp="1"/>
          </p:cNvSpPr>
          <p:nvPr>
            <p:ph type="ftr" sz="quarter" idx="11"/>
          </p:nvPr>
        </p:nvSpPr>
        <p:spPr/>
        <p:txBody>
          <a:body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12"/>
          </p:nvPr>
        </p:nvSpPr>
        <p:spPr/>
        <p:txBody>
          <a:bodyPr/>
          <a:lstStyle>
            <a:lvl1pPr algn="r">
              <a:defRPr/>
            </a:lvl1pPr>
          </a:lstStyle>
          <a:p>
            <a:fld id="{1844E2AD-2CA4-4022-8F3B-D585D66E2E30}" type="slidenum">
              <a:rPr lang="sv-SE" smtClean="0"/>
              <a:pPr/>
              <a:t>‹#›</a:t>
            </a:fld>
            <a:endParaRPr lang="sv-SE"/>
          </a:p>
        </p:txBody>
      </p:sp>
    </p:spTree>
    <p:extLst>
      <p:ext uri="{BB962C8B-B14F-4D97-AF65-F5344CB8AC3E}">
        <p14:creationId xmlns:p14="http://schemas.microsoft.com/office/powerpoint/2010/main" val="2907096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vsnittsrubrik vit">
    <p:spTree>
      <p:nvGrpSpPr>
        <p:cNvPr id="1" name=""/>
        <p:cNvGrpSpPr/>
        <p:nvPr/>
      </p:nvGrpSpPr>
      <p:grpSpPr>
        <a:xfrm>
          <a:off x="0" y="0"/>
          <a:ext cx="0" cy="0"/>
          <a:chOff x="0" y="0"/>
          <a:chExt cx="0" cy="0"/>
        </a:xfrm>
      </p:grpSpPr>
      <p:sp>
        <p:nvSpPr>
          <p:cNvPr id="7" name="Rektangel 6"/>
          <p:cNvSpPr/>
          <p:nvPr userDrawn="1"/>
        </p:nvSpPr>
        <p:spPr>
          <a:xfrm>
            <a:off x="0" y="0"/>
            <a:ext cx="9144000" cy="42459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6" name="Rubrik 1"/>
          <p:cNvSpPr>
            <a:spLocks noGrp="1"/>
          </p:cNvSpPr>
          <p:nvPr>
            <p:ph type="title"/>
          </p:nvPr>
        </p:nvSpPr>
        <p:spPr>
          <a:xfrm>
            <a:off x="722313" y="421115"/>
            <a:ext cx="7810500" cy="3780000"/>
          </a:xfrm>
        </p:spPr>
        <p:txBody>
          <a:bodyPr anchor="t">
            <a:noAutofit/>
          </a:bodyPr>
          <a:lstStyle>
            <a:lvl1pPr algn="l">
              <a:lnSpc>
                <a:spcPct val="90000"/>
              </a:lnSpc>
              <a:defRPr sz="9000" b="0" cap="none" baseline="0">
                <a:solidFill>
                  <a:schemeClr val="bg1"/>
                </a:solidFill>
              </a:defRPr>
            </a:lvl1pPr>
          </a:lstStyle>
          <a:p>
            <a:r>
              <a:rPr lang="sv-SE"/>
              <a:t>Klicka här för att ändra mall för rubrikformat</a:t>
            </a:r>
          </a:p>
        </p:txBody>
      </p:sp>
    </p:spTree>
    <p:extLst>
      <p:ext uri="{BB962C8B-B14F-4D97-AF65-F5344CB8AC3E}">
        <p14:creationId xmlns:p14="http://schemas.microsoft.com/office/powerpoint/2010/main" val="3204480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or liggande bild utan logo">
    <p:spTree>
      <p:nvGrpSpPr>
        <p:cNvPr id="1" name=""/>
        <p:cNvGrpSpPr/>
        <p:nvPr/>
      </p:nvGrpSpPr>
      <p:grpSpPr>
        <a:xfrm>
          <a:off x="0" y="0"/>
          <a:ext cx="0" cy="0"/>
          <a:chOff x="0" y="0"/>
          <a:chExt cx="0" cy="0"/>
        </a:xfrm>
      </p:grpSpPr>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7" name="Platshållare för bild 6"/>
          <p:cNvSpPr>
            <a:spLocks noGrp="1"/>
          </p:cNvSpPr>
          <p:nvPr>
            <p:ph type="pic" sz="quarter" idx="13"/>
          </p:nvPr>
        </p:nvSpPr>
        <p:spPr>
          <a:xfrm>
            <a:off x="0" y="459001"/>
            <a:ext cx="6300192" cy="4200128"/>
          </a:xfrm>
        </p:spPr>
        <p:txBody>
          <a:bodyPr/>
          <a:lstStyle/>
          <a:p>
            <a:r>
              <a:rPr lang="sv-SE"/>
              <a:t>Klicka på ikonen för att lägga till en bild</a:t>
            </a:r>
          </a:p>
        </p:txBody>
      </p:sp>
    </p:spTree>
    <p:extLst>
      <p:ext uri="{BB962C8B-B14F-4D97-AF65-F5344CB8AC3E}">
        <p14:creationId xmlns:p14="http://schemas.microsoft.com/office/powerpoint/2010/main" val="318376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or liggande bild och rubrik">
    <p:spTree>
      <p:nvGrpSpPr>
        <p:cNvPr id="1" name=""/>
        <p:cNvGrpSpPr/>
        <p:nvPr/>
      </p:nvGrpSpPr>
      <p:grpSpPr>
        <a:xfrm>
          <a:off x="0" y="0"/>
          <a:ext cx="0" cy="0"/>
          <a:chOff x="0" y="0"/>
          <a:chExt cx="0" cy="0"/>
        </a:xfrm>
      </p:grpSpPr>
      <p:sp>
        <p:nvSpPr>
          <p:cNvPr id="2" name="Rubrik 1"/>
          <p:cNvSpPr>
            <a:spLocks noGrp="1"/>
          </p:cNvSpPr>
          <p:nvPr>
            <p:ph type="title"/>
          </p:nvPr>
        </p:nvSpPr>
        <p:spPr>
          <a:xfrm>
            <a:off x="900000" y="3653100"/>
            <a:ext cx="6552000" cy="1080000"/>
          </a:xfrm>
        </p:spPr>
        <p:txBody>
          <a:bodyPr>
            <a:noAutofit/>
          </a:bodyPr>
          <a:lstStyle>
            <a:lvl1pPr>
              <a:defRPr cap="all" baseline="0"/>
            </a:lvl1pPr>
          </a:lstStyle>
          <a:p>
            <a:r>
              <a:rPr lang="sv-SE"/>
              <a:t>Klicka här för att ändra mall för rubrikformat</a:t>
            </a:r>
          </a:p>
        </p:txBody>
      </p:sp>
      <p:sp>
        <p:nvSpPr>
          <p:cNvPr id="3" name="Platshållare för datum 2"/>
          <p:cNvSpPr>
            <a:spLocks noGrp="1"/>
          </p:cNvSpPr>
          <p:nvPr>
            <p:ph type="dt" sz="half" idx="10"/>
          </p:nvPr>
        </p:nvSpPr>
        <p:spPr/>
        <p:txBody>
          <a:bodyPr/>
          <a:lstStyle/>
          <a:p>
            <a:fld id="{5B8BE423-1780-43BB-A8FE-3025F34AD1F8}" type="datetime1">
              <a:rPr lang="sv-SE" smtClean="0"/>
              <a:pPr/>
              <a:t>2020-12-07</a:t>
            </a:fld>
            <a:endParaRPr lang="sv-SE"/>
          </a:p>
        </p:txBody>
      </p:sp>
      <p:sp>
        <p:nvSpPr>
          <p:cNvPr id="4" name="Platshållare för sidfot 3"/>
          <p:cNvSpPr>
            <a:spLocks noGrp="1"/>
          </p:cNvSpPr>
          <p:nvPr>
            <p:ph type="ftr" sz="quarter" idx="11"/>
          </p:nvPr>
        </p:nvSpPr>
        <p:spPr/>
        <p:txBody>
          <a:bodyPr/>
          <a:lstStyle/>
          <a:p>
            <a:pPr algn="l"/>
            <a:r>
              <a:rPr lang="sv-SE"/>
              <a:t>Naturvårdsverket | Swedish Environmental Protection Agency</a:t>
            </a:r>
          </a:p>
        </p:txBody>
      </p:sp>
      <p:sp>
        <p:nvSpPr>
          <p:cNvPr id="5" name="Platshållare för bildnummer 4"/>
          <p:cNvSpPr>
            <a:spLocks noGrp="1"/>
          </p:cNvSpPr>
          <p:nvPr>
            <p:ph type="sldNum" sz="quarter" idx="12"/>
          </p:nvPr>
        </p:nvSpPr>
        <p:spPr/>
        <p:txBody>
          <a:bodyPr/>
          <a:lstStyle/>
          <a:p>
            <a:fld id="{1844E2AD-2CA4-4022-8F3B-D585D66E2E30}" type="slidenum">
              <a:rPr lang="sv-SE" smtClean="0"/>
              <a:pPr/>
              <a:t>‹#›</a:t>
            </a:fld>
            <a:endParaRPr lang="sv-SE"/>
          </a:p>
        </p:txBody>
      </p:sp>
      <p:sp>
        <p:nvSpPr>
          <p:cNvPr id="8" name="Platshållare för bild 7"/>
          <p:cNvSpPr>
            <a:spLocks noGrp="1"/>
          </p:cNvSpPr>
          <p:nvPr>
            <p:ph type="pic" sz="quarter" idx="13"/>
          </p:nvPr>
        </p:nvSpPr>
        <p:spPr>
          <a:xfrm>
            <a:off x="900000" y="-18900"/>
            <a:ext cx="4680000" cy="3510000"/>
          </a:xfrm>
        </p:spPr>
        <p:txBody>
          <a:bodyPr/>
          <a:lstStyle/>
          <a:p>
            <a:r>
              <a:rPr lang="sv-SE"/>
              <a:t>Klicka på ikonen för att lägga till en bild</a:t>
            </a:r>
          </a:p>
        </p:txBody>
      </p:sp>
    </p:spTree>
    <p:extLst>
      <p:ext uri="{BB962C8B-B14F-4D97-AF65-F5344CB8AC3E}">
        <p14:creationId xmlns:p14="http://schemas.microsoft.com/office/powerpoint/2010/main" val="156885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p:cNvSpPr>
            <a:spLocks noGrp="1"/>
          </p:cNvSpPr>
          <p:nvPr>
            <p:ph type="title"/>
          </p:nvPr>
        </p:nvSpPr>
        <p:spPr>
          <a:xfrm>
            <a:off x="824400" y="464400"/>
            <a:ext cx="7344000" cy="918000"/>
          </a:xfrm>
          <a:prstGeom prst="rect">
            <a:avLst/>
          </a:prstGeom>
        </p:spPr>
        <p:txBody>
          <a:bodyPr vert="horz" lIns="91440" tIns="45720" rIns="91440" bIns="45720" rtlCol="0" anchor="t">
            <a:noAutofit/>
          </a:bodyPr>
          <a:lstStyle/>
          <a:p>
            <a:r>
              <a:rPr lang="sv-SE"/>
              <a:t>Klicka här för att ändra format</a:t>
            </a:r>
          </a:p>
        </p:txBody>
      </p:sp>
      <p:sp>
        <p:nvSpPr>
          <p:cNvPr id="3" name="Platshållare för text 2"/>
          <p:cNvSpPr>
            <a:spLocks noGrp="1"/>
          </p:cNvSpPr>
          <p:nvPr>
            <p:ph type="body" idx="1"/>
          </p:nvPr>
        </p:nvSpPr>
        <p:spPr>
          <a:xfrm>
            <a:off x="824247" y="1444500"/>
            <a:ext cx="7344000" cy="2916000"/>
          </a:xfrm>
          <a:prstGeom prst="rect">
            <a:avLst/>
          </a:prstGeom>
        </p:spPr>
        <p:txBody>
          <a:bodyPr vert="horz" lIns="91440" tIns="45720" rIns="91440" bIns="45720" rtlCol="0">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p:cNvSpPr>
            <a:spLocks noGrp="1"/>
          </p:cNvSpPr>
          <p:nvPr>
            <p:ph type="dt" sz="half" idx="2"/>
          </p:nvPr>
        </p:nvSpPr>
        <p:spPr>
          <a:xfrm>
            <a:off x="3099600" y="4846500"/>
            <a:ext cx="752320" cy="189000"/>
          </a:xfrm>
          <a:prstGeom prst="rect">
            <a:avLst/>
          </a:prstGeom>
        </p:spPr>
        <p:txBody>
          <a:bodyPr vert="horz" lIns="91440" tIns="45720" rIns="91440" bIns="45720" rtlCol="0" anchor="ctr"/>
          <a:lstStyle>
            <a:lvl1pPr algn="l">
              <a:defRPr sz="800" baseline="0">
                <a:solidFill>
                  <a:schemeClr val="tx1"/>
                </a:solidFill>
                <a:latin typeface="Arial" pitchFamily="34" charset="0"/>
                <a:cs typeface="Arial" pitchFamily="34" charset="0"/>
              </a:defRPr>
            </a:lvl1pPr>
          </a:lstStyle>
          <a:p>
            <a:fld id="{5B8BE423-1780-43BB-A8FE-3025F34AD1F8}" type="datetime1">
              <a:rPr lang="sv-SE" smtClean="0"/>
              <a:pPr/>
              <a:t>2020-12-07</a:t>
            </a:fld>
            <a:endParaRPr lang="sv-SE"/>
          </a:p>
        </p:txBody>
      </p:sp>
      <p:sp>
        <p:nvSpPr>
          <p:cNvPr id="5" name="Platshållare för sidfot 4"/>
          <p:cNvSpPr>
            <a:spLocks noGrp="1"/>
          </p:cNvSpPr>
          <p:nvPr>
            <p:ph type="ftr" sz="quarter" idx="3"/>
          </p:nvPr>
        </p:nvSpPr>
        <p:spPr>
          <a:xfrm>
            <a:off x="92990" y="4846500"/>
            <a:ext cx="3038850" cy="189000"/>
          </a:xfrm>
          <a:prstGeom prst="rect">
            <a:avLst/>
          </a:prstGeom>
        </p:spPr>
        <p:txBody>
          <a:bodyPr vert="horz" lIns="91440" tIns="45720" rIns="91440" bIns="45720" rtlCol="0" anchor="ctr"/>
          <a:lstStyle>
            <a:lvl1pPr algn="ctr">
              <a:defRPr sz="800" baseline="0">
                <a:solidFill>
                  <a:schemeClr val="tx1"/>
                </a:solidFill>
                <a:latin typeface="Arial" pitchFamily="34" charset="0"/>
                <a:cs typeface="Arial" pitchFamily="34" charset="0"/>
              </a:defRPr>
            </a:lvl1pPr>
          </a:lstStyle>
          <a:p>
            <a:pPr algn="l"/>
            <a:r>
              <a:rPr lang="sv-SE"/>
              <a:t>Naturvårdsverket | Swedish </a:t>
            </a:r>
            <a:r>
              <a:rPr lang="sv-SE" err="1"/>
              <a:t>Environmental</a:t>
            </a:r>
            <a:r>
              <a:rPr lang="sv-SE"/>
              <a:t> </a:t>
            </a:r>
            <a:r>
              <a:rPr lang="sv-SE" err="1"/>
              <a:t>Protection</a:t>
            </a:r>
            <a:r>
              <a:rPr lang="sv-SE"/>
              <a:t> Agency</a:t>
            </a:r>
          </a:p>
        </p:txBody>
      </p:sp>
      <p:sp>
        <p:nvSpPr>
          <p:cNvPr id="6" name="Platshållare för bildnummer 5"/>
          <p:cNvSpPr>
            <a:spLocks noGrp="1"/>
          </p:cNvSpPr>
          <p:nvPr>
            <p:ph type="sldNum" sz="quarter" idx="4"/>
          </p:nvPr>
        </p:nvSpPr>
        <p:spPr>
          <a:xfrm>
            <a:off x="3837600" y="4846500"/>
            <a:ext cx="360000" cy="189000"/>
          </a:xfrm>
          <a:prstGeom prst="rect">
            <a:avLst/>
          </a:prstGeom>
        </p:spPr>
        <p:txBody>
          <a:bodyPr vert="horz" lIns="91440" tIns="45720" rIns="91440" bIns="45720" rtlCol="0" anchor="ctr"/>
          <a:lstStyle>
            <a:lvl1pPr algn="r">
              <a:defRPr sz="800" baseline="0">
                <a:solidFill>
                  <a:schemeClr val="tx1"/>
                </a:solidFill>
                <a:latin typeface="Arial" pitchFamily="34" charset="0"/>
                <a:cs typeface="Arial" pitchFamily="34" charset="0"/>
              </a:defRPr>
            </a:lvl1pPr>
          </a:lstStyle>
          <a:p>
            <a:fld id="{1844E2AD-2CA4-4022-8F3B-D585D66E2E30}" type="slidenum">
              <a:rPr lang="sv-SE" smtClean="0"/>
              <a:pPr/>
              <a:t>‹#›</a:t>
            </a:fld>
            <a:endParaRPr lang="sv-SE"/>
          </a:p>
        </p:txBody>
      </p:sp>
      <p:pic>
        <p:nvPicPr>
          <p:cNvPr id="8" name="Picture 7" descr="NV_4F_PC"/>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237178" y="4340143"/>
            <a:ext cx="576000" cy="645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52029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50" r:id="rId4"/>
    <p:sldLayoutId id="2147483680" r:id="rId5"/>
    <p:sldLayoutId id="2147483651" r:id="rId6"/>
    <p:sldLayoutId id="2147483679" r:id="rId7"/>
    <p:sldLayoutId id="2147483671" r:id="rId8"/>
    <p:sldLayoutId id="2147483678" r:id="rId9"/>
    <p:sldLayoutId id="2147483673" r:id="rId10"/>
    <p:sldLayoutId id="2147483674" r:id="rId11"/>
    <p:sldLayoutId id="2147483675" r:id="rId12"/>
    <p:sldLayoutId id="2147483676" r:id="rId13"/>
    <p:sldLayoutId id="2147483677" r:id="rId14"/>
    <p:sldLayoutId id="2147483656" r:id="rId15"/>
    <p:sldLayoutId id="2147483681" r:id="rId16"/>
    <p:sldLayoutId id="2147483682" r:id="rId17"/>
  </p:sldLayoutIdLst>
  <p:hf hdr="0"/>
  <p:txStyles>
    <p:titleStyle>
      <a:lvl1pPr algn="l" defTabSz="914400" rtl="0" eaLnBrk="1" latinLnBrk="0" hangingPunct="1">
        <a:spcBef>
          <a:spcPct val="0"/>
        </a:spcBef>
        <a:buNone/>
        <a:defRPr sz="3000" b="1" kern="1200">
          <a:solidFill>
            <a:srgbClr val="5F5F5F"/>
          </a:solidFill>
          <a:latin typeface="Arial" pitchFamily="34" charset="0"/>
          <a:ea typeface="+mj-ea"/>
          <a:cs typeface="Arial" pitchFamily="34" charset="0"/>
        </a:defRPr>
      </a:lvl1pPr>
    </p:titleStyle>
    <p:bodyStyle>
      <a:lvl1pPr marL="252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504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756000" indent="-2520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3pPr>
      <a:lvl4pPr marL="1008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1260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chart" Target="../charts/chart22.xml"/></Relationships>
</file>

<file path=ppt/slides/_rels/slide24.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26.xml"/></Relationships>
</file>

<file path=ppt/slides/_rels/slide27.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chart" Target="../charts/char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chart" Target="../charts/chart34.xml"/></Relationships>
</file>

<file path=ppt/slides/_rels/slide32.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chart" Target="../charts/chart3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chart" Target="../charts/chart4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41.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chart" Target="../charts/chart4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hart" Target="../charts/chart4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chart" Target="../charts/chart4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A73A3C5-6AF5-4EE8-BBEC-4E70ED6F861B}"/>
              </a:ext>
            </a:extLst>
          </p:cNvPr>
          <p:cNvSpPr>
            <a:spLocks noGrp="1"/>
          </p:cNvSpPr>
          <p:nvPr>
            <p:ph type="ctrTitle"/>
          </p:nvPr>
        </p:nvSpPr>
        <p:spPr/>
        <p:txBody>
          <a:bodyPr/>
          <a:lstStyle/>
          <a:p>
            <a:r>
              <a:rPr lang="sv-SE" sz="3600"/>
              <a:t>BATTERIER OCH ELAVFALL 2020</a:t>
            </a:r>
          </a:p>
        </p:txBody>
      </p:sp>
      <p:sp>
        <p:nvSpPr>
          <p:cNvPr id="3" name="Underrubrik 2">
            <a:extLst>
              <a:ext uri="{FF2B5EF4-FFF2-40B4-BE49-F238E27FC236}">
                <a16:creationId xmlns:a16="http://schemas.microsoft.com/office/drawing/2014/main" id="{F6454CF0-D1E3-4723-8419-3DBC59B62323}"/>
              </a:ext>
            </a:extLst>
          </p:cNvPr>
          <p:cNvSpPr>
            <a:spLocks noGrp="1"/>
          </p:cNvSpPr>
          <p:nvPr>
            <p:ph type="subTitle" idx="1"/>
          </p:nvPr>
        </p:nvSpPr>
        <p:spPr>
          <a:xfrm>
            <a:off x="1143000" y="2701528"/>
            <a:ext cx="6912923" cy="1368739"/>
          </a:xfrm>
        </p:spPr>
        <p:txBody>
          <a:bodyPr/>
          <a:lstStyle/>
          <a:p>
            <a:r>
              <a:rPr lang="sv-SE">
                <a:solidFill>
                  <a:schemeClr val="accent1"/>
                </a:solidFill>
              </a:rPr>
              <a:t>ATTITYDUNDERSÖKNING</a:t>
            </a:r>
          </a:p>
          <a:p>
            <a:endParaRPr lang="sv-SE">
              <a:solidFill>
                <a:schemeClr val="accent1"/>
              </a:solidFill>
            </a:endParaRPr>
          </a:p>
          <a:p>
            <a:endParaRPr lang="sv-SE">
              <a:solidFill>
                <a:schemeClr val="accent1"/>
              </a:solidFill>
            </a:endParaRPr>
          </a:p>
          <a:p>
            <a:r>
              <a:rPr lang="sv-SE">
                <a:solidFill>
                  <a:schemeClr val="accent1"/>
                </a:solidFill>
              </a:rPr>
              <a:t>IVL Svenska Miljöinstitutet &amp; </a:t>
            </a:r>
            <a:r>
              <a:rPr lang="sv-SE" err="1">
                <a:solidFill>
                  <a:schemeClr val="accent1"/>
                </a:solidFill>
              </a:rPr>
              <a:t>Norstat</a:t>
            </a:r>
            <a:endParaRPr lang="sv-SE">
              <a:solidFill>
                <a:schemeClr val="accent1"/>
              </a:solidFill>
            </a:endParaRPr>
          </a:p>
        </p:txBody>
      </p:sp>
    </p:spTree>
    <p:extLst>
      <p:ext uri="{BB962C8B-B14F-4D97-AF65-F5344CB8AC3E}">
        <p14:creationId xmlns:p14="http://schemas.microsoft.com/office/powerpoint/2010/main" val="686506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BA5DA6E-D98C-4F22-B7E5-879830183B1E}"/>
              </a:ext>
            </a:extLst>
          </p:cNvPr>
          <p:cNvSpPr>
            <a:spLocks noGrp="1"/>
          </p:cNvSpPr>
          <p:nvPr>
            <p:ph type="title"/>
          </p:nvPr>
        </p:nvSpPr>
        <p:spPr>
          <a:xfrm>
            <a:off x="739456" y="310338"/>
            <a:ext cx="7344000" cy="1080000"/>
          </a:xfrm>
        </p:spPr>
        <p:txBody>
          <a:bodyPr/>
          <a:lstStyle/>
          <a:p>
            <a:r>
              <a:rPr lang="sv-SE" sz="2800"/>
              <a:t>Information eller reklam om produkter som inte bör slängas i soporna</a:t>
            </a:r>
            <a:endParaRPr lang="sv-SE" sz="2800">
              <a:highlight>
                <a:srgbClr val="FFFF00"/>
              </a:highlight>
            </a:endParaRPr>
          </a:p>
        </p:txBody>
      </p:sp>
      <p:sp>
        <p:nvSpPr>
          <p:cNvPr id="3" name="Rectangle 2">
            <a:extLst>
              <a:ext uri="{FF2B5EF4-FFF2-40B4-BE49-F238E27FC236}">
                <a16:creationId xmlns:a16="http://schemas.microsoft.com/office/drawing/2014/main" id="{A986D5B7-7390-40DB-8006-E9704E4018CA}"/>
              </a:ext>
            </a:extLst>
          </p:cNvPr>
          <p:cNvSpPr/>
          <p:nvPr/>
        </p:nvSpPr>
        <p:spPr>
          <a:xfrm>
            <a:off x="5604493" y="1834053"/>
            <a:ext cx="2952527" cy="2462213"/>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sv-SE" sz="1100" dirty="0"/>
              <a:t>Det vanligaste att ha sett information/reklam om är insamling av Pantburkar och PET-flaskor (22 procent). </a:t>
            </a:r>
          </a:p>
          <a:p>
            <a:r>
              <a:rPr lang="sv-SE" sz="1100" dirty="0"/>
              <a:t>En minskning har skett för batterier, 18 procent jämfört med 32 procent år 2017</a:t>
            </a:r>
            <a:r>
              <a:rPr lang="sv-SE" sz="1100"/>
              <a:t>.</a:t>
            </a:r>
            <a:br>
              <a:rPr lang="sv-SE" sz="1100" dirty="0"/>
            </a:br>
            <a:endParaRPr lang="sv-SE" sz="1100" dirty="0"/>
          </a:p>
          <a:p>
            <a:r>
              <a:rPr lang="sv-SE" sz="1100"/>
              <a:t>22 procent </a:t>
            </a:r>
            <a:r>
              <a:rPr lang="sv-SE" sz="1100" dirty="0"/>
              <a:t>har sett information/reklam om insamling av pantflaskor och dylikt, vilket är </a:t>
            </a:r>
            <a:r>
              <a:rPr lang="sv-SE" sz="1100"/>
              <a:t>likt </a:t>
            </a:r>
            <a:r>
              <a:rPr lang="sv-SE" sz="1100" dirty="0"/>
              <a:t>2017 (23 procent) och</a:t>
            </a:r>
            <a:r>
              <a:rPr lang="sv-SE" sz="1100"/>
              <a:t> mindre än i</a:t>
            </a:r>
            <a:r>
              <a:rPr lang="sv-SE" sz="1100" dirty="0"/>
              <a:t> 2015 (35 procent).</a:t>
            </a:r>
            <a:endParaRPr lang="sv-SE" sz="1100">
              <a:cs typeface="Arial"/>
            </a:endParaRPr>
          </a:p>
          <a:p>
            <a:r>
              <a:rPr lang="sv-SE" sz="1100" dirty="0"/>
              <a:t>De som svarade ”Annat” uppgav exempelvis burkar, chipspåsar, möbler, vitvaror mm.</a:t>
            </a:r>
          </a:p>
          <a:p>
            <a:r>
              <a:rPr lang="sv-SE" sz="1100" dirty="0"/>
              <a:t>’Vet ej’ svaren har ökat från 6 procent 2017 till 13 procent.</a:t>
            </a:r>
          </a:p>
        </p:txBody>
      </p:sp>
      <p:graphicFrame>
        <p:nvGraphicFramePr>
          <p:cNvPr id="5" name="Chart 4">
            <a:extLst>
              <a:ext uri="{FF2B5EF4-FFF2-40B4-BE49-F238E27FC236}">
                <a16:creationId xmlns:a16="http://schemas.microsoft.com/office/drawing/2014/main" id="{31BD1395-7320-46B0-A663-C4BCA95A1C64}"/>
              </a:ext>
            </a:extLst>
          </p:cNvPr>
          <p:cNvGraphicFramePr>
            <a:graphicFrameLocks/>
          </p:cNvGraphicFramePr>
          <p:nvPr>
            <p:extLst>
              <p:ext uri="{D42A27DB-BD31-4B8C-83A1-F6EECF244321}">
                <p14:modId xmlns:p14="http://schemas.microsoft.com/office/powerpoint/2010/main" val="852961582"/>
              </p:ext>
            </p:extLst>
          </p:nvPr>
        </p:nvGraphicFramePr>
        <p:xfrm>
          <a:off x="289560" y="1455420"/>
          <a:ext cx="5196840" cy="345948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75C0630-4241-4632-8BDF-79D4CF79158E}"/>
              </a:ext>
            </a:extLst>
          </p:cNvPr>
          <p:cNvSpPr txBox="1"/>
          <p:nvPr/>
        </p:nvSpPr>
        <p:spPr>
          <a:xfrm>
            <a:off x="599018" y="4834170"/>
            <a:ext cx="2634054" cy="215444"/>
          </a:xfrm>
          <a:prstGeom prst="rect">
            <a:avLst/>
          </a:prstGeom>
          <a:noFill/>
        </p:spPr>
        <p:txBody>
          <a:bodyPr wrap="none" rtlCol="0">
            <a:spAutoFit/>
          </a:bodyPr>
          <a:lstStyle/>
          <a:p>
            <a:r>
              <a:rPr lang="sv-SE" sz="800" i="1" dirty="0"/>
              <a:t>Flervalsfråga. Totalen är därmed mer än 100 procent.</a:t>
            </a:r>
            <a:endParaRPr lang="en-US" sz="800" i="1" dirty="0"/>
          </a:p>
        </p:txBody>
      </p:sp>
    </p:spTree>
    <p:extLst>
      <p:ext uri="{BB962C8B-B14F-4D97-AF65-F5344CB8AC3E}">
        <p14:creationId xmlns:p14="http://schemas.microsoft.com/office/powerpoint/2010/main" val="213417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ACD14AF-3D94-4633-B909-403D0B8D3E63}"/>
              </a:ext>
            </a:extLst>
          </p:cNvPr>
          <p:cNvSpPr>
            <a:spLocks noGrp="1"/>
          </p:cNvSpPr>
          <p:nvPr>
            <p:ph type="title"/>
          </p:nvPr>
        </p:nvSpPr>
        <p:spPr/>
        <p:txBody>
          <a:bodyPr/>
          <a:lstStyle/>
          <a:p>
            <a:r>
              <a:rPr lang="sv-SE" sz="2800"/>
              <a:t>Information eller reklam för insamling av </a:t>
            </a:r>
            <a:r>
              <a:rPr lang="sv-SE" sz="2800" i="1"/>
              <a:t>batterier</a:t>
            </a:r>
            <a:endParaRPr lang="sv-SE" sz="2800">
              <a:highlight>
                <a:srgbClr val="FFFF00"/>
              </a:highlight>
            </a:endParaRPr>
          </a:p>
        </p:txBody>
      </p:sp>
      <p:sp>
        <p:nvSpPr>
          <p:cNvPr id="10" name="Rectangle 9">
            <a:extLst>
              <a:ext uri="{FF2B5EF4-FFF2-40B4-BE49-F238E27FC236}">
                <a16:creationId xmlns:a16="http://schemas.microsoft.com/office/drawing/2014/main" id="{2D3C2322-E17C-414F-AA19-1111EAD30468}"/>
              </a:ext>
            </a:extLst>
          </p:cNvPr>
          <p:cNvSpPr/>
          <p:nvPr/>
        </p:nvSpPr>
        <p:spPr>
          <a:xfrm>
            <a:off x="5816849" y="2266508"/>
            <a:ext cx="2811495"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20 procent av respondenterna har lagt märke till information eller reklam för insamling av batterier under det senaste halvåret vilket är 6 procent mindre än det som mättes i 2017.</a:t>
            </a:r>
            <a:endParaRPr lang="sv-SE" sz="1100">
              <a:highlight>
                <a:srgbClr val="FFFF00"/>
              </a:highlight>
            </a:endParaRPr>
          </a:p>
        </p:txBody>
      </p:sp>
      <p:graphicFrame>
        <p:nvGraphicFramePr>
          <p:cNvPr id="8" name="Chart 7">
            <a:extLst>
              <a:ext uri="{FF2B5EF4-FFF2-40B4-BE49-F238E27FC236}">
                <a16:creationId xmlns:a16="http://schemas.microsoft.com/office/drawing/2014/main" id="{96898861-02AD-4F56-A970-18BCE8FBD08F}"/>
              </a:ext>
            </a:extLst>
          </p:cNvPr>
          <p:cNvGraphicFramePr>
            <a:graphicFrameLocks/>
          </p:cNvGraphicFramePr>
          <p:nvPr>
            <p:extLst>
              <p:ext uri="{D42A27DB-BD31-4B8C-83A1-F6EECF244321}">
                <p14:modId xmlns:p14="http://schemas.microsoft.com/office/powerpoint/2010/main" val="2079048380"/>
              </p:ext>
            </p:extLst>
          </p:nvPr>
        </p:nvGraphicFramePr>
        <p:xfrm>
          <a:off x="824401" y="1648543"/>
          <a:ext cx="4683704" cy="319671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DC7C36D-66F0-4603-8FC6-D4A64AE57BCE}"/>
              </a:ext>
            </a:extLst>
          </p:cNvPr>
          <p:cNvSpPr txBox="1"/>
          <p:nvPr/>
        </p:nvSpPr>
        <p:spPr>
          <a:xfrm>
            <a:off x="515656" y="2650411"/>
            <a:ext cx="463588" cy="307777"/>
          </a:xfrm>
          <a:prstGeom prst="rect">
            <a:avLst/>
          </a:prstGeom>
          <a:noFill/>
        </p:spPr>
        <p:txBody>
          <a:bodyPr wrap="none" rtlCol="0">
            <a:spAutoFit/>
          </a:bodyPr>
          <a:lstStyle/>
          <a:p>
            <a:r>
              <a:rPr lang="sv-SE" sz="1400" b="1">
                <a:solidFill>
                  <a:schemeClr val="accent6"/>
                </a:solidFill>
              </a:rPr>
              <a:t>Nej</a:t>
            </a:r>
          </a:p>
        </p:txBody>
      </p:sp>
      <p:sp>
        <p:nvSpPr>
          <p:cNvPr id="7" name="Rectangle 6">
            <a:extLst>
              <a:ext uri="{FF2B5EF4-FFF2-40B4-BE49-F238E27FC236}">
                <a16:creationId xmlns:a16="http://schemas.microsoft.com/office/drawing/2014/main" id="{F54DF83F-15DD-484C-92B8-ED659DD11CFB}"/>
              </a:ext>
            </a:extLst>
          </p:cNvPr>
          <p:cNvSpPr/>
          <p:nvPr/>
        </p:nvSpPr>
        <p:spPr>
          <a:xfrm>
            <a:off x="430670" y="3331459"/>
            <a:ext cx="652486" cy="307777"/>
          </a:xfrm>
          <a:prstGeom prst="rect">
            <a:avLst/>
          </a:prstGeom>
        </p:spPr>
        <p:txBody>
          <a:bodyPr wrap="none">
            <a:spAutoFit/>
          </a:bodyPr>
          <a:lstStyle/>
          <a:p>
            <a:r>
              <a:rPr lang="sv-SE" sz="1400" b="1">
                <a:solidFill>
                  <a:schemeClr val="accent2"/>
                </a:solidFill>
              </a:rPr>
              <a:t>Vet ej</a:t>
            </a:r>
          </a:p>
        </p:txBody>
      </p:sp>
      <p:sp>
        <p:nvSpPr>
          <p:cNvPr id="9" name="Rectangle 8">
            <a:extLst>
              <a:ext uri="{FF2B5EF4-FFF2-40B4-BE49-F238E27FC236}">
                <a16:creationId xmlns:a16="http://schemas.microsoft.com/office/drawing/2014/main" id="{3DE2BC16-5392-4B26-950D-E73A53B21449}"/>
              </a:ext>
            </a:extLst>
          </p:cNvPr>
          <p:cNvSpPr/>
          <p:nvPr/>
        </p:nvSpPr>
        <p:spPr>
          <a:xfrm>
            <a:off x="603827" y="3984007"/>
            <a:ext cx="383438" cy="307777"/>
          </a:xfrm>
          <a:prstGeom prst="rect">
            <a:avLst/>
          </a:prstGeom>
        </p:spPr>
        <p:txBody>
          <a:bodyPr wrap="none">
            <a:spAutoFit/>
          </a:bodyPr>
          <a:lstStyle/>
          <a:p>
            <a:r>
              <a:rPr lang="sv-SE" sz="1400" b="1">
                <a:solidFill>
                  <a:schemeClr val="accent3"/>
                </a:solidFill>
              </a:rPr>
              <a:t>Ja</a:t>
            </a:r>
          </a:p>
        </p:txBody>
      </p:sp>
    </p:spTree>
    <p:extLst>
      <p:ext uri="{BB962C8B-B14F-4D97-AF65-F5344CB8AC3E}">
        <p14:creationId xmlns:p14="http://schemas.microsoft.com/office/powerpoint/2010/main" val="27018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47CC96-4E94-4AD8-A05A-3EDFF4EA5561}"/>
              </a:ext>
            </a:extLst>
          </p:cNvPr>
          <p:cNvSpPr>
            <a:spLocks noGrp="1"/>
          </p:cNvSpPr>
          <p:nvPr>
            <p:ph type="title"/>
          </p:nvPr>
        </p:nvSpPr>
        <p:spPr/>
        <p:txBody>
          <a:bodyPr/>
          <a:lstStyle/>
          <a:p>
            <a:r>
              <a:rPr lang="sv-SE" sz="2800" dirty="0"/>
              <a:t>Information eller reklam för insamling av </a:t>
            </a:r>
            <a:r>
              <a:rPr lang="sv-SE" sz="2800" i="1" dirty="0"/>
              <a:t>elektriska &amp; elektroniska produkter</a:t>
            </a:r>
          </a:p>
        </p:txBody>
      </p:sp>
      <p:sp>
        <p:nvSpPr>
          <p:cNvPr id="9" name="TextBox 8">
            <a:extLst>
              <a:ext uri="{FF2B5EF4-FFF2-40B4-BE49-F238E27FC236}">
                <a16:creationId xmlns:a16="http://schemas.microsoft.com/office/drawing/2014/main" id="{9A101806-4BAC-4490-84C7-6EC2E6B61E67}"/>
              </a:ext>
            </a:extLst>
          </p:cNvPr>
          <p:cNvSpPr txBox="1"/>
          <p:nvPr/>
        </p:nvSpPr>
        <p:spPr>
          <a:xfrm>
            <a:off x="5508104" y="2571750"/>
            <a:ext cx="281149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sv-SE" sz="1200"/>
              <a:t>21 procent av respondenterna har lagt märke till information eller reklam för insamling av elektroniska produkter under det senaste halvåret. Detta är den lägsta andelen jämfört med tidigare undersökningar (från 2010).</a:t>
            </a:r>
          </a:p>
        </p:txBody>
      </p:sp>
      <p:graphicFrame>
        <p:nvGraphicFramePr>
          <p:cNvPr id="6" name="Chart 5">
            <a:extLst>
              <a:ext uri="{FF2B5EF4-FFF2-40B4-BE49-F238E27FC236}">
                <a16:creationId xmlns:a16="http://schemas.microsoft.com/office/drawing/2014/main" id="{736D2793-641E-44DA-99B0-E1CA8C02E95B}"/>
              </a:ext>
            </a:extLst>
          </p:cNvPr>
          <p:cNvGraphicFramePr>
            <a:graphicFrameLocks/>
          </p:cNvGraphicFramePr>
          <p:nvPr>
            <p:extLst>
              <p:ext uri="{D42A27DB-BD31-4B8C-83A1-F6EECF244321}">
                <p14:modId xmlns:p14="http://schemas.microsoft.com/office/powerpoint/2010/main" val="3486401959"/>
              </p:ext>
            </p:extLst>
          </p:nvPr>
        </p:nvGraphicFramePr>
        <p:xfrm>
          <a:off x="824400" y="1664862"/>
          <a:ext cx="4683704" cy="318039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7B23008-CFB0-4651-864E-0B1DDE6B6ADA}"/>
              </a:ext>
            </a:extLst>
          </p:cNvPr>
          <p:cNvSpPr txBox="1"/>
          <p:nvPr/>
        </p:nvSpPr>
        <p:spPr>
          <a:xfrm>
            <a:off x="514242" y="2696156"/>
            <a:ext cx="503664" cy="338554"/>
          </a:xfrm>
          <a:prstGeom prst="rect">
            <a:avLst/>
          </a:prstGeom>
          <a:noFill/>
        </p:spPr>
        <p:txBody>
          <a:bodyPr wrap="none" rtlCol="0">
            <a:spAutoFit/>
          </a:bodyPr>
          <a:lstStyle/>
          <a:p>
            <a:r>
              <a:rPr lang="sv-SE" sz="1600" b="1">
                <a:solidFill>
                  <a:schemeClr val="accent6"/>
                </a:solidFill>
              </a:rPr>
              <a:t>Nej</a:t>
            </a:r>
          </a:p>
        </p:txBody>
      </p:sp>
      <p:sp>
        <p:nvSpPr>
          <p:cNvPr id="8" name="Rectangle 7">
            <a:extLst>
              <a:ext uri="{FF2B5EF4-FFF2-40B4-BE49-F238E27FC236}">
                <a16:creationId xmlns:a16="http://schemas.microsoft.com/office/drawing/2014/main" id="{D332EA92-F142-4225-BAB3-AEA4C9562333}"/>
              </a:ext>
            </a:extLst>
          </p:cNvPr>
          <p:cNvSpPr/>
          <p:nvPr/>
        </p:nvSpPr>
        <p:spPr>
          <a:xfrm>
            <a:off x="392381" y="3348704"/>
            <a:ext cx="721544" cy="338554"/>
          </a:xfrm>
          <a:prstGeom prst="rect">
            <a:avLst/>
          </a:prstGeom>
        </p:spPr>
        <p:txBody>
          <a:bodyPr wrap="none">
            <a:spAutoFit/>
          </a:bodyPr>
          <a:lstStyle/>
          <a:p>
            <a:r>
              <a:rPr lang="sv-SE" sz="1600" b="1">
                <a:solidFill>
                  <a:schemeClr val="accent2"/>
                </a:solidFill>
              </a:rPr>
              <a:t>Vet ej</a:t>
            </a:r>
          </a:p>
        </p:txBody>
      </p:sp>
      <p:sp>
        <p:nvSpPr>
          <p:cNvPr id="10" name="Rectangle 9">
            <a:extLst>
              <a:ext uri="{FF2B5EF4-FFF2-40B4-BE49-F238E27FC236}">
                <a16:creationId xmlns:a16="http://schemas.microsoft.com/office/drawing/2014/main" id="{6414A362-641C-4381-8F68-AD7CD2C12C64}"/>
              </a:ext>
            </a:extLst>
          </p:cNvPr>
          <p:cNvSpPr/>
          <p:nvPr/>
        </p:nvSpPr>
        <p:spPr>
          <a:xfrm>
            <a:off x="603827" y="3912116"/>
            <a:ext cx="412292" cy="338554"/>
          </a:xfrm>
          <a:prstGeom prst="rect">
            <a:avLst/>
          </a:prstGeom>
        </p:spPr>
        <p:txBody>
          <a:bodyPr wrap="none">
            <a:spAutoFit/>
          </a:bodyPr>
          <a:lstStyle/>
          <a:p>
            <a:r>
              <a:rPr lang="sv-SE" sz="1600" b="1">
                <a:solidFill>
                  <a:schemeClr val="accent3"/>
                </a:solidFill>
              </a:rPr>
              <a:t>Ja</a:t>
            </a:r>
          </a:p>
        </p:txBody>
      </p:sp>
    </p:spTree>
    <p:extLst>
      <p:ext uri="{BB962C8B-B14F-4D97-AF65-F5344CB8AC3E}">
        <p14:creationId xmlns:p14="http://schemas.microsoft.com/office/powerpoint/2010/main" val="395208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EED7AE5-B9EE-47BB-A6FE-A212D298F7BE}"/>
              </a:ext>
            </a:extLst>
          </p:cNvPr>
          <p:cNvSpPr>
            <a:spLocks noGrp="1"/>
          </p:cNvSpPr>
          <p:nvPr>
            <p:ph type="title"/>
          </p:nvPr>
        </p:nvSpPr>
        <p:spPr/>
        <p:txBody>
          <a:bodyPr/>
          <a:lstStyle/>
          <a:p>
            <a:r>
              <a:rPr lang="sv-SE" sz="2800"/>
              <a:t>Samtal om insamling av batterier</a:t>
            </a:r>
          </a:p>
        </p:txBody>
      </p:sp>
      <p:sp>
        <p:nvSpPr>
          <p:cNvPr id="5" name="Rectangle 4">
            <a:extLst>
              <a:ext uri="{FF2B5EF4-FFF2-40B4-BE49-F238E27FC236}">
                <a16:creationId xmlns:a16="http://schemas.microsoft.com/office/drawing/2014/main" id="{6F08C5E3-D751-4E93-83E1-FE91F01947A1}"/>
              </a:ext>
            </a:extLst>
          </p:cNvPr>
          <p:cNvSpPr/>
          <p:nvPr/>
        </p:nvSpPr>
        <p:spPr>
          <a:xfrm>
            <a:off x="5728676" y="2240428"/>
            <a:ext cx="281149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200"/>
              <a:t>29 procent anger att de har pratat med någon om insamling av batterier hemma, i skolan, på jobbet, i sociala medier eller någon annanstans under det senaste året. Det är likt förra årets mätning.</a:t>
            </a:r>
          </a:p>
        </p:txBody>
      </p:sp>
      <p:graphicFrame>
        <p:nvGraphicFramePr>
          <p:cNvPr id="6" name="Chart 5">
            <a:extLst>
              <a:ext uri="{FF2B5EF4-FFF2-40B4-BE49-F238E27FC236}">
                <a16:creationId xmlns:a16="http://schemas.microsoft.com/office/drawing/2014/main" id="{9F27FE8D-0DCC-470F-8C18-1BE057F9000A}"/>
              </a:ext>
            </a:extLst>
          </p:cNvPr>
          <p:cNvGraphicFramePr>
            <a:graphicFrameLocks/>
          </p:cNvGraphicFramePr>
          <p:nvPr>
            <p:extLst>
              <p:ext uri="{D42A27DB-BD31-4B8C-83A1-F6EECF244321}">
                <p14:modId xmlns:p14="http://schemas.microsoft.com/office/powerpoint/2010/main" val="3000819409"/>
              </p:ext>
            </p:extLst>
          </p:nvPr>
        </p:nvGraphicFramePr>
        <p:xfrm>
          <a:off x="824399" y="1605251"/>
          <a:ext cx="4683704" cy="328981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ACE9A42-97F5-4F4F-AC61-7654BB305753}"/>
              </a:ext>
            </a:extLst>
          </p:cNvPr>
          <p:cNvSpPr txBox="1"/>
          <p:nvPr/>
        </p:nvSpPr>
        <p:spPr>
          <a:xfrm>
            <a:off x="552530" y="2840593"/>
            <a:ext cx="503664" cy="338554"/>
          </a:xfrm>
          <a:prstGeom prst="rect">
            <a:avLst/>
          </a:prstGeom>
          <a:noFill/>
        </p:spPr>
        <p:txBody>
          <a:bodyPr wrap="none" rtlCol="0">
            <a:spAutoFit/>
          </a:bodyPr>
          <a:lstStyle/>
          <a:p>
            <a:r>
              <a:rPr lang="sv-SE" sz="1600" b="1">
                <a:solidFill>
                  <a:schemeClr val="accent6"/>
                </a:solidFill>
              </a:rPr>
              <a:t>Nej</a:t>
            </a:r>
          </a:p>
        </p:txBody>
      </p:sp>
      <p:sp>
        <p:nvSpPr>
          <p:cNvPr id="8" name="Rectangle 7">
            <a:extLst>
              <a:ext uri="{FF2B5EF4-FFF2-40B4-BE49-F238E27FC236}">
                <a16:creationId xmlns:a16="http://schemas.microsoft.com/office/drawing/2014/main" id="{1C81F6C0-89B9-4A98-960E-6BCD3AEFF61D}"/>
              </a:ext>
            </a:extLst>
          </p:cNvPr>
          <p:cNvSpPr/>
          <p:nvPr/>
        </p:nvSpPr>
        <p:spPr>
          <a:xfrm>
            <a:off x="430669" y="3538249"/>
            <a:ext cx="721544" cy="338554"/>
          </a:xfrm>
          <a:prstGeom prst="rect">
            <a:avLst/>
          </a:prstGeom>
        </p:spPr>
        <p:txBody>
          <a:bodyPr wrap="none">
            <a:spAutoFit/>
          </a:bodyPr>
          <a:lstStyle/>
          <a:p>
            <a:r>
              <a:rPr lang="sv-SE" sz="1600" b="1">
                <a:solidFill>
                  <a:schemeClr val="accent2"/>
                </a:solidFill>
              </a:rPr>
              <a:t>Vet ej</a:t>
            </a:r>
          </a:p>
        </p:txBody>
      </p:sp>
      <p:sp>
        <p:nvSpPr>
          <p:cNvPr id="9" name="Rectangle 8">
            <a:extLst>
              <a:ext uri="{FF2B5EF4-FFF2-40B4-BE49-F238E27FC236}">
                <a16:creationId xmlns:a16="http://schemas.microsoft.com/office/drawing/2014/main" id="{6D00DC3A-19CB-4724-BF61-33842E09D780}"/>
              </a:ext>
            </a:extLst>
          </p:cNvPr>
          <p:cNvSpPr/>
          <p:nvPr/>
        </p:nvSpPr>
        <p:spPr>
          <a:xfrm>
            <a:off x="603826" y="4007086"/>
            <a:ext cx="412292" cy="338554"/>
          </a:xfrm>
          <a:prstGeom prst="rect">
            <a:avLst/>
          </a:prstGeom>
        </p:spPr>
        <p:txBody>
          <a:bodyPr wrap="none">
            <a:spAutoFit/>
          </a:bodyPr>
          <a:lstStyle/>
          <a:p>
            <a:r>
              <a:rPr lang="sv-SE" sz="1600" b="1">
                <a:solidFill>
                  <a:schemeClr val="accent3"/>
                </a:solidFill>
              </a:rPr>
              <a:t>Ja</a:t>
            </a:r>
          </a:p>
        </p:txBody>
      </p:sp>
    </p:spTree>
    <p:extLst>
      <p:ext uri="{BB962C8B-B14F-4D97-AF65-F5344CB8AC3E}">
        <p14:creationId xmlns:p14="http://schemas.microsoft.com/office/powerpoint/2010/main" val="83011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CB71B12-1C7A-44DC-B185-CCCD1D9BBB71}"/>
              </a:ext>
            </a:extLst>
          </p:cNvPr>
          <p:cNvSpPr>
            <a:spLocks noGrp="1"/>
          </p:cNvSpPr>
          <p:nvPr>
            <p:ph type="title"/>
          </p:nvPr>
        </p:nvSpPr>
        <p:spPr/>
        <p:txBody>
          <a:bodyPr/>
          <a:lstStyle/>
          <a:p>
            <a:r>
              <a:rPr lang="sv-SE" sz="2800"/>
              <a:t>Samtal om insamling av elektriska &amp; elektroniska produkter</a:t>
            </a:r>
          </a:p>
        </p:txBody>
      </p:sp>
      <p:sp>
        <p:nvSpPr>
          <p:cNvPr id="6" name="Rectangle 5">
            <a:extLst>
              <a:ext uri="{FF2B5EF4-FFF2-40B4-BE49-F238E27FC236}">
                <a16:creationId xmlns:a16="http://schemas.microsoft.com/office/drawing/2014/main" id="{6E0F0546-6EE2-4844-9325-DAB228940C49}"/>
              </a:ext>
            </a:extLst>
          </p:cNvPr>
          <p:cNvSpPr/>
          <p:nvPr/>
        </p:nvSpPr>
        <p:spPr>
          <a:xfrm>
            <a:off x="5495264" y="2571750"/>
            <a:ext cx="2808312"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31 procent uppger att de har pratat med någon om insamling av </a:t>
            </a:r>
            <a:r>
              <a:rPr lang="sv-SE" sz="1100" dirty="0"/>
              <a:t>elektriska och elektroniska produkter </a:t>
            </a:r>
            <a:r>
              <a:rPr lang="sv-SE" sz="1100"/>
              <a:t>hemma, i skolan, på jobbet, i sociala medier eller någon annanstans under det senaste året. Det är </a:t>
            </a:r>
            <a:r>
              <a:rPr lang="sv-SE" sz="1100" dirty="0"/>
              <a:t>lite mer (4 procent) </a:t>
            </a:r>
            <a:r>
              <a:rPr lang="sv-SE" sz="1100"/>
              <a:t>än </a:t>
            </a:r>
            <a:r>
              <a:rPr lang="sv-SE" sz="1100" dirty="0"/>
              <a:t>mätningen 2017</a:t>
            </a:r>
            <a:r>
              <a:rPr lang="sv-SE" sz="1100"/>
              <a:t>. </a:t>
            </a:r>
          </a:p>
        </p:txBody>
      </p:sp>
      <p:graphicFrame>
        <p:nvGraphicFramePr>
          <p:cNvPr id="8" name="Chart 7">
            <a:extLst>
              <a:ext uri="{FF2B5EF4-FFF2-40B4-BE49-F238E27FC236}">
                <a16:creationId xmlns:a16="http://schemas.microsoft.com/office/drawing/2014/main" id="{00C3A9D2-1EB6-4C25-993B-1E8C4A64D5A8}"/>
              </a:ext>
            </a:extLst>
          </p:cNvPr>
          <p:cNvGraphicFramePr>
            <a:graphicFrameLocks/>
          </p:cNvGraphicFramePr>
          <p:nvPr>
            <p:extLst>
              <p:ext uri="{D42A27DB-BD31-4B8C-83A1-F6EECF244321}">
                <p14:modId xmlns:p14="http://schemas.microsoft.com/office/powerpoint/2010/main" val="1005711076"/>
              </p:ext>
            </p:extLst>
          </p:nvPr>
        </p:nvGraphicFramePr>
        <p:xfrm>
          <a:off x="890833" y="1635646"/>
          <a:ext cx="4617271" cy="328514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969A3B0-7938-4832-8257-760234AF3FCD}"/>
              </a:ext>
            </a:extLst>
          </p:cNvPr>
          <p:cNvSpPr txBox="1"/>
          <p:nvPr/>
        </p:nvSpPr>
        <p:spPr>
          <a:xfrm>
            <a:off x="506622" y="2996489"/>
            <a:ext cx="543739" cy="369332"/>
          </a:xfrm>
          <a:prstGeom prst="rect">
            <a:avLst/>
          </a:prstGeom>
          <a:noFill/>
        </p:spPr>
        <p:txBody>
          <a:bodyPr wrap="none" rtlCol="0">
            <a:spAutoFit/>
          </a:bodyPr>
          <a:lstStyle/>
          <a:p>
            <a:r>
              <a:rPr lang="sv-SE" b="1">
                <a:solidFill>
                  <a:schemeClr val="accent6"/>
                </a:solidFill>
              </a:rPr>
              <a:t>Nej</a:t>
            </a:r>
          </a:p>
        </p:txBody>
      </p:sp>
      <p:sp>
        <p:nvSpPr>
          <p:cNvPr id="9" name="Rectangle 8">
            <a:extLst>
              <a:ext uri="{FF2B5EF4-FFF2-40B4-BE49-F238E27FC236}">
                <a16:creationId xmlns:a16="http://schemas.microsoft.com/office/drawing/2014/main" id="{56ABF289-BFF8-4D51-9BC9-CA51BF6791D5}"/>
              </a:ext>
            </a:extLst>
          </p:cNvPr>
          <p:cNvSpPr/>
          <p:nvPr/>
        </p:nvSpPr>
        <p:spPr>
          <a:xfrm>
            <a:off x="430670" y="3672391"/>
            <a:ext cx="787460" cy="369332"/>
          </a:xfrm>
          <a:prstGeom prst="rect">
            <a:avLst/>
          </a:prstGeom>
        </p:spPr>
        <p:txBody>
          <a:bodyPr wrap="none">
            <a:spAutoFit/>
          </a:bodyPr>
          <a:lstStyle/>
          <a:p>
            <a:r>
              <a:rPr lang="sv-SE" b="1">
                <a:solidFill>
                  <a:schemeClr val="accent2"/>
                </a:solidFill>
              </a:rPr>
              <a:t>Vet ej</a:t>
            </a:r>
          </a:p>
        </p:txBody>
      </p:sp>
      <p:sp>
        <p:nvSpPr>
          <p:cNvPr id="10" name="Rectangle 9">
            <a:extLst>
              <a:ext uri="{FF2B5EF4-FFF2-40B4-BE49-F238E27FC236}">
                <a16:creationId xmlns:a16="http://schemas.microsoft.com/office/drawing/2014/main" id="{6620E0D0-FC5A-4B4C-9347-5C6E33F1ECF5}"/>
              </a:ext>
            </a:extLst>
          </p:cNvPr>
          <p:cNvSpPr/>
          <p:nvPr/>
        </p:nvSpPr>
        <p:spPr>
          <a:xfrm>
            <a:off x="603827" y="4155926"/>
            <a:ext cx="441146" cy="369332"/>
          </a:xfrm>
          <a:prstGeom prst="rect">
            <a:avLst/>
          </a:prstGeom>
        </p:spPr>
        <p:txBody>
          <a:bodyPr wrap="none">
            <a:spAutoFit/>
          </a:bodyPr>
          <a:lstStyle/>
          <a:p>
            <a:r>
              <a:rPr lang="sv-SE" b="1">
                <a:solidFill>
                  <a:schemeClr val="accent3"/>
                </a:solidFill>
              </a:rPr>
              <a:t>Ja</a:t>
            </a:r>
          </a:p>
        </p:txBody>
      </p:sp>
    </p:spTree>
    <p:extLst>
      <p:ext uri="{BB962C8B-B14F-4D97-AF65-F5344CB8AC3E}">
        <p14:creationId xmlns:p14="http://schemas.microsoft.com/office/powerpoint/2010/main" val="3710086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ECD1981-6F07-4EDA-B377-461D0A4E3668}"/>
              </a:ext>
            </a:extLst>
          </p:cNvPr>
          <p:cNvSpPr>
            <a:spLocks noGrp="1"/>
          </p:cNvSpPr>
          <p:nvPr>
            <p:ph type="title"/>
          </p:nvPr>
        </p:nvSpPr>
        <p:spPr/>
        <p:txBody>
          <a:bodyPr/>
          <a:lstStyle/>
          <a:p>
            <a:r>
              <a:rPr lang="sv-SE" sz="2800"/>
              <a:t>Hantering av uttjänta batterier</a:t>
            </a:r>
          </a:p>
        </p:txBody>
      </p:sp>
      <p:sp>
        <p:nvSpPr>
          <p:cNvPr id="6" name="Rectangle 5">
            <a:extLst>
              <a:ext uri="{FF2B5EF4-FFF2-40B4-BE49-F238E27FC236}">
                <a16:creationId xmlns:a16="http://schemas.microsoft.com/office/drawing/2014/main" id="{E5DCB3DA-11D5-4B29-BD1B-B7FA8B3AEC37}"/>
              </a:ext>
            </a:extLst>
          </p:cNvPr>
          <p:cNvSpPr/>
          <p:nvPr/>
        </p:nvSpPr>
        <p:spPr>
          <a:xfrm>
            <a:off x="5891484" y="2020199"/>
            <a:ext cx="2909962"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De vanligaste sätten att hantera batterier som inte fungerar längre är att lämna dem i batteriholk (36 procent) eller på återvinningscentral (28 procent). </a:t>
            </a:r>
            <a:br>
              <a:rPr lang="sv-SE" sz="1100" dirty="0"/>
            </a:br>
            <a:endParaRPr lang="sv-SE" sz="1100" dirty="0"/>
          </a:p>
          <a:p>
            <a:r>
              <a:rPr lang="sv-SE" sz="1100" dirty="0"/>
              <a:t>Färre av respondenterna lämnar sina batterier i batteriholk jämfört med 2017 (40 procent) men fler lämnar sina batterier i fastighetsnära insamling (13 procent  2017).</a:t>
            </a:r>
          </a:p>
        </p:txBody>
      </p:sp>
      <p:sp>
        <p:nvSpPr>
          <p:cNvPr id="3" name="Rectangle 2">
            <a:extLst>
              <a:ext uri="{FF2B5EF4-FFF2-40B4-BE49-F238E27FC236}">
                <a16:creationId xmlns:a16="http://schemas.microsoft.com/office/drawing/2014/main" id="{0C65BA84-3358-408B-8B30-2CBD5B9AF7AF}"/>
              </a:ext>
            </a:extLst>
          </p:cNvPr>
          <p:cNvSpPr/>
          <p:nvPr/>
        </p:nvSpPr>
        <p:spPr>
          <a:xfrm>
            <a:off x="3367643" y="2658836"/>
            <a:ext cx="2126377" cy="338554"/>
          </a:xfrm>
          <a:prstGeom prst="rect">
            <a:avLst/>
          </a:prstGeom>
        </p:spPr>
        <p:txBody>
          <a:bodyPr wrap="square">
            <a:spAutoFit/>
          </a:bodyPr>
          <a:lstStyle/>
          <a:p>
            <a:r>
              <a:rPr lang="sv-SE" sz="800"/>
              <a:t>*Lämnar i insamling i direkt anslutning till där jag bor (soprum, återvinningsrum </a:t>
            </a:r>
            <a:r>
              <a:rPr lang="sv-SE" sz="800" err="1"/>
              <a:t>etc</a:t>
            </a:r>
            <a:r>
              <a:rPr lang="sv-SE" sz="800"/>
              <a:t>)</a:t>
            </a:r>
          </a:p>
        </p:txBody>
      </p:sp>
      <p:graphicFrame>
        <p:nvGraphicFramePr>
          <p:cNvPr id="9" name="Chart 8">
            <a:extLst>
              <a:ext uri="{FF2B5EF4-FFF2-40B4-BE49-F238E27FC236}">
                <a16:creationId xmlns:a16="http://schemas.microsoft.com/office/drawing/2014/main" id="{711CF683-FCA3-44F4-90B7-45D6C5CB0BD2}"/>
              </a:ext>
            </a:extLst>
          </p:cNvPr>
          <p:cNvGraphicFramePr>
            <a:graphicFrameLocks/>
          </p:cNvGraphicFramePr>
          <p:nvPr>
            <p:extLst>
              <p:ext uri="{D42A27DB-BD31-4B8C-83A1-F6EECF244321}">
                <p14:modId xmlns:p14="http://schemas.microsoft.com/office/powerpoint/2010/main" val="1907878290"/>
              </p:ext>
            </p:extLst>
          </p:nvPr>
        </p:nvGraphicFramePr>
        <p:xfrm>
          <a:off x="824400" y="1379220"/>
          <a:ext cx="4669620" cy="33604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184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D2BD13F-C772-4B45-B4FA-AE893F255D62}"/>
              </a:ext>
            </a:extLst>
          </p:cNvPr>
          <p:cNvSpPr>
            <a:spLocks noGrp="1"/>
          </p:cNvSpPr>
          <p:nvPr>
            <p:ph type="title"/>
          </p:nvPr>
        </p:nvSpPr>
        <p:spPr/>
        <p:txBody>
          <a:bodyPr/>
          <a:lstStyle/>
          <a:p>
            <a:r>
              <a:rPr lang="sv-SE"/>
              <a:t>Hantering av uttjänta batterier</a:t>
            </a:r>
          </a:p>
        </p:txBody>
      </p:sp>
      <p:sp>
        <p:nvSpPr>
          <p:cNvPr id="6" name="Rectangle 5">
            <a:extLst>
              <a:ext uri="{FF2B5EF4-FFF2-40B4-BE49-F238E27FC236}">
                <a16:creationId xmlns:a16="http://schemas.microsoft.com/office/drawing/2014/main" id="{748478F4-0241-474D-9FB1-98E46EF47F77}"/>
              </a:ext>
            </a:extLst>
          </p:cNvPr>
          <p:cNvSpPr/>
          <p:nvPr/>
        </p:nvSpPr>
        <p:spPr>
          <a:xfrm>
            <a:off x="5887412" y="2433251"/>
            <a:ext cx="281149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5 procent av respondenterna kastar ibland batterierna i </a:t>
            </a:r>
            <a:r>
              <a:rPr lang="sv-SE" sz="1100" dirty="0"/>
              <a:t>brännbara avfallet</a:t>
            </a:r>
            <a:r>
              <a:rPr lang="sv-SE" sz="1100"/>
              <a:t>, vilket är </a:t>
            </a:r>
            <a:r>
              <a:rPr lang="sv-SE" sz="1100" dirty="0"/>
              <a:t>hälften så många sen 2017. Mellan samma år har även de som har svarat att de inte slänger batterier i soporna ökat med 6 procent</a:t>
            </a:r>
            <a:r>
              <a:rPr lang="sv-SE" sz="1100"/>
              <a:t>.</a:t>
            </a:r>
          </a:p>
        </p:txBody>
      </p:sp>
      <p:graphicFrame>
        <p:nvGraphicFramePr>
          <p:cNvPr id="7" name="Chart 6">
            <a:extLst>
              <a:ext uri="{FF2B5EF4-FFF2-40B4-BE49-F238E27FC236}">
                <a16:creationId xmlns:a16="http://schemas.microsoft.com/office/drawing/2014/main" id="{116E6C20-A37E-4937-889E-9101A981D789}"/>
              </a:ext>
            </a:extLst>
          </p:cNvPr>
          <p:cNvGraphicFramePr>
            <a:graphicFrameLocks/>
          </p:cNvGraphicFramePr>
          <p:nvPr>
            <p:extLst>
              <p:ext uri="{D42A27DB-BD31-4B8C-83A1-F6EECF244321}">
                <p14:modId xmlns:p14="http://schemas.microsoft.com/office/powerpoint/2010/main" val="2129750718"/>
              </p:ext>
            </p:extLst>
          </p:nvPr>
        </p:nvGraphicFramePr>
        <p:xfrm>
          <a:off x="824400" y="1629322"/>
          <a:ext cx="4683704" cy="323534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E0CF8C9D-BA70-4B7F-9158-D06809FBDCD3}"/>
              </a:ext>
            </a:extLst>
          </p:cNvPr>
          <p:cNvSpPr txBox="1"/>
          <p:nvPr/>
        </p:nvSpPr>
        <p:spPr>
          <a:xfrm>
            <a:off x="552530" y="3033415"/>
            <a:ext cx="503664" cy="338554"/>
          </a:xfrm>
          <a:prstGeom prst="rect">
            <a:avLst/>
          </a:prstGeom>
          <a:noFill/>
        </p:spPr>
        <p:txBody>
          <a:bodyPr wrap="none" rtlCol="0">
            <a:spAutoFit/>
          </a:bodyPr>
          <a:lstStyle/>
          <a:p>
            <a:r>
              <a:rPr lang="sv-SE" sz="1600" b="1">
                <a:solidFill>
                  <a:schemeClr val="accent6"/>
                </a:solidFill>
              </a:rPr>
              <a:t>Nej</a:t>
            </a:r>
          </a:p>
        </p:txBody>
      </p:sp>
      <p:sp>
        <p:nvSpPr>
          <p:cNvPr id="9" name="Rectangle 8">
            <a:extLst>
              <a:ext uri="{FF2B5EF4-FFF2-40B4-BE49-F238E27FC236}">
                <a16:creationId xmlns:a16="http://schemas.microsoft.com/office/drawing/2014/main" id="{4DF8B80F-62CB-4285-8E99-F69E96AD0B6E}"/>
              </a:ext>
            </a:extLst>
          </p:cNvPr>
          <p:cNvSpPr/>
          <p:nvPr/>
        </p:nvSpPr>
        <p:spPr>
          <a:xfrm>
            <a:off x="445092" y="4079208"/>
            <a:ext cx="721544" cy="338554"/>
          </a:xfrm>
          <a:prstGeom prst="rect">
            <a:avLst/>
          </a:prstGeom>
        </p:spPr>
        <p:txBody>
          <a:bodyPr wrap="none">
            <a:spAutoFit/>
          </a:bodyPr>
          <a:lstStyle/>
          <a:p>
            <a:r>
              <a:rPr lang="sv-SE" sz="1600" b="1">
                <a:solidFill>
                  <a:schemeClr val="accent2"/>
                </a:solidFill>
              </a:rPr>
              <a:t>Vet ej</a:t>
            </a:r>
          </a:p>
        </p:txBody>
      </p:sp>
      <p:sp>
        <p:nvSpPr>
          <p:cNvPr id="10" name="Rectangle 9">
            <a:extLst>
              <a:ext uri="{FF2B5EF4-FFF2-40B4-BE49-F238E27FC236}">
                <a16:creationId xmlns:a16="http://schemas.microsoft.com/office/drawing/2014/main" id="{07DE1FB9-33B8-4A81-A0BB-C581E70F161C}"/>
              </a:ext>
            </a:extLst>
          </p:cNvPr>
          <p:cNvSpPr/>
          <p:nvPr/>
        </p:nvSpPr>
        <p:spPr>
          <a:xfrm>
            <a:off x="618249" y="4277565"/>
            <a:ext cx="412292" cy="338554"/>
          </a:xfrm>
          <a:prstGeom prst="rect">
            <a:avLst/>
          </a:prstGeom>
        </p:spPr>
        <p:txBody>
          <a:bodyPr wrap="none">
            <a:spAutoFit/>
          </a:bodyPr>
          <a:lstStyle/>
          <a:p>
            <a:r>
              <a:rPr lang="sv-SE" sz="1600" b="1">
                <a:solidFill>
                  <a:schemeClr val="accent3"/>
                </a:solidFill>
              </a:rPr>
              <a:t>Ja</a:t>
            </a:r>
          </a:p>
        </p:txBody>
      </p:sp>
    </p:spTree>
    <p:extLst>
      <p:ext uri="{BB962C8B-B14F-4D97-AF65-F5344CB8AC3E}">
        <p14:creationId xmlns:p14="http://schemas.microsoft.com/office/powerpoint/2010/main" val="3048022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5AB003E-C996-422E-96DF-621819E90ABD}"/>
              </a:ext>
            </a:extLst>
          </p:cNvPr>
          <p:cNvSpPr>
            <a:spLocks noGrp="1"/>
          </p:cNvSpPr>
          <p:nvPr>
            <p:ph type="title"/>
          </p:nvPr>
        </p:nvSpPr>
        <p:spPr>
          <a:xfrm>
            <a:off x="824400" y="464400"/>
            <a:ext cx="7344000" cy="1080000"/>
          </a:xfrm>
        </p:spPr>
        <p:txBody>
          <a:bodyPr anchor="t">
            <a:normAutofit/>
          </a:bodyPr>
          <a:lstStyle/>
          <a:p>
            <a:r>
              <a:rPr lang="sv-SE" sz="2800"/>
              <a:t>Hantering av uttjänta batterier</a:t>
            </a:r>
          </a:p>
        </p:txBody>
      </p:sp>
      <p:sp>
        <p:nvSpPr>
          <p:cNvPr id="9" name="TextBox 8">
            <a:extLst>
              <a:ext uri="{FF2B5EF4-FFF2-40B4-BE49-F238E27FC236}">
                <a16:creationId xmlns:a16="http://schemas.microsoft.com/office/drawing/2014/main" id="{DBE190FB-6F80-4BC5-8C8C-CC6AF7AC09D3}"/>
              </a:ext>
            </a:extLst>
          </p:cNvPr>
          <p:cNvSpPr txBox="1"/>
          <p:nvPr/>
        </p:nvSpPr>
        <p:spPr>
          <a:xfrm>
            <a:off x="5981070" y="2214398"/>
            <a:ext cx="2811494" cy="1107996"/>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defPPr>
              <a:defRPr lang="sv-SE"/>
            </a:defPPr>
            <a:lvl1pPr>
              <a:defRPr sz="1100"/>
            </a:lvl1pPr>
          </a:lstStyle>
          <a:p>
            <a:r>
              <a:rPr lang="sv-SE" dirty="0"/>
              <a:t>Färre gör sig av med batterier 1 gång om året i årets undersökning än tidigare och fler gör sig av med batterier 2, 3, 4, eller 6 gånger om året. Det visar att respondenterna har svarat att de gör sig av med batterier oftare nu än tidigare år. </a:t>
            </a:r>
          </a:p>
        </p:txBody>
      </p:sp>
      <p:graphicFrame>
        <p:nvGraphicFramePr>
          <p:cNvPr id="5" name="Chart 4">
            <a:extLst>
              <a:ext uri="{FF2B5EF4-FFF2-40B4-BE49-F238E27FC236}">
                <a16:creationId xmlns:a16="http://schemas.microsoft.com/office/drawing/2014/main" id="{D95E88A1-2A66-4E91-9A9B-0FC0D930BCF6}"/>
              </a:ext>
            </a:extLst>
          </p:cNvPr>
          <p:cNvGraphicFramePr>
            <a:graphicFrameLocks/>
          </p:cNvGraphicFramePr>
          <p:nvPr>
            <p:extLst>
              <p:ext uri="{D42A27DB-BD31-4B8C-83A1-F6EECF244321}">
                <p14:modId xmlns:p14="http://schemas.microsoft.com/office/powerpoint/2010/main" val="168127257"/>
              </p:ext>
            </p:extLst>
          </p:nvPr>
        </p:nvGraphicFramePr>
        <p:xfrm>
          <a:off x="824401" y="1661160"/>
          <a:ext cx="4662000" cy="3124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64025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A421F57-6A19-45C1-AD4E-5B19E8A34E1B}"/>
              </a:ext>
            </a:extLst>
          </p:cNvPr>
          <p:cNvSpPr>
            <a:spLocks noGrp="1"/>
          </p:cNvSpPr>
          <p:nvPr>
            <p:ph type="title"/>
          </p:nvPr>
        </p:nvSpPr>
        <p:spPr/>
        <p:txBody>
          <a:bodyPr/>
          <a:lstStyle/>
          <a:p>
            <a:r>
              <a:rPr lang="sv-SE" sz="2800"/>
              <a:t>Hantering av uttjänta batterier</a:t>
            </a:r>
          </a:p>
        </p:txBody>
      </p:sp>
      <p:sp>
        <p:nvSpPr>
          <p:cNvPr id="6" name="Rectangle 5">
            <a:extLst>
              <a:ext uri="{FF2B5EF4-FFF2-40B4-BE49-F238E27FC236}">
                <a16:creationId xmlns:a16="http://schemas.microsoft.com/office/drawing/2014/main" id="{58CE0A33-6D50-41FE-AD2D-060869340536}"/>
              </a:ext>
            </a:extLst>
          </p:cNvPr>
          <p:cNvSpPr/>
          <p:nvPr/>
        </p:nvSpPr>
        <p:spPr>
          <a:xfrm>
            <a:off x="5356904" y="2360651"/>
            <a:ext cx="2811496" cy="12772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 vanligaste anledningarna till att inte göra sig av med batterier oftare är att man inte förbrukar så mycket batterier (39</a:t>
            </a:r>
            <a:r>
              <a:rPr lang="sv-SE" sz="1100" dirty="0"/>
              <a:t> procent, har ökat från 32 procent 2017) </a:t>
            </a:r>
            <a:r>
              <a:rPr lang="sv-SE" sz="1100"/>
              <a:t>samt att man samlar eller sparar dem hemma och slänger dem senare (38</a:t>
            </a:r>
            <a:r>
              <a:rPr lang="sv-SE" sz="1100" dirty="0"/>
              <a:t> procent, har ökat från 34 procent 2017).</a:t>
            </a:r>
            <a:endParaRPr lang="sv-SE" sz="1100"/>
          </a:p>
        </p:txBody>
      </p:sp>
      <p:graphicFrame>
        <p:nvGraphicFramePr>
          <p:cNvPr id="9" name="Chart 8">
            <a:extLst>
              <a:ext uri="{FF2B5EF4-FFF2-40B4-BE49-F238E27FC236}">
                <a16:creationId xmlns:a16="http://schemas.microsoft.com/office/drawing/2014/main" id="{ACEDA65F-7A8D-419E-B368-8E0AE78CBDF2}"/>
              </a:ext>
            </a:extLst>
          </p:cNvPr>
          <p:cNvGraphicFramePr>
            <a:graphicFrameLocks/>
          </p:cNvGraphicFramePr>
          <p:nvPr>
            <p:extLst>
              <p:ext uri="{D42A27DB-BD31-4B8C-83A1-F6EECF244321}">
                <p14:modId xmlns:p14="http://schemas.microsoft.com/office/powerpoint/2010/main" val="1798436081"/>
              </p:ext>
            </p:extLst>
          </p:nvPr>
        </p:nvGraphicFramePr>
        <p:xfrm>
          <a:off x="694243" y="1264920"/>
          <a:ext cx="4586177" cy="32994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8203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6CE09C46-3979-41DD-A568-2DE5F8642F77}"/>
              </a:ext>
            </a:extLst>
          </p:cNvPr>
          <p:cNvGraphicFramePr>
            <a:graphicFrameLocks/>
          </p:cNvGraphicFramePr>
          <p:nvPr>
            <p:extLst>
              <p:ext uri="{D42A27DB-BD31-4B8C-83A1-F6EECF244321}">
                <p14:modId xmlns:p14="http://schemas.microsoft.com/office/powerpoint/2010/main" val="3538994496"/>
              </p:ext>
            </p:extLst>
          </p:nvPr>
        </p:nvGraphicFramePr>
        <p:xfrm>
          <a:off x="502920" y="1455420"/>
          <a:ext cx="4572000" cy="3131820"/>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15B25386-704B-44CC-8163-B0BACD8A9CCC}"/>
              </a:ext>
            </a:extLst>
          </p:cNvPr>
          <p:cNvSpPr>
            <a:spLocks noGrp="1"/>
          </p:cNvSpPr>
          <p:nvPr>
            <p:ph type="title"/>
          </p:nvPr>
        </p:nvSpPr>
        <p:spPr/>
        <p:txBody>
          <a:bodyPr/>
          <a:lstStyle/>
          <a:p>
            <a:r>
              <a:rPr lang="sv-SE" sz="2800"/>
              <a:t>Hantering av uttjänta elektriska och elektroniska produkter</a:t>
            </a:r>
          </a:p>
        </p:txBody>
      </p:sp>
      <p:sp>
        <p:nvSpPr>
          <p:cNvPr id="3" name="Rectangle 2">
            <a:extLst>
              <a:ext uri="{FF2B5EF4-FFF2-40B4-BE49-F238E27FC236}">
                <a16:creationId xmlns:a16="http://schemas.microsoft.com/office/drawing/2014/main" id="{F4C672E9-4736-4BCC-99F5-094DA4345176}"/>
              </a:ext>
            </a:extLst>
          </p:cNvPr>
          <p:cNvSpPr/>
          <p:nvPr/>
        </p:nvSpPr>
        <p:spPr>
          <a:xfrm>
            <a:off x="3218689" y="2727267"/>
            <a:ext cx="2132799" cy="338554"/>
          </a:xfrm>
          <a:prstGeom prst="rect">
            <a:avLst/>
          </a:prstGeom>
        </p:spPr>
        <p:txBody>
          <a:bodyPr wrap="square">
            <a:spAutoFit/>
          </a:bodyPr>
          <a:lstStyle/>
          <a:p>
            <a:r>
              <a:rPr lang="sv-SE" sz="800" dirty="0"/>
              <a:t>*Lämnar i insamling i direkt anslutning till där jag bor (soprum, återvinningsrum etc.)</a:t>
            </a:r>
          </a:p>
        </p:txBody>
      </p:sp>
      <p:sp>
        <p:nvSpPr>
          <p:cNvPr id="6" name="Rectangle 5">
            <a:extLst>
              <a:ext uri="{FF2B5EF4-FFF2-40B4-BE49-F238E27FC236}">
                <a16:creationId xmlns:a16="http://schemas.microsoft.com/office/drawing/2014/main" id="{A1ACBAF7-A9E0-4808-B9E5-4E602C1EFEF4}"/>
              </a:ext>
            </a:extLst>
          </p:cNvPr>
          <p:cNvSpPr/>
          <p:nvPr/>
        </p:nvSpPr>
        <p:spPr>
          <a:xfrm>
            <a:off x="5508104" y="2381250"/>
            <a:ext cx="2736304" cy="178510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En stor majoritet av respondenterna (74 procent) anger att de lämnar uttjänta elektriska och elektroniska produkter på återvinningscentral. Detta var även det vanligaste sättet 2017 (72 procent).</a:t>
            </a:r>
            <a:br>
              <a:rPr lang="sv-SE" sz="1100" dirty="0"/>
            </a:br>
            <a:endParaRPr lang="sv-SE" sz="1100" dirty="0"/>
          </a:p>
          <a:p>
            <a:r>
              <a:rPr lang="sv-SE" sz="1100" dirty="0"/>
              <a:t>Bland de som svarat ”annat” har de angett exempelvis att sälja produkten till second hand, lämna till mobila miljöstationen eller sälja till skroten.</a:t>
            </a:r>
          </a:p>
        </p:txBody>
      </p:sp>
    </p:spTree>
    <p:extLst>
      <p:ext uri="{BB962C8B-B14F-4D97-AF65-F5344CB8AC3E}">
        <p14:creationId xmlns:p14="http://schemas.microsoft.com/office/powerpoint/2010/main" val="315650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6366902-6106-48D9-95BB-284C0B8093C3}"/>
              </a:ext>
            </a:extLst>
          </p:cNvPr>
          <p:cNvSpPr>
            <a:spLocks noGrp="1"/>
          </p:cNvSpPr>
          <p:nvPr>
            <p:ph type="title"/>
          </p:nvPr>
        </p:nvSpPr>
        <p:spPr/>
        <p:txBody>
          <a:bodyPr/>
          <a:lstStyle/>
          <a:p>
            <a:r>
              <a:rPr lang="sv-SE" dirty="0"/>
              <a:t>Fakta om undersökningen</a:t>
            </a:r>
          </a:p>
        </p:txBody>
      </p:sp>
      <p:sp>
        <p:nvSpPr>
          <p:cNvPr id="3" name="Platshållare för innehåll 2">
            <a:extLst>
              <a:ext uri="{FF2B5EF4-FFF2-40B4-BE49-F238E27FC236}">
                <a16:creationId xmlns:a16="http://schemas.microsoft.com/office/drawing/2014/main" id="{9B2A221E-4205-4ED4-AE5C-E91F5869B458}"/>
              </a:ext>
            </a:extLst>
          </p:cNvPr>
          <p:cNvSpPr>
            <a:spLocks noGrp="1"/>
          </p:cNvSpPr>
          <p:nvPr>
            <p:ph idx="1"/>
          </p:nvPr>
        </p:nvSpPr>
        <p:spPr>
          <a:xfrm>
            <a:off x="588936" y="1061634"/>
            <a:ext cx="3983064" cy="3753785"/>
          </a:xfrm>
        </p:spPr>
        <p:txBody>
          <a:bodyPr/>
          <a:lstStyle/>
          <a:p>
            <a:pPr marL="0" indent="0">
              <a:buNone/>
            </a:pPr>
            <a:r>
              <a:rPr lang="sv-SE" sz="1600" dirty="0">
                <a:solidFill>
                  <a:schemeClr val="accent1"/>
                </a:solidFill>
              </a:rPr>
              <a:t>Bakgrund och syfte</a:t>
            </a:r>
          </a:p>
          <a:p>
            <a:pPr marL="0" indent="0">
              <a:buNone/>
            </a:pPr>
            <a:r>
              <a:rPr lang="sv-SE" sz="1100" dirty="0"/>
              <a:t>Som tillsynsmyndighet åligger det Naturvårdsverket att följa upp att producenter av batterier lever upp till sitt informationsansvar.​</a:t>
            </a:r>
          </a:p>
          <a:p>
            <a:pPr marL="0" indent="0">
              <a:buNone/>
            </a:pPr>
            <a:br>
              <a:rPr lang="sv-SE" sz="1100" dirty="0"/>
            </a:br>
            <a:r>
              <a:rPr lang="sv-SE" sz="1100" dirty="0"/>
              <a:t>Naturvårdsverket ansvarar dessutom för tillsynsvägledningen till kommuner avseende hur insamling av batterier och </a:t>
            </a:r>
            <a:r>
              <a:rPr lang="sv-SE" sz="1100" dirty="0" err="1"/>
              <a:t>elavfall</a:t>
            </a:r>
            <a:r>
              <a:rPr lang="sv-SE" sz="1100" dirty="0"/>
              <a:t> lokalt i kommunen uppfyller de krav som finns. ​</a:t>
            </a:r>
          </a:p>
          <a:p>
            <a:pPr marL="0" indent="0">
              <a:buNone/>
            </a:pPr>
            <a:endParaRPr lang="sv-SE" sz="1100" dirty="0"/>
          </a:p>
          <a:p>
            <a:pPr marL="0" indent="0">
              <a:buNone/>
            </a:pPr>
            <a:r>
              <a:rPr lang="sv-SE" sz="1100" dirty="0"/>
              <a:t>Denna undersökning syftar till att följa upp batteriproducenternas informationsansvar gentemot allmänheten.</a:t>
            </a:r>
          </a:p>
          <a:p>
            <a:pPr marL="0" indent="0">
              <a:buNone/>
            </a:pPr>
            <a:r>
              <a:rPr lang="sv-SE" sz="1600" dirty="0">
                <a:solidFill>
                  <a:schemeClr val="accent1"/>
                </a:solidFill>
              </a:rPr>
              <a:t>Genomförande</a:t>
            </a:r>
          </a:p>
          <a:p>
            <a:pPr marL="0" indent="0">
              <a:buNone/>
            </a:pPr>
            <a:r>
              <a:rPr lang="sv-SE" sz="1100" dirty="0"/>
              <a:t>Undersökningen har genomförts under september – december 2020 av IVL Svenska Miljöinstitutet och </a:t>
            </a:r>
            <a:r>
              <a:rPr lang="sv-SE" sz="1100" dirty="0" err="1"/>
              <a:t>Norstat</a:t>
            </a:r>
            <a:r>
              <a:rPr lang="sv-SE" sz="1100" dirty="0"/>
              <a:t>. Där datainsamling skett september-oktober. Projektteamet har bestått av Hanna Matschke Ekholm och Erik Emilsson (IVL) och Torbjörn Månsson (</a:t>
            </a:r>
            <a:r>
              <a:rPr lang="sv-SE" sz="1100" dirty="0" err="1"/>
              <a:t>Norstat</a:t>
            </a:r>
            <a:r>
              <a:rPr lang="sv-SE" sz="1100" dirty="0"/>
              <a:t>). </a:t>
            </a:r>
          </a:p>
        </p:txBody>
      </p:sp>
      <p:sp>
        <p:nvSpPr>
          <p:cNvPr id="4" name="Platshållare för innehåll 2">
            <a:extLst>
              <a:ext uri="{FF2B5EF4-FFF2-40B4-BE49-F238E27FC236}">
                <a16:creationId xmlns:a16="http://schemas.microsoft.com/office/drawing/2014/main" id="{9FE5B291-6A26-4DF1-85A3-8346FE3A114D}"/>
              </a:ext>
            </a:extLst>
          </p:cNvPr>
          <p:cNvSpPr txBox="1">
            <a:spLocks/>
          </p:cNvSpPr>
          <p:nvPr/>
        </p:nvSpPr>
        <p:spPr>
          <a:xfrm>
            <a:off x="4496400" y="1061634"/>
            <a:ext cx="3747600" cy="3431039"/>
          </a:xfrm>
          <a:prstGeom prst="rect">
            <a:avLst/>
          </a:prstGeom>
        </p:spPr>
        <p:txBody>
          <a:bodyPr vert="horz" lIns="91440" tIns="45720" rIns="91440" bIns="45720" rtlCol="0" anchor="t">
            <a:noAutofit/>
          </a:bodyPr>
          <a:lstStyle>
            <a:lvl1pPr marL="252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1pPr>
            <a:lvl2pPr marL="504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2pPr>
            <a:lvl3pPr marL="756000" indent="-252000"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Arial" pitchFamily="34" charset="0"/>
              </a:defRPr>
            </a:lvl3pPr>
            <a:lvl4pPr marL="1008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4pPr>
            <a:lvl5pPr marL="1260000" indent="-2520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sv-SE" sz="1600" dirty="0">
                <a:solidFill>
                  <a:schemeClr val="accent1"/>
                </a:solidFill>
              </a:rPr>
              <a:t>Metod</a:t>
            </a:r>
          </a:p>
          <a:p>
            <a:pPr marL="0" indent="0">
              <a:buNone/>
            </a:pPr>
            <a:r>
              <a:rPr lang="sv-SE" sz="1100" dirty="0">
                <a:latin typeface="Arial"/>
                <a:cs typeface="Arial"/>
              </a:rPr>
              <a:t>Enkät besvarad av </a:t>
            </a:r>
            <a:r>
              <a:rPr lang="sv-SE" sz="1100" dirty="0" err="1">
                <a:latin typeface="Arial"/>
                <a:cs typeface="Arial"/>
              </a:rPr>
              <a:t>Norstats</a:t>
            </a:r>
            <a:r>
              <a:rPr lang="sv-SE" sz="1100" dirty="0">
                <a:latin typeface="Arial"/>
                <a:cs typeface="Arial"/>
              </a:rPr>
              <a:t> </a:t>
            </a:r>
            <a:r>
              <a:rPr lang="sv-SE" sz="1100" dirty="0" err="1">
                <a:latin typeface="Arial"/>
                <a:cs typeface="Arial"/>
              </a:rPr>
              <a:t>offline</a:t>
            </a:r>
            <a:r>
              <a:rPr lang="sv-SE" sz="1100" dirty="0">
                <a:latin typeface="Arial"/>
                <a:cs typeface="Arial"/>
              </a:rPr>
              <a:t>-rekryterade webbpanel. Undersökningen riktar sig mot Sveriges befolkning (15 år och äldre) som målgrupp. 1031 personer har besvarat undersökningen och är viktad mot riksrepresentativ fördelning på kön, åldersgrupper och geografi. </a:t>
            </a:r>
            <a:endParaRPr lang="sv-SE" sz="1100" dirty="0"/>
          </a:p>
          <a:p>
            <a:pPr marL="0" indent="0">
              <a:buNone/>
            </a:pPr>
            <a:endParaRPr lang="sv-SE" sz="1100" dirty="0"/>
          </a:p>
          <a:p>
            <a:pPr marL="0" indent="0">
              <a:buNone/>
            </a:pPr>
            <a:r>
              <a:rPr lang="sv-SE" sz="1100" dirty="0"/>
              <a:t>Naturvårdsverket har genomfört liknande studier under ett flertal år, den senaste 2017. Resultaten jämförs mot 2017 men även tidigare års undersökningar i vissa fall.</a:t>
            </a:r>
          </a:p>
          <a:p>
            <a:pPr marL="0" indent="0">
              <a:buNone/>
            </a:pPr>
            <a:endParaRPr lang="sv-SE" sz="1200" dirty="0"/>
          </a:p>
          <a:p>
            <a:pPr marL="0" indent="0">
              <a:buFont typeface="Arial" pitchFamily="34" charset="0"/>
              <a:buNone/>
            </a:pPr>
            <a:r>
              <a:rPr lang="sv-SE" sz="1600" dirty="0">
                <a:solidFill>
                  <a:schemeClr val="accent1"/>
                </a:solidFill>
              </a:rPr>
              <a:t>Enkät</a:t>
            </a:r>
          </a:p>
          <a:p>
            <a:pPr marL="0" indent="0">
              <a:buNone/>
            </a:pPr>
            <a:r>
              <a:rPr lang="sv-SE" sz="1100" dirty="0"/>
              <a:t>Enkäten består av ett 40-tal frågor och utgörs av delarna:​</a:t>
            </a:r>
          </a:p>
          <a:p>
            <a:pPr marL="251460" indent="-251460">
              <a:buFont typeface="Wingdings" panose="05000000000000000000" pitchFamily="2" charset="2"/>
              <a:buChar char="§"/>
            </a:pPr>
            <a:r>
              <a:rPr lang="sv-SE" sz="1100" dirty="0"/>
              <a:t>Kunskaps- och attitydundersökning ​</a:t>
            </a:r>
          </a:p>
          <a:p>
            <a:pPr marL="251460" indent="-251460">
              <a:buFont typeface="Wingdings" panose="05000000000000000000" pitchFamily="2" charset="2"/>
              <a:buChar char="§"/>
            </a:pPr>
            <a:r>
              <a:rPr lang="sv-SE" sz="1100" dirty="0"/>
              <a:t>Insamlingssystem och –platser​</a:t>
            </a:r>
          </a:p>
          <a:p>
            <a:pPr marL="251460" indent="-251460">
              <a:buFont typeface="Wingdings" panose="05000000000000000000" pitchFamily="2" charset="2"/>
              <a:buChar char="§"/>
            </a:pPr>
            <a:r>
              <a:rPr lang="sv-SE" sz="1100" dirty="0"/>
              <a:t>Förebyggande av </a:t>
            </a:r>
            <a:r>
              <a:rPr lang="sv-SE" sz="1100" dirty="0" err="1"/>
              <a:t>elavfall</a:t>
            </a:r>
            <a:endParaRPr lang="sv-SE" sz="1100" dirty="0"/>
          </a:p>
        </p:txBody>
      </p:sp>
    </p:spTree>
    <p:extLst>
      <p:ext uri="{BB962C8B-B14F-4D97-AF65-F5344CB8AC3E}">
        <p14:creationId xmlns:p14="http://schemas.microsoft.com/office/powerpoint/2010/main" val="11158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B25386-704B-44CC-8163-B0BACD8A9CCC}"/>
              </a:ext>
            </a:extLst>
          </p:cNvPr>
          <p:cNvSpPr>
            <a:spLocks noGrp="1"/>
          </p:cNvSpPr>
          <p:nvPr>
            <p:ph type="title"/>
          </p:nvPr>
        </p:nvSpPr>
        <p:spPr/>
        <p:txBody>
          <a:bodyPr/>
          <a:lstStyle/>
          <a:p>
            <a:r>
              <a:rPr lang="sv-SE" sz="2800"/>
              <a:t>Hantering av uttjänta elektriska och elektroniska produkter</a:t>
            </a:r>
          </a:p>
        </p:txBody>
      </p:sp>
      <p:sp>
        <p:nvSpPr>
          <p:cNvPr id="3" name="TextBox 2">
            <a:extLst>
              <a:ext uri="{FF2B5EF4-FFF2-40B4-BE49-F238E27FC236}">
                <a16:creationId xmlns:a16="http://schemas.microsoft.com/office/drawing/2014/main" id="{572EAEA2-D66F-4712-98A3-7B831A6864BB}"/>
              </a:ext>
            </a:extLst>
          </p:cNvPr>
          <p:cNvSpPr txBox="1"/>
          <p:nvPr/>
        </p:nvSpPr>
        <p:spPr>
          <a:xfrm>
            <a:off x="6000598" y="2143609"/>
            <a:ext cx="2844268"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sv-SE"/>
            </a:defPPr>
            <a:lvl1pPr>
              <a:defRPr sz="1100"/>
            </a:lvl1pPr>
          </a:lstStyle>
          <a:p>
            <a:r>
              <a:rPr lang="sv-SE"/>
              <a:t>5 procent av respondenterna kastar ibland elektriska och elektroniska produkter i soporna. Det är en minskning från </a:t>
            </a:r>
            <a:r>
              <a:rPr lang="sv-SE" dirty="0"/>
              <a:t>2017 </a:t>
            </a:r>
            <a:r>
              <a:rPr lang="sv-SE"/>
              <a:t>(då svarade 8</a:t>
            </a:r>
            <a:r>
              <a:rPr lang="sv-SE" dirty="0"/>
              <a:t> procent</a:t>
            </a:r>
            <a:r>
              <a:rPr lang="sv-SE"/>
              <a:t> ja)</a:t>
            </a:r>
          </a:p>
        </p:txBody>
      </p:sp>
      <p:graphicFrame>
        <p:nvGraphicFramePr>
          <p:cNvPr id="6" name="Chart 5">
            <a:extLst>
              <a:ext uri="{FF2B5EF4-FFF2-40B4-BE49-F238E27FC236}">
                <a16:creationId xmlns:a16="http://schemas.microsoft.com/office/drawing/2014/main" id="{D6E7AD57-ADB2-4D56-B67F-B916E42A9DE3}"/>
              </a:ext>
            </a:extLst>
          </p:cNvPr>
          <p:cNvGraphicFramePr>
            <a:graphicFrameLocks/>
          </p:cNvGraphicFramePr>
          <p:nvPr>
            <p:extLst>
              <p:ext uri="{D42A27DB-BD31-4B8C-83A1-F6EECF244321}">
                <p14:modId xmlns:p14="http://schemas.microsoft.com/office/powerpoint/2010/main" val="2596679094"/>
              </p:ext>
            </p:extLst>
          </p:nvPr>
        </p:nvGraphicFramePr>
        <p:xfrm>
          <a:off x="824400" y="1632638"/>
          <a:ext cx="4650932" cy="321261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59596E7-19EA-4F81-8817-455D82FFF56B}"/>
              </a:ext>
            </a:extLst>
          </p:cNvPr>
          <p:cNvSpPr txBox="1"/>
          <p:nvPr/>
        </p:nvSpPr>
        <p:spPr>
          <a:xfrm>
            <a:off x="5119527" y="2620663"/>
            <a:ext cx="412292" cy="338554"/>
          </a:xfrm>
          <a:prstGeom prst="rect">
            <a:avLst/>
          </a:prstGeom>
          <a:noFill/>
        </p:spPr>
        <p:txBody>
          <a:bodyPr wrap="none" rtlCol="0">
            <a:spAutoFit/>
          </a:bodyPr>
          <a:lstStyle/>
          <a:p>
            <a:r>
              <a:rPr lang="sv-SE" sz="1600" b="1">
                <a:solidFill>
                  <a:schemeClr val="accent3"/>
                </a:solidFill>
              </a:rPr>
              <a:t>Ja</a:t>
            </a:r>
          </a:p>
        </p:txBody>
      </p:sp>
      <p:sp>
        <p:nvSpPr>
          <p:cNvPr id="8" name="TextBox 7">
            <a:extLst>
              <a:ext uri="{FF2B5EF4-FFF2-40B4-BE49-F238E27FC236}">
                <a16:creationId xmlns:a16="http://schemas.microsoft.com/office/drawing/2014/main" id="{852D7CB6-8BB8-4494-840C-D78CC8F2E909}"/>
              </a:ext>
            </a:extLst>
          </p:cNvPr>
          <p:cNvSpPr txBox="1"/>
          <p:nvPr/>
        </p:nvSpPr>
        <p:spPr>
          <a:xfrm>
            <a:off x="2771800" y="2620663"/>
            <a:ext cx="503664" cy="338554"/>
          </a:xfrm>
          <a:prstGeom prst="rect">
            <a:avLst/>
          </a:prstGeom>
          <a:noFill/>
        </p:spPr>
        <p:txBody>
          <a:bodyPr wrap="none" rtlCol="0">
            <a:spAutoFit/>
          </a:bodyPr>
          <a:lstStyle/>
          <a:p>
            <a:r>
              <a:rPr lang="sv-SE" sz="1600" b="1">
                <a:solidFill>
                  <a:schemeClr val="accent6"/>
                </a:solidFill>
              </a:rPr>
              <a:t>Nej</a:t>
            </a:r>
          </a:p>
        </p:txBody>
      </p:sp>
      <p:sp>
        <p:nvSpPr>
          <p:cNvPr id="9" name="Rectangle 8">
            <a:extLst>
              <a:ext uri="{FF2B5EF4-FFF2-40B4-BE49-F238E27FC236}">
                <a16:creationId xmlns:a16="http://schemas.microsoft.com/office/drawing/2014/main" id="{B299EAAF-C511-477C-B7D4-BE247D71727F}"/>
              </a:ext>
            </a:extLst>
          </p:cNvPr>
          <p:cNvSpPr/>
          <p:nvPr/>
        </p:nvSpPr>
        <p:spPr>
          <a:xfrm>
            <a:off x="4650748" y="2497552"/>
            <a:ext cx="543739" cy="584775"/>
          </a:xfrm>
          <a:prstGeom prst="rect">
            <a:avLst/>
          </a:prstGeom>
        </p:spPr>
        <p:txBody>
          <a:bodyPr wrap="square">
            <a:spAutoFit/>
          </a:bodyPr>
          <a:lstStyle/>
          <a:p>
            <a:pPr algn="ctr"/>
            <a:r>
              <a:rPr lang="sv-SE" sz="1600" b="1">
                <a:solidFill>
                  <a:schemeClr val="accent2"/>
                </a:solidFill>
              </a:rPr>
              <a:t>Vet ej</a:t>
            </a:r>
            <a:endParaRPr lang="sv-SE" sz="1600">
              <a:solidFill>
                <a:schemeClr val="accent2"/>
              </a:solidFill>
            </a:endParaRPr>
          </a:p>
        </p:txBody>
      </p:sp>
    </p:spTree>
    <p:extLst>
      <p:ext uri="{BB962C8B-B14F-4D97-AF65-F5344CB8AC3E}">
        <p14:creationId xmlns:p14="http://schemas.microsoft.com/office/powerpoint/2010/main" val="255725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5B25386-704B-44CC-8163-B0BACD8A9CCC}"/>
              </a:ext>
            </a:extLst>
          </p:cNvPr>
          <p:cNvSpPr>
            <a:spLocks noGrp="1"/>
          </p:cNvSpPr>
          <p:nvPr>
            <p:ph type="title"/>
          </p:nvPr>
        </p:nvSpPr>
        <p:spPr/>
        <p:txBody>
          <a:bodyPr/>
          <a:lstStyle/>
          <a:p>
            <a:r>
              <a:rPr lang="sv-SE" sz="2800"/>
              <a:t>Hantering av uttjänta elektriska och elektroniska produkter</a:t>
            </a:r>
          </a:p>
        </p:txBody>
      </p:sp>
      <p:sp>
        <p:nvSpPr>
          <p:cNvPr id="3" name="Rectangle 2">
            <a:extLst>
              <a:ext uri="{FF2B5EF4-FFF2-40B4-BE49-F238E27FC236}">
                <a16:creationId xmlns:a16="http://schemas.microsoft.com/office/drawing/2014/main" id="{F9B4E232-C041-40EF-AAA1-D679A686543D}"/>
              </a:ext>
            </a:extLst>
          </p:cNvPr>
          <p:cNvSpPr/>
          <p:nvPr/>
        </p:nvSpPr>
        <p:spPr>
          <a:xfrm>
            <a:off x="6222124" y="1971585"/>
            <a:ext cx="2485697"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Hur ofta respondenterna gör sig av med elektriska och elektroniska produkter har inte varierat särskilt mycket mellan mätningarna. Det vanligaste är att göra sig av med sådana produkter 1-2 gånger per år.</a:t>
            </a:r>
          </a:p>
        </p:txBody>
      </p:sp>
      <p:graphicFrame>
        <p:nvGraphicFramePr>
          <p:cNvPr id="5" name="Chart 4">
            <a:extLst>
              <a:ext uri="{FF2B5EF4-FFF2-40B4-BE49-F238E27FC236}">
                <a16:creationId xmlns:a16="http://schemas.microsoft.com/office/drawing/2014/main" id="{E979C4D2-05B6-41E6-B4AB-1CF4898F5B3F}"/>
              </a:ext>
            </a:extLst>
          </p:cNvPr>
          <p:cNvGraphicFramePr>
            <a:graphicFrameLocks/>
          </p:cNvGraphicFramePr>
          <p:nvPr>
            <p:extLst>
              <p:ext uri="{D42A27DB-BD31-4B8C-83A1-F6EECF244321}">
                <p14:modId xmlns:p14="http://schemas.microsoft.com/office/powerpoint/2010/main" val="3179996113"/>
              </p:ext>
            </p:extLst>
          </p:nvPr>
        </p:nvGraphicFramePr>
        <p:xfrm>
          <a:off x="824401" y="1666568"/>
          <a:ext cx="4669374" cy="31192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9403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09EEA15-5E13-43AC-9C71-590BAAD2D8C5}"/>
              </a:ext>
            </a:extLst>
          </p:cNvPr>
          <p:cNvGraphicFramePr>
            <a:graphicFrameLocks/>
          </p:cNvGraphicFramePr>
          <p:nvPr>
            <p:extLst>
              <p:ext uri="{D42A27DB-BD31-4B8C-83A1-F6EECF244321}">
                <p14:modId xmlns:p14="http://schemas.microsoft.com/office/powerpoint/2010/main" val="1957341315"/>
              </p:ext>
            </p:extLst>
          </p:nvPr>
        </p:nvGraphicFramePr>
        <p:xfrm>
          <a:off x="201706" y="1653988"/>
          <a:ext cx="5634318" cy="3025112"/>
        </p:xfrm>
        <a:graphic>
          <a:graphicData uri="http://schemas.openxmlformats.org/drawingml/2006/chart">
            <c:chart xmlns:c="http://schemas.openxmlformats.org/drawingml/2006/chart" xmlns:r="http://schemas.openxmlformats.org/officeDocument/2006/relationships" r:id="rId2"/>
          </a:graphicData>
        </a:graphic>
      </p:graphicFrame>
      <p:sp>
        <p:nvSpPr>
          <p:cNvPr id="3" name="Rectangle 2">
            <a:extLst>
              <a:ext uri="{FF2B5EF4-FFF2-40B4-BE49-F238E27FC236}">
                <a16:creationId xmlns:a16="http://schemas.microsoft.com/office/drawing/2014/main" id="{1C15458A-5277-4464-804C-366F7DF1BB77}"/>
              </a:ext>
            </a:extLst>
          </p:cNvPr>
          <p:cNvSpPr/>
          <p:nvPr/>
        </p:nvSpPr>
        <p:spPr>
          <a:xfrm>
            <a:off x="3631791" y="3601882"/>
            <a:ext cx="2010333" cy="1077218"/>
          </a:xfrm>
          <a:prstGeom prst="rect">
            <a:avLst/>
          </a:prstGeom>
        </p:spPr>
        <p:txBody>
          <a:bodyPr wrap="square">
            <a:spAutoFit/>
          </a:bodyPr>
          <a:lstStyle/>
          <a:p>
            <a:r>
              <a:rPr lang="sv-SE" sz="800" dirty="0"/>
              <a:t>*Går sällan sönder/håller länge/köper bra kvalitet/används till de går sönder</a:t>
            </a:r>
          </a:p>
          <a:p>
            <a:r>
              <a:rPr lang="en-US" sz="800" dirty="0"/>
              <a:t>**</a:t>
            </a:r>
            <a:r>
              <a:rPr lang="en-US" sz="800" dirty="0" err="1"/>
              <a:t>Inget</a:t>
            </a:r>
            <a:r>
              <a:rPr lang="en-US" sz="800" dirty="0"/>
              <a:t> </a:t>
            </a:r>
            <a:r>
              <a:rPr lang="en-US" sz="800" dirty="0" err="1"/>
              <a:t>behov</a:t>
            </a:r>
            <a:r>
              <a:rPr lang="en-US" sz="800" dirty="0"/>
              <a:t>/har inga </a:t>
            </a:r>
            <a:r>
              <a:rPr lang="en-US" sz="800" dirty="0" err="1"/>
              <a:t>fler</a:t>
            </a:r>
            <a:r>
              <a:rPr lang="en-US" sz="800" dirty="0"/>
              <a:t> </a:t>
            </a:r>
            <a:r>
              <a:rPr lang="en-US" sz="800" dirty="0" err="1"/>
              <a:t>produkter</a:t>
            </a:r>
            <a:r>
              <a:rPr lang="en-US" sz="800" dirty="0"/>
              <a:t> </a:t>
            </a:r>
            <a:r>
              <a:rPr lang="en-US" sz="800" dirty="0" err="1"/>
              <a:t>att</a:t>
            </a:r>
            <a:r>
              <a:rPr lang="en-US" sz="800" dirty="0"/>
              <a:t> </a:t>
            </a:r>
            <a:r>
              <a:rPr lang="en-US" sz="800" dirty="0" err="1"/>
              <a:t>kasta</a:t>
            </a:r>
            <a:r>
              <a:rPr lang="en-US" sz="800" dirty="0"/>
              <a:t>/</a:t>
            </a:r>
            <a:r>
              <a:rPr lang="en-US" sz="800" dirty="0" err="1"/>
              <a:t>behöver</a:t>
            </a:r>
            <a:r>
              <a:rPr lang="en-US" sz="800" dirty="0"/>
              <a:t> </a:t>
            </a:r>
            <a:r>
              <a:rPr lang="en-US" sz="800" dirty="0" err="1"/>
              <a:t>ej</a:t>
            </a:r>
            <a:r>
              <a:rPr lang="en-US" sz="800" dirty="0"/>
              <a:t> </a:t>
            </a:r>
            <a:r>
              <a:rPr lang="en-US" sz="800" dirty="0" err="1"/>
              <a:t>kasta</a:t>
            </a:r>
            <a:endParaRPr lang="en-US" sz="800" dirty="0"/>
          </a:p>
          <a:p>
            <a:r>
              <a:rPr lang="en-US" sz="800" dirty="0"/>
              <a:t>***</a:t>
            </a:r>
            <a:r>
              <a:rPr lang="en-US" sz="800" dirty="0" err="1"/>
              <a:t>Samlar</a:t>
            </a:r>
            <a:r>
              <a:rPr lang="en-US" sz="800" dirty="0"/>
              <a:t> </a:t>
            </a:r>
            <a:r>
              <a:rPr lang="en-US" sz="800" dirty="0" err="1"/>
              <a:t>hemma</a:t>
            </a:r>
            <a:r>
              <a:rPr lang="en-US" sz="800" dirty="0"/>
              <a:t> och </a:t>
            </a:r>
            <a:r>
              <a:rPr lang="en-US" sz="800" dirty="0" err="1"/>
              <a:t>kastar</a:t>
            </a:r>
            <a:r>
              <a:rPr lang="en-US" sz="800" dirty="0"/>
              <a:t> </a:t>
            </a:r>
            <a:r>
              <a:rPr lang="en-US" sz="800" dirty="0" err="1"/>
              <a:t>flera</a:t>
            </a:r>
            <a:r>
              <a:rPr lang="en-US" sz="800" dirty="0"/>
              <a:t> </a:t>
            </a:r>
            <a:r>
              <a:rPr lang="en-US" sz="800" dirty="0" err="1"/>
              <a:t>samtidigt</a:t>
            </a:r>
            <a:r>
              <a:rPr lang="en-US" sz="800" dirty="0"/>
              <a:t> </a:t>
            </a:r>
            <a:br>
              <a:rPr lang="en-US" sz="800" dirty="0"/>
            </a:br>
            <a:r>
              <a:rPr lang="en-US" sz="800" dirty="0"/>
              <a:t>****</a:t>
            </a:r>
            <a:r>
              <a:rPr lang="en-US" sz="800" dirty="0" err="1"/>
              <a:t>Låg</a:t>
            </a:r>
            <a:r>
              <a:rPr lang="en-US" sz="800" dirty="0"/>
              <a:t> </a:t>
            </a:r>
            <a:r>
              <a:rPr lang="en-US" sz="800" dirty="0" err="1"/>
              <a:t>konsumtion</a:t>
            </a:r>
            <a:r>
              <a:rPr lang="en-US" sz="800" dirty="0"/>
              <a:t>/</a:t>
            </a:r>
            <a:r>
              <a:rPr lang="en-US" sz="800" dirty="0" err="1"/>
              <a:t>förbrukning</a:t>
            </a:r>
            <a:r>
              <a:rPr lang="en-US" sz="800" dirty="0"/>
              <a:t> av </a:t>
            </a:r>
            <a:r>
              <a:rPr lang="en-US" sz="800" dirty="0" err="1"/>
              <a:t>sådana</a:t>
            </a:r>
            <a:r>
              <a:rPr lang="en-US" sz="800" dirty="0"/>
              <a:t> </a:t>
            </a:r>
            <a:r>
              <a:rPr lang="en-US" sz="800" dirty="0" err="1"/>
              <a:t>produkter</a:t>
            </a:r>
            <a:endParaRPr lang="en-US" sz="800" dirty="0"/>
          </a:p>
        </p:txBody>
      </p:sp>
      <p:sp>
        <p:nvSpPr>
          <p:cNvPr id="2" name="Rubrik 1"/>
          <p:cNvSpPr>
            <a:spLocks noGrp="1"/>
          </p:cNvSpPr>
          <p:nvPr>
            <p:ph type="title"/>
          </p:nvPr>
        </p:nvSpPr>
        <p:spPr/>
        <p:txBody>
          <a:bodyPr/>
          <a:lstStyle/>
          <a:p>
            <a:r>
              <a:rPr lang="sv-SE" sz="2800"/>
              <a:t>Hantering av uttjänta elektriska och elektroniska produkter</a:t>
            </a:r>
          </a:p>
        </p:txBody>
      </p:sp>
      <p:sp>
        <p:nvSpPr>
          <p:cNvPr id="10" name="Platshållare för innehåll 9"/>
          <p:cNvSpPr>
            <a:spLocks noGrp="1"/>
          </p:cNvSpPr>
          <p:nvPr>
            <p:ph idx="1"/>
          </p:nvPr>
        </p:nvSpPr>
        <p:spPr>
          <a:xfrm>
            <a:off x="5961026" y="2662997"/>
            <a:ext cx="2811496" cy="1107996"/>
          </a:xfrm>
        </p:spPr>
        <p:style>
          <a:lnRef idx="2">
            <a:schemeClr val="accent1"/>
          </a:lnRef>
          <a:fillRef idx="1">
            <a:schemeClr val="lt1"/>
          </a:fillRef>
          <a:effectRef idx="0">
            <a:schemeClr val="accent1"/>
          </a:effectRef>
          <a:fontRef idx="minor">
            <a:schemeClr val="dk1"/>
          </a:fontRef>
        </p:style>
        <p:txBody>
          <a:bodyPr wrap="square">
            <a:spAutoFit/>
          </a:bodyPr>
          <a:lstStyle/>
          <a:p>
            <a:pPr marL="0" indent="0">
              <a:buNone/>
            </a:pPr>
            <a:r>
              <a:rPr lang="sv-SE" sz="1100">
                <a:latin typeface="+mn-lt"/>
                <a:cs typeface="+mn-cs"/>
              </a:rPr>
              <a:t>Den vanligaste anledningen till varför man inte gör sig av med elektriska och elektroniska produkter oftare är att de håller länge (34</a:t>
            </a:r>
            <a:r>
              <a:rPr lang="sv-SE" sz="1100" dirty="0">
                <a:latin typeface="+mn-lt"/>
                <a:cs typeface="+mn-cs"/>
              </a:rPr>
              <a:t> procent), vilket har ökat mycket sen sista enkäten 2017 (21 procent).</a:t>
            </a:r>
            <a:endParaRPr lang="sv-SE" sz="1100">
              <a:latin typeface="+mn-lt"/>
              <a:cs typeface="+mn-cs"/>
            </a:endParaRPr>
          </a:p>
        </p:txBody>
      </p:sp>
    </p:spTree>
    <p:extLst>
      <p:ext uri="{BB962C8B-B14F-4D97-AF65-F5344CB8AC3E}">
        <p14:creationId xmlns:p14="http://schemas.microsoft.com/office/powerpoint/2010/main" val="362899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a:extLst>
              <a:ext uri="{FF2B5EF4-FFF2-40B4-BE49-F238E27FC236}">
                <a16:creationId xmlns:a16="http://schemas.microsoft.com/office/drawing/2014/main" id="{4386477B-AA37-49C0-A38C-A47A8EF61277}"/>
              </a:ext>
            </a:extLst>
          </p:cNvPr>
          <p:cNvGraphicFramePr>
            <a:graphicFrameLocks/>
          </p:cNvGraphicFramePr>
          <p:nvPr>
            <p:extLst>
              <p:ext uri="{D42A27DB-BD31-4B8C-83A1-F6EECF244321}">
                <p14:modId xmlns:p14="http://schemas.microsoft.com/office/powerpoint/2010/main" val="2607456239"/>
              </p:ext>
            </p:extLst>
          </p:nvPr>
        </p:nvGraphicFramePr>
        <p:xfrm>
          <a:off x="906780" y="1485770"/>
          <a:ext cx="5501640" cy="15243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7C7B56AA-B309-4DD9-8520-DC9EF377D461}"/>
              </a:ext>
            </a:extLst>
          </p:cNvPr>
          <p:cNvGraphicFramePr>
            <a:graphicFrameLocks/>
          </p:cNvGraphicFramePr>
          <p:nvPr>
            <p:extLst>
              <p:ext uri="{D42A27DB-BD31-4B8C-83A1-F6EECF244321}">
                <p14:modId xmlns:p14="http://schemas.microsoft.com/office/powerpoint/2010/main" val="1766903199"/>
              </p:ext>
            </p:extLst>
          </p:nvPr>
        </p:nvGraphicFramePr>
        <p:xfrm>
          <a:off x="906780" y="2842517"/>
          <a:ext cx="5501640" cy="1524305"/>
        </p:xfrm>
        <a:graphic>
          <a:graphicData uri="http://schemas.openxmlformats.org/drawingml/2006/chart">
            <c:chart xmlns:c="http://schemas.openxmlformats.org/drawingml/2006/chart" xmlns:r="http://schemas.openxmlformats.org/officeDocument/2006/relationships" r:id="rId4"/>
          </a:graphicData>
        </a:graphic>
      </p:graphicFrame>
      <p:sp>
        <p:nvSpPr>
          <p:cNvPr id="2" name="Rubrik 1"/>
          <p:cNvSpPr>
            <a:spLocks noGrp="1"/>
          </p:cNvSpPr>
          <p:nvPr>
            <p:ph type="title"/>
          </p:nvPr>
        </p:nvSpPr>
        <p:spPr>
          <a:xfrm>
            <a:off x="829508" y="218093"/>
            <a:ext cx="7344000" cy="1080000"/>
          </a:xfrm>
        </p:spPr>
        <p:txBody>
          <a:bodyPr/>
          <a:lstStyle/>
          <a:p>
            <a:r>
              <a:rPr lang="sv-SE" sz="2100" dirty="0"/>
              <a:t>Hantering av uttjänta batterier/</a:t>
            </a:r>
            <a:br>
              <a:rPr lang="sv-SE" sz="2100" dirty="0"/>
            </a:br>
            <a:r>
              <a:rPr lang="sv-SE" sz="2100" dirty="0"/>
              <a:t>elektriska och elektroniska produkter</a:t>
            </a:r>
            <a:endParaRPr lang="sv-SE" sz="1600" dirty="0">
              <a:highlight>
                <a:srgbClr val="FFFF00"/>
              </a:highlight>
            </a:endParaRPr>
          </a:p>
        </p:txBody>
      </p:sp>
      <p:sp>
        <p:nvSpPr>
          <p:cNvPr id="10" name="Platshållare för innehåll 9"/>
          <p:cNvSpPr>
            <a:spLocks noGrp="1"/>
          </p:cNvSpPr>
          <p:nvPr>
            <p:ph idx="1"/>
          </p:nvPr>
        </p:nvSpPr>
        <p:spPr>
          <a:xfrm>
            <a:off x="6663975" y="788066"/>
            <a:ext cx="2384415" cy="3308598"/>
          </a:xfrm>
        </p:spPr>
        <p:style>
          <a:lnRef idx="2">
            <a:schemeClr val="accent1"/>
          </a:lnRef>
          <a:fillRef idx="1">
            <a:schemeClr val="lt1"/>
          </a:fillRef>
          <a:effectRef idx="0">
            <a:schemeClr val="accent1"/>
          </a:effectRef>
          <a:fontRef idx="minor">
            <a:schemeClr val="dk1"/>
          </a:fontRef>
        </p:style>
        <p:txBody>
          <a:bodyPr wrap="square">
            <a:spAutoFit/>
          </a:bodyPr>
          <a:lstStyle/>
          <a:p>
            <a:pPr marL="0" indent="0">
              <a:buNone/>
            </a:pPr>
            <a:r>
              <a:rPr lang="sv-SE" sz="1050" dirty="0">
                <a:latin typeface="+mn-lt"/>
                <a:cs typeface="+mn-cs"/>
              </a:rPr>
              <a:t>De allra flesta anser att det är viktigt med insamling av förbrukade batterier samt elektriska och elektroniska produkter. Resultaten är i nivå med tidigare år. </a:t>
            </a:r>
          </a:p>
          <a:p>
            <a:pPr marL="0" indent="0">
              <a:buNone/>
            </a:pPr>
            <a:endParaRPr lang="sv-SE" sz="1050" dirty="0">
              <a:latin typeface="+mn-lt"/>
              <a:cs typeface="+mn-cs"/>
            </a:endParaRPr>
          </a:p>
          <a:p>
            <a:pPr marL="0" indent="0">
              <a:buNone/>
            </a:pPr>
            <a:r>
              <a:rPr lang="sv-SE" sz="1050" b="1" dirty="0">
                <a:latin typeface="+mn-lt"/>
                <a:cs typeface="+mn-cs"/>
              </a:rPr>
              <a:t>Medelvärden för tidigare år </a:t>
            </a:r>
          </a:p>
          <a:p>
            <a:pPr marL="0" indent="0">
              <a:buNone/>
            </a:pPr>
            <a:r>
              <a:rPr lang="sv-SE" sz="1050" dirty="0"/>
              <a:t>för förbrukade batterier:</a:t>
            </a:r>
          </a:p>
          <a:p>
            <a:pPr marL="0" indent="0">
              <a:buNone/>
            </a:pPr>
            <a:br>
              <a:rPr lang="sv-SE" sz="1050" dirty="0">
                <a:latin typeface="+mn-lt"/>
                <a:cs typeface="+mn-cs"/>
              </a:rPr>
            </a:br>
            <a:endParaRPr lang="sv-SE" sz="1050" dirty="0">
              <a:latin typeface="+mn-lt"/>
              <a:cs typeface="+mn-cs"/>
            </a:endParaRPr>
          </a:p>
          <a:p>
            <a:pPr marL="0" indent="0">
              <a:buNone/>
            </a:pPr>
            <a:endParaRPr lang="sv-SE" sz="1050" dirty="0">
              <a:latin typeface="+mn-lt"/>
              <a:cs typeface="+mn-cs"/>
            </a:endParaRPr>
          </a:p>
          <a:p>
            <a:pPr marL="0" indent="0">
              <a:buNone/>
            </a:pPr>
            <a:endParaRPr lang="sv-SE" sz="1050" dirty="0">
              <a:latin typeface="+mn-lt"/>
              <a:cs typeface="+mn-cs"/>
            </a:endParaRPr>
          </a:p>
          <a:p>
            <a:pPr marL="0" indent="0">
              <a:buNone/>
            </a:pPr>
            <a:r>
              <a:rPr lang="sv-SE" sz="1050" dirty="0">
                <a:latin typeface="+mn-lt"/>
                <a:cs typeface="+mn-cs"/>
              </a:rPr>
              <a:t>för förbrukade elektriska &amp; elektroniska produkter:</a:t>
            </a:r>
          </a:p>
          <a:p>
            <a:pPr marL="0" indent="0">
              <a:buNone/>
            </a:pPr>
            <a:endParaRPr lang="sv-SE" sz="1100" dirty="0">
              <a:latin typeface="+mn-lt"/>
              <a:cs typeface="+mn-cs"/>
            </a:endParaRPr>
          </a:p>
          <a:p>
            <a:pPr marL="0" indent="0">
              <a:buNone/>
            </a:pPr>
            <a:endParaRPr lang="sv-SE" sz="1100" dirty="0">
              <a:latin typeface="+mn-lt"/>
              <a:cs typeface="+mn-cs"/>
            </a:endParaRPr>
          </a:p>
          <a:p>
            <a:pPr marL="0"/>
            <a:endParaRPr lang="sv-SE" sz="1100" dirty="0">
              <a:latin typeface="+mn-lt"/>
              <a:cs typeface="+mn-cs"/>
            </a:endParaRPr>
          </a:p>
        </p:txBody>
      </p:sp>
      <p:sp>
        <p:nvSpPr>
          <p:cNvPr id="6" name="TextBox 5">
            <a:extLst>
              <a:ext uri="{FF2B5EF4-FFF2-40B4-BE49-F238E27FC236}">
                <a16:creationId xmlns:a16="http://schemas.microsoft.com/office/drawing/2014/main" id="{59FF77BB-5E3C-4B50-AC6E-C646C073FD45}"/>
              </a:ext>
            </a:extLst>
          </p:cNvPr>
          <p:cNvSpPr txBox="1"/>
          <p:nvPr/>
        </p:nvSpPr>
        <p:spPr>
          <a:xfrm>
            <a:off x="1013460" y="4554498"/>
            <a:ext cx="1447800" cy="276999"/>
          </a:xfrm>
          <a:prstGeom prst="rect">
            <a:avLst/>
          </a:prstGeom>
          <a:noFill/>
        </p:spPr>
        <p:txBody>
          <a:bodyPr wrap="square" rtlCol="0">
            <a:spAutoFit/>
          </a:bodyPr>
          <a:lstStyle/>
          <a:p>
            <a:r>
              <a:rPr lang="sv-SE" sz="1200"/>
              <a:t>1 = inte alls viktigt</a:t>
            </a:r>
            <a:endParaRPr lang="en-US" sz="1200"/>
          </a:p>
        </p:txBody>
      </p:sp>
      <p:sp>
        <p:nvSpPr>
          <p:cNvPr id="18" name="TextBox 17">
            <a:extLst>
              <a:ext uri="{FF2B5EF4-FFF2-40B4-BE49-F238E27FC236}">
                <a16:creationId xmlns:a16="http://schemas.microsoft.com/office/drawing/2014/main" id="{824CB7C6-E1C1-4906-97E5-A56E938FCDC0}"/>
              </a:ext>
            </a:extLst>
          </p:cNvPr>
          <p:cNvSpPr txBox="1"/>
          <p:nvPr/>
        </p:nvSpPr>
        <p:spPr>
          <a:xfrm>
            <a:off x="4572000" y="4559439"/>
            <a:ext cx="1369286" cy="276999"/>
          </a:xfrm>
          <a:prstGeom prst="rect">
            <a:avLst/>
          </a:prstGeom>
          <a:noFill/>
        </p:spPr>
        <p:txBody>
          <a:bodyPr wrap="none" rtlCol="0">
            <a:spAutoFit/>
          </a:bodyPr>
          <a:lstStyle/>
          <a:p>
            <a:r>
              <a:rPr lang="sv-SE" sz="1200"/>
              <a:t>7 = Mycket viktigt</a:t>
            </a:r>
            <a:endParaRPr lang="en-US" sz="1200"/>
          </a:p>
        </p:txBody>
      </p:sp>
      <p:sp>
        <p:nvSpPr>
          <p:cNvPr id="7" name="TextBox 6">
            <a:extLst>
              <a:ext uri="{FF2B5EF4-FFF2-40B4-BE49-F238E27FC236}">
                <a16:creationId xmlns:a16="http://schemas.microsoft.com/office/drawing/2014/main" id="{6FC2469B-F0FB-4DCC-B5B8-81862A95845B}"/>
              </a:ext>
            </a:extLst>
          </p:cNvPr>
          <p:cNvSpPr txBox="1"/>
          <p:nvPr/>
        </p:nvSpPr>
        <p:spPr>
          <a:xfrm>
            <a:off x="901964" y="1051525"/>
            <a:ext cx="3756156" cy="307777"/>
          </a:xfrm>
          <a:prstGeom prst="rect">
            <a:avLst/>
          </a:prstGeom>
          <a:noFill/>
        </p:spPr>
        <p:txBody>
          <a:bodyPr wrap="none" rtlCol="0">
            <a:spAutoFit/>
          </a:bodyPr>
          <a:lstStyle/>
          <a:p>
            <a:pPr algn="ctr">
              <a:defRPr sz="1400" b="0" i="0" u="none" strike="noStrike" kern="1200" spc="0" baseline="0">
                <a:solidFill>
                  <a:prstClr val="black">
                    <a:lumMod val="65000"/>
                    <a:lumOff val="35000"/>
                  </a:prstClr>
                </a:solidFill>
                <a:latin typeface="+mn-lt"/>
                <a:ea typeface="+mn-ea"/>
                <a:cs typeface="+mn-cs"/>
              </a:defRPr>
            </a:pPr>
            <a:r>
              <a:rPr lang="sv-SE" sz="1400" dirty="0">
                <a:solidFill>
                  <a:prstClr val="black">
                    <a:lumMod val="65000"/>
                    <a:lumOff val="35000"/>
                  </a:prstClr>
                </a:solidFill>
              </a:rPr>
              <a:t>Hur viktigt tycker du det är med insamling av:</a:t>
            </a:r>
            <a:endParaRPr lang="en-US" sz="1400" dirty="0">
              <a:solidFill>
                <a:prstClr val="black">
                  <a:lumMod val="65000"/>
                  <a:lumOff val="35000"/>
                </a:prstClr>
              </a:solidFill>
            </a:endParaRPr>
          </a:p>
        </p:txBody>
      </p:sp>
      <p:cxnSp>
        <p:nvCxnSpPr>
          <p:cNvPr id="4" name="Straight Arrow Connector 3">
            <a:extLst>
              <a:ext uri="{FF2B5EF4-FFF2-40B4-BE49-F238E27FC236}">
                <a16:creationId xmlns:a16="http://schemas.microsoft.com/office/drawing/2014/main" id="{5B3C01A4-7584-49A6-BC6C-8E4416190973}"/>
              </a:ext>
            </a:extLst>
          </p:cNvPr>
          <p:cNvCxnSpPr>
            <a:stCxn id="6" idx="3"/>
            <a:endCxn id="18" idx="1"/>
          </p:cNvCxnSpPr>
          <p:nvPr/>
        </p:nvCxnSpPr>
        <p:spPr>
          <a:xfrm>
            <a:off x="2461260" y="4692998"/>
            <a:ext cx="2110740" cy="49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ell 4">
            <a:extLst>
              <a:ext uri="{FF2B5EF4-FFF2-40B4-BE49-F238E27FC236}">
                <a16:creationId xmlns:a16="http://schemas.microsoft.com/office/drawing/2014/main" id="{E31AFC6C-C631-413D-8D28-BC4D3A623FA2}"/>
              </a:ext>
            </a:extLst>
          </p:cNvPr>
          <p:cNvGraphicFramePr>
            <a:graphicFrameLocks noGrp="1"/>
          </p:cNvGraphicFramePr>
          <p:nvPr>
            <p:extLst>
              <p:ext uri="{D42A27DB-BD31-4B8C-83A1-F6EECF244321}">
                <p14:modId xmlns:p14="http://schemas.microsoft.com/office/powerpoint/2010/main" val="3611553744"/>
              </p:ext>
            </p:extLst>
          </p:nvPr>
        </p:nvGraphicFramePr>
        <p:xfrm>
          <a:off x="6729785" y="2343150"/>
          <a:ext cx="1813472"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2235199171"/>
                    </a:ext>
                  </a:extLst>
                </a:gridCol>
                <a:gridCol w="453368">
                  <a:extLst>
                    <a:ext uri="{9D8B030D-6E8A-4147-A177-3AD203B41FA5}">
                      <a16:colId xmlns:a16="http://schemas.microsoft.com/office/drawing/2014/main" val="3758193327"/>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2013</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2017</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6.7</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6.6</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6.6</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6.7</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graphicFrame>
        <p:nvGraphicFramePr>
          <p:cNvPr id="12" name="Tabell 4">
            <a:extLst>
              <a:ext uri="{FF2B5EF4-FFF2-40B4-BE49-F238E27FC236}">
                <a16:creationId xmlns:a16="http://schemas.microsoft.com/office/drawing/2014/main" id="{8BC5112C-D69B-4D22-9FC3-1AC1A526C60C}"/>
              </a:ext>
            </a:extLst>
          </p:cNvPr>
          <p:cNvGraphicFramePr>
            <a:graphicFrameLocks noGrp="1"/>
          </p:cNvGraphicFramePr>
          <p:nvPr>
            <p:extLst>
              <p:ext uri="{D42A27DB-BD31-4B8C-83A1-F6EECF244321}">
                <p14:modId xmlns:p14="http://schemas.microsoft.com/office/powerpoint/2010/main" val="2126497009"/>
              </p:ext>
            </p:extLst>
          </p:nvPr>
        </p:nvGraphicFramePr>
        <p:xfrm>
          <a:off x="6729785" y="3388207"/>
          <a:ext cx="1813472"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2235199171"/>
                    </a:ext>
                  </a:extLst>
                </a:gridCol>
                <a:gridCol w="453368">
                  <a:extLst>
                    <a:ext uri="{9D8B030D-6E8A-4147-A177-3AD203B41FA5}">
                      <a16:colId xmlns:a16="http://schemas.microsoft.com/office/drawing/2014/main" val="3758193327"/>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2013</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2017</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6.7</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6.6</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6.6</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6.6</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spTree>
    <p:extLst>
      <p:ext uri="{BB962C8B-B14F-4D97-AF65-F5344CB8AC3E}">
        <p14:creationId xmlns:p14="http://schemas.microsoft.com/office/powerpoint/2010/main" val="2317927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E6414D-2272-4E04-BB67-B3A021DDE00B}"/>
              </a:ext>
            </a:extLst>
          </p:cNvPr>
          <p:cNvSpPr>
            <a:spLocks noGrp="1"/>
          </p:cNvSpPr>
          <p:nvPr>
            <p:ph type="title"/>
          </p:nvPr>
        </p:nvSpPr>
        <p:spPr/>
        <p:txBody>
          <a:bodyPr/>
          <a:lstStyle/>
          <a:p>
            <a:r>
              <a:rPr lang="sv-SE" sz="2800" dirty="0"/>
              <a:t>Produkter man </a:t>
            </a:r>
            <a:r>
              <a:rPr lang="sv-SE" sz="2800" i="1" dirty="0"/>
              <a:t>inte</a:t>
            </a:r>
            <a:r>
              <a:rPr lang="sv-SE" sz="2800" dirty="0"/>
              <a:t> kan byta batterier på själv</a:t>
            </a:r>
          </a:p>
        </p:txBody>
      </p:sp>
      <p:sp>
        <p:nvSpPr>
          <p:cNvPr id="9" name="Rectangle 8">
            <a:extLst>
              <a:ext uri="{FF2B5EF4-FFF2-40B4-BE49-F238E27FC236}">
                <a16:creationId xmlns:a16="http://schemas.microsoft.com/office/drawing/2014/main" id="{481D4561-8645-469C-B8FC-BFAAEC823417}"/>
              </a:ext>
            </a:extLst>
          </p:cNvPr>
          <p:cNvSpPr/>
          <p:nvPr/>
        </p:nvSpPr>
        <p:spPr>
          <a:xfrm>
            <a:off x="5349288" y="1647545"/>
            <a:ext cx="3384376" cy="263149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sv-SE" sz="1100" dirty="0"/>
              <a:t>De vanligaste svaren när det gäller produkter man själv inte kan byta batterier på är mobiltelefon, därefter rakapparat/eltandborste/hårtrimmer, klockor och dator/laptop. </a:t>
            </a:r>
          </a:p>
          <a:p>
            <a:br>
              <a:rPr lang="sv-SE" sz="1100" dirty="0"/>
            </a:br>
            <a:r>
              <a:rPr lang="sv-SE" sz="1100" dirty="0"/>
              <a:t>Bland de som svarat "Annat" anger respondenterna att de inte har tillstånd att byta batterier för vissa produkter, exempelvis brandvarnare. Vidare uppges att produkter som är "nyare" eller "moderna" inte går att byta batterier i och att det är "vissa" datorer, mobiltelefoner, eller leksaker som det inte går att byta batterier på. </a:t>
            </a:r>
            <a:br>
              <a:rPr lang="sv-SE" sz="1100" dirty="0">
                <a:highlight>
                  <a:srgbClr val="FFFF00"/>
                </a:highlight>
              </a:rPr>
            </a:br>
            <a:r>
              <a:rPr lang="sv-SE" sz="1100" dirty="0"/>
              <a:t>Även "vattentäta" klockor som inte går att byta batterier på nämns. Brandlarm, ”billiga” leksaker och mindre elektronik med ljusdioder.</a:t>
            </a:r>
          </a:p>
        </p:txBody>
      </p:sp>
      <p:graphicFrame>
        <p:nvGraphicFramePr>
          <p:cNvPr id="5" name="Chart 4">
            <a:extLst>
              <a:ext uri="{FF2B5EF4-FFF2-40B4-BE49-F238E27FC236}">
                <a16:creationId xmlns:a16="http://schemas.microsoft.com/office/drawing/2014/main" id="{894AD725-D710-403C-BF12-0FC0A674737B}"/>
              </a:ext>
            </a:extLst>
          </p:cNvPr>
          <p:cNvGraphicFramePr>
            <a:graphicFrameLocks/>
          </p:cNvGraphicFramePr>
          <p:nvPr>
            <p:extLst>
              <p:ext uri="{D42A27DB-BD31-4B8C-83A1-F6EECF244321}">
                <p14:modId xmlns:p14="http://schemas.microsoft.com/office/powerpoint/2010/main" val="182643041"/>
              </p:ext>
            </p:extLst>
          </p:nvPr>
        </p:nvGraphicFramePr>
        <p:xfrm>
          <a:off x="255776" y="1455420"/>
          <a:ext cx="5038792" cy="348637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C891A037-0FDD-43C0-B0F2-AD422FE5DB6D}"/>
              </a:ext>
            </a:extLst>
          </p:cNvPr>
          <p:cNvSpPr txBox="1"/>
          <p:nvPr/>
        </p:nvSpPr>
        <p:spPr>
          <a:xfrm>
            <a:off x="599018" y="4834170"/>
            <a:ext cx="3602268" cy="215444"/>
          </a:xfrm>
          <a:prstGeom prst="rect">
            <a:avLst/>
          </a:prstGeom>
          <a:noFill/>
        </p:spPr>
        <p:txBody>
          <a:bodyPr wrap="none" rtlCol="0">
            <a:spAutoFit/>
          </a:bodyPr>
          <a:lstStyle/>
          <a:p>
            <a:r>
              <a:rPr lang="sv-SE" sz="800" i="1" dirty="0"/>
              <a:t>Procenten är andelen av alla svar som respondenterna för båda produkter.</a:t>
            </a:r>
            <a:endParaRPr lang="en-US" sz="800" i="1" dirty="0"/>
          </a:p>
        </p:txBody>
      </p:sp>
    </p:spTree>
    <p:extLst>
      <p:ext uri="{BB962C8B-B14F-4D97-AF65-F5344CB8AC3E}">
        <p14:creationId xmlns:p14="http://schemas.microsoft.com/office/powerpoint/2010/main" val="401922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FED511E9-0CFF-4E31-8F32-9A43F2B1A5C4}"/>
              </a:ext>
            </a:extLst>
          </p:cNvPr>
          <p:cNvGraphicFramePr>
            <a:graphicFrameLocks/>
          </p:cNvGraphicFramePr>
          <p:nvPr>
            <p:extLst>
              <p:ext uri="{D42A27DB-BD31-4B8C-83A1-F6EECF244321}">
                <p14:modId xmlns:p14="http://schemas.microsoft.com/office/powerpoint/2010/main" val="88473289"/>
              </p:ext>
            </p:extLst>
          </p:nvPr>
        </p:nvGraphicFramePr>
        <p:xfrm>
          <a:off x="829634" y="1623069"/>
          <a:ext cx="5037766" cy="2986318"/>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4CFA4FAF-5DB1-4897-B5E7-AC4B0D16C6BD}"/>
              </a:ext>
            </a:extLst>
          </p:cNvPr>
          <p:cNvSpPr>
            <a:spLocks noGrp="1"/>
          </p:cNvSpPr>
          <p:nvPr>
            <p:ph type="title"/>
          </p:nvPr>
        </p:nvSpPr>
        <p:spPr/>
        <p:txBody>
          <a:bodyPr/>
          <a:lstStyle/>
          <a:p>
            <a:r>
              <a:rPr lang="sv-SE" sz="2800" dirty="0"/>
              <a:t>Behov att själv kunna byta batterier i produkter</a:t>
            </a:r>
            <a:endParaRPr lang="sv-SE" sz="1800" dirty="0">
              <a:highlight>
                <a:srgbClr val="FFFF00"/>
              </a:highlight>
            </a:endParaRPr>
          </a:p>
        </p:txBody>
      </p:sp>
      <p:sp>
        <p:nvSpPr>
          <p:cNvPr id="6" name="Rectangle 5">
            <a:extLst>
              <a:ext uri="{FF2B5EF4-FFF2-40B4-BE49-F238E27FC236}">
                <a16:creationId xmlns:a16="http://schemas.microsoft.com/office/drawing/2014/main" id="{8C39294C-4928-4554-9406-D7B2AFB9B8EB}"/>
              </a:ext>
            </a:extLst>
          </p:cNvPr>
          <p:cNvSpPr/>
          <p:nvPr/>
        </p:nvSpPr>
        <p:spPr>
          <a:xfrm>
            <a:off x="6028366" y="2453575"/>
            <a:ext cx="2811496"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Mer än hälften känner inget behov av att själv kunna byta batteri i de produkter som nämndes på föregående sida. </a:t>
            </a:r>
          </a:p>
          <a:p>
            <a:r>
              <a:rPr lang="sv-SE" sz="1100" dirty="0"/>
              <a:t>Medelvärdet är 3,3, vilket är en minskning från 2017 då det var 4,3.</a:t>
            </a:r>
          </a:p>
        </p:txBody>
      </p:sp>
      <p:sp>
        <p:nvSpPr>
          <p:cNvPr id="11" name="TextBox 10">
            <a:extLst>
              <a:ext uri="{FF2B5EF4-FFF2-40B4-BE49-F238E27FC236}">
                <a16:creationId xmlns:a16="http://schemas.microsoft.com/office/drawing/2014/main" id="{09414BA1-7EDA-45BA-A938-5EDF25D8FC52}"/>
              </a:ext>
            </a:extLst>
          </p:cNvPr>
          <p:cNvSpPr txBox="1"/>
          <p:nvPr/>
        </p:nvSpPr>
        <p:spPr>
          <a:xfrm>
            <a:off x="952500" y="4559439"/>
            <a:ext cx="1592580" cy="276999"/>
          </a:xfrm>
          <a:prstGeom prst="rect">
            <a:avLst/>
          </a:prstGeom>
          <a:noFill/>
        </p:spPr>
        <p:txBody>
          <a:bodyPr wrap="square" rtlCol="0">
            <a:spAutoFit/>
          </a:bodyPr>
          <a:lstStyle/>
          <a:p>
            <a:r>
              <a:rPr lang="sv-SE" sz="1200"/>
              <a:t>1 = inget behov alls</a:t>
            </a:r>
            <a:endParaRPr lang="en-US" sz="1200"/>
          </a:p>
        </p:txBody>
      </p:sp>
      <p:sp>
        <p:nvSpPr>
          <p:cNvPr id="12" name="TextBox 11">
            <a:extLst>
              <a:ext uri="{FF2B5EF4-FFF2-40B4-BE49-F238E27FC236}">
                <a16:creationId xmlns:a16="http://schemas.microsoft.com/office/drawing/2014/main" id="{18BB485C-B414-4911-99C6-8D496FBF465F}"/>
              </a:ext>
            </a:extLst>
          </p:cNvPr>
          <p:cNvSpPr txBox="1"/>
          <p:nvPr/>
        </p:nvSpPr>
        <p:spPr>
          <a:xfrm>
            <a:off x="4131027" y="4549557"/>
            <a:ext cx="1736373" cy="276999"/>
          </a:xfrm>
          <a:prstGeom prst="rect">
            <a:avLst/>
          </a:prstGeom>
          <a:noFill/>
        </p:spPr>
        <p:txBody>
          <a:bodyPr wrap="none" rtlCol="0">
            <a:spAutoFit/>
          </a:bodyPr>
          <a:lstStyle/>
          <a:p>
            <a:r>
              <a:rPr lang="sv-SE" sz="1200" dirty="0"/>
              <a:t>7 = Mycket stort behov</a:t>
            </a:r>
          </a:p>
        </p:txBody>
      </p:sp>
      <p:cxnSp>
        <p:nvCxnSpPr>
          <p:cNvPr id="7" name="Straight Arrow Connector 6">
            <a:extLst>
              <a:ext uri="{FF2B5EF4-FFF2-40B4-BE49-F238E27FC236}">
                <a16:creationId xmlns:a16="http://schemas.microsoft.com/office/drawing/2014/main" id="{457E0449-5977-406F-9E88-8C1E2D64331C}"/>
              </a:ext>
            </a:extLst>
          </p:cNvPr>
          <p:cNvCxnSpPr>
            <a:cxnSpLocks/>
            <a:stCxn id="11" idx="3"/>
            <a:endCxn id="12" idx="1"/>
          </p:cNvCxnSpPr>
          <p:nvPr/>
        </p:nvCxnSpPr>
        <p:spPr>
          <a:xfrm flipV="1">
            <a:off x="2545080" y="4688057"/>
            <a:ext cx="1585947" cy="9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282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0A91A90-2506-44A3-902C-5CD06F90736D}"/>
              </a:ext>
            </a:extLst>
          </p:cNvPr>
          <p:cNvSpPr>
            <a:spLocks noGrp="1"/>
          </p:cNvSpPr>
          <p:nvPr>
            <p:ph type="title"/>
          </p:nvPr>
        </p:nvSpPr>
        <p:spPr/>
        <p:txBody>
          <a:bodyPr/>
          <a:lstStyle/>
          <a:p>
            <a:r>
              <a:rPr lang="sv-SE" sz="2400" dirty="0"/>
              <a:t>Informerad om var man slänger batterier, elektriska och elektroniska produkter</a:t>
            </a:r>
          </a:p>
        </p:txBody>
      </p:sp>
      <p:sp>
        <p:nvSpPr>
          <p:cNvPr id="7" name="Rectangle 6">
            <a:extLst>
              <a:ext uri="{FF2B5EF4-FFF2-40B4-BE49-F238E27FC236}">
                <a16:creationId xmlns:a16="http://schemas.microsoft.com/office/drawing/2014/main" id="{7F703AFF-0DF4-434E-8F8B-69C28082B3DE}"/>
              </a:ext>
            </a:extLst>
          </p:cNvPr>
          <p:cNvSpPr/>
          <p:nvPr/>
        </p:nvSpPr>
        <p:spPr>
          <a:xfrm>
            <a:off x="6393180" y="1445865"/>
            <a:ext cx="2468880" cy="280076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Majoriteten känner sig väl informerade när det gäller var man bör lämna förbrukade batterier samt elektriska och elektroniska produkter. </a:t>
            </a:r>
          </a:p>
          <a:p>
            <a:endParaRPr lang="sv-SE" sz="1100"/>
          </a:p>
          <a:p>
            <a:r>
              <a:rPr lang="sv-SE" sz="1100" b="1" dirty="0"/>
              <a:t>Medelvärden för tidigare år:</a:t>
            </a:r>
          </a:p>
          <a:p>
            <a:r>
              <a:rPr lang="sv-SE" sz="1100"/>
              <a:t>för förbrukade batterier</a:t>
            </a:r>
          </a:p>
          <a:p>
            <a:endParaRPr lang="sv-SE" sz="1100"/>
          </a:p>
          <a:p>
            <a:endParaRPr lang="sv-SE" sz="1100" dirty="0"/>
          </a:p>
          <a:p>
            <a:endParaRPr lang="sv-SE" sz="1100" dirty="0"/>
          </a:p>
          <a:p>
            <a:r>
              <a:rPr lang="sv-SE" sz="1100"/>
              <a:t>för förbrukade elektriska &amp; elektroniska produkter:</a:t>
            </a:r>
          </a:p>
          <a:p>
            <a:endParaRPr lang="sv-SE" sz="1100" dirty="0"/>
          </a:p>
          <a:p>
            <a:endParaRPr lang="sv-SE" sz="1100" dirty="0"/>
          </a:p>
          <a:p>
            <a:endParaRPr lang="sv-SE" sz="1100"/>
          </a:p>
        </p:txBody>
      </p:sp>
      <p:sp>
        <p:nvSpPr>
          <p:cNvPr id="3" name="TextBox 2">
            <a:extLst>
              <a:ext uri="{FF2B5EF4-FFF2-40B4-BE49-F238E27FC236}">
                <a16:creationId xmlns:a16="http://schemas.microsoft.com/office/drawing/2014/main" id="{2D656A30-8AE0-4818-BB50-F0E140635CA5}"/>
              </a:ext>
            </a:extLst>
          </p:cNvPr>
          <p:cNvSpPr txBox="1"/>
          <p:nvPr/>
        </p:nvSpPr>
        <p:spPr>
          <a:xfrm>
            <a:off x="914400" y="1588285"/>
            <a:ext cx="5379720" cy="523220"/>
          </a:xfrm>
          <a:prstGeom prst="rect">
            <a:avLst/>
          </a:prstGeom>
          <a:noFill/>
        </p:spPr>
        <p:txBody>
          <a:bodyPr wrap="square" rtlCol="0">
            <a:spAutoFit/>
          </a:bodyPr>
          <a:lstStyle/>
          <a:p>
            <a:r>
              <a:rPr lang="sv-SE" sz="1400">
                <a:solidFill>
                  <a:prstClr val="black">
                    <a:lumMod val="65000"/>
                    <a:lumOff val="35000"/>
                  </a:prstClr>
                </a:solidFill>
              </a:rPr>
              <a:t>Hur informerad känner du att du är när det gäller var man bör lämna följande:</a:t>
            </a:r>
            <a:endParaRPr lang="en-US" sz="1400">
              <a:solidFill>
                <a:prstClr val="black">
                  <a:lumMod val="65000"/>
                  <a:lumOff val="35000"/>
                </a:prstClr>
              </a:solidFill>
            </a:endParaRPr>
          </a:p>
        </p:txBody>
      </p:sp>
      <p:graphicFrame>
        <p:nvGraphicFramePr>
          <p:cNvPr id="16" name="Chart 15">
            <a:extLst>
              <a:ext uri="{FF2B5EF4-FFF2-40B4-BE49-F238E27FC236}">
                <a16:creationId xmlns:a16="http://schemas.microsoft.com/office/drawing/2014/main" id="{C9D7EAAF-3197-47EE-8433-58062217A21F}"/>
              </a:ext>
            </a:extLst>
          </p:cNvPr>
          <p:cNvGraphicFramePr>
            <a:graphicFrameLocks/>
          </p:cNvGraphicFramePr>
          <p:nvPr>
            <p:extLst>
              <p:ext uri="{D42A27DB-BD31-4B8C-83A1-F6EECF244321}">
                <p14:modId xmlns:p14="http://schemas.microsoft.com/office/powerpoint/2010/main" val="3566132469"/>
              </p:ext>
            </p:extLst>
          </p:nvPr>
        </p:nvGraphicFramePr>
        <p:xfrm>
          <a:off x="914400" y="2053161"/>
          <a:ext cx="5478780" cy="12632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D597BB9B-4C4C-4F33-B827-DE6435D197AE}"/>
              </a:ext>
            </a:extLst>
          </p:cNvPr>
          <p:cNvGraphicFramePr>
            <a:graphicFrameLocks/>
          </p:cNvGraphicFramePr>
          <p:nvPr>
            <p:extLst>
              <p:ext uri="{D42A27DB-BD31-4B8C-83A1-F6EECF244321}">
                <p14:modId xmlns:p14="http://schemas.microsoft.com/office/powerpoint/2010/main" val="1159104670"/>
              </p:ext>
            </p:extLst>
          </p:nvPr>
        </p:nvGraphicFramePr>
        <p:xfrm>
          <a:off x="907473" y="3291268"/>
          <a:ext cx="5478780" cy="1263230"/>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FCB07B7B-705E-45E6-AC6E-893591200E45}"/>
              </a:ext>
            </a:extLst>
          </p:cNvPr>
          <p:cNvSpPr txBox="1"/>
          <p:nvPr/>
        </p:nvSpPr>
        <p:spPr>
          <a:xfrm>
            <a:off x="914400" y="4554498"/>
            <a:ext cx="1729740" cy="276999"/>
          </a:xfrm>
          <a:prstGeom prst="rect">
            <a:avLst/>
          </a:prstGeom>
          <a:noFill/>
        </p:spPr>
        <p:txBody>
          <a:bodyPr wrap="square" rtlCol="0">
            <a:spAutoFit/>
          </a:bodyPr>
          <a:lstStyle/>
          <a:p>
            <a:r>
              <a:rPr lang="sv-SE" sz="1200"/>
              <a:t>1 = inte alls informerad</a:t>
            </a:r>
            <a:endParaRPr lang="en-US" sz="1200"/>
          </a:p>
        </p:txBody>
      </p:sp>
      <p:sp>
        <p:nvSpPr>
          <p:cNvPr id="19" name="TextBox 18">
            <a:extLst>
              <a:ext uri="{FF2B5EF4-FFF2-40B4-BE49-F238E27FC236}">
                <a16:creationId xmlns:a16="http://schemas.microsoft.com/office/drawing/2014/main" id="{86203C03-0EAC-435E-916A-759B7E4E31AD}"/>
              </a:ext>
            </a:extLst>
          </p:cNvPr>
          <p:cNvSpPr txBox="1"/>
          <p:nvPr/>
        </p:nvSpPr>
        <p:spPr>
          <a:xfrm>
            <a:off x="4445211" y="4554498"/>
            <a:ext cx="1947969" cy="276999"/>
          </a:xfrm>
          <a:prstGeom prst="rect">
            <a:avLst/>
          </a:prstGeom>
          <a:noFill/>
        </p:spPr>
        <p:txBody>
          <a:bodyPr wrap="none" rtlCol="0">
            <a:spAutoFit/>
          </a:bodyPr>
          <a:lstStyle/>
          <a:p>
            <a:r>
              <a:rPr lang="sv-SE" sz="1200"/>
              <a:t>7 = Mycket väl informerad</a:t>
            </a:r>
            <a:endParaRPr lang="en-US" sz="1200"/>
          </a:p>
        </p:txBody>
      </p:sp>
      <p:cxnSp>
        <p:nvCxnSpPr>
          <p:cNvPr id="9" name="Straight Arrow Connector 8">
            <a:extLst>
              <a:ext uri="{FF2B5EF4-FFF2-40B4-BE49-F238E27FC236}">
                <a16:creationId xmlns:a16="http://schemas.microsoft.com/office/drawing/2014/main" id="{810477A8-C496-49B8-A759-8D8034D9EE3F}"/>
              </a:ext>
            </a:extLst>
          </p:cNvPr>
          <p:cNvCxnSpPr>
            <a:cxnSpLocks/>
            <a:stCxn id="18" idx="3"/>
            <a:endCxn id="19" idx="1"/>
          </p:cNvCxnSpPr>
          <p:nvPr/>
        </p:nvCxnSpPr>
        <p:spPr>
          <a:xfrm>
            <a:off x="2644140" y="4692998"/>
            <a:ext cx="180107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ell 4">
            <a:extLst>
              <a:ext uri="{FF2B5EF4-FFF2-40B4-BE49-F238E27FC236}">
                <a16:creationId xmlns:a16="http://schemas.microsoft.com/office/drawing/2014/main" id="{4C8BDC60-5EE4-42A7-8B92-1DA554B25D26}"/>
              </a:ext>
            </a:extLst>
          </p:cNvPr>
          <p:cNvGraphicFramePr>
            <a:graphicFrameLocks noGrp="1"/>
          </p:cNvGraphicFramePr>
          <p:nvPr>
            <p:extLst>
              <p:ext uri="{D42A27DB-BD31-4B8C-83A1-F6EECF244321}">
                <p14:modId xmlns:p14="http://schemas.microsoft.com/office/powerpoint/2010/main" val="271120858"/>
              </p:ext>
            </p:extLst>
          </p:nvPr>
        </p:nvGraphicFramePr>
        <p:xfrm>
          <a:off x="6469380" y="2859190"/>
          <a:ext cx="1813472"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2235199171"/>
                    </a:ext>
                  </a:extLst>
                </a:gridCol>
                <a:gridCol w="453368">
                  <a:extLst>
                    <a:ext uri="{9D8B030D-6E8A-4147-A177-3AD203B41FA5}">
                      <a16:colId xmlns:a16="http://schemas.microsoft.com/office/drawing/2014/main" val="3758193327"/>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2013</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2017</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6.3</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6.1</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6.1</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6.3</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graphicFrame>
        <p:nvGraphicFramePr>
          <p:cNvPr id="12" name="Tabell 4">
            <a:extLst>
              <a:ext uri="{FF2B5EF4-FFF2-40B4-BE49-F238E27FC236}">
                <a16:creationId xmlns:a16="http://schemas.microsoft.com/office/drawing/2014/main" id="{DD7ECF5F-8C4B-44A2-A332-4AA81B90EB07}"/>
              </a:ext>
            </a:extLst>
          </p:cNvPr>
          <p:cNvGraphicFramePr>
            <a:graphicFrameLocks noGrp="1"/>
          </p:cNvGraphicFramePr>
          <p:nvPr>
            <p:extLst>
              <p:ext uri="{D42A27DB-BD31-4B8C-83A1-F6EECF244321}">
                <p14:modId xmlns:p14="http://schemas.microsoft.com/office/powerpoint/2010/main" val="2456944447"/>
              </p:ext>
            </p:extLst>
          </p:nvPr>
        </p:nvGraphicFramePr>
        <p:xfrm>
          <a:off x="6469380" y="3727326"/>
          <a:ext cx="1813472"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2235199171"/>
                    </a:ext>
                  </a:extLst>
                </a:gridCol>
                <a:gridCol w="453368">
                  <a:extLst>
                    <a:ext uri="{9D8B030D-6E8A-4147-A177-3AD203B41FA5}">
                      <a16:colId xmlns:a16="http://schemas.microsoft.com/office/drawing/2014/main" val="3758193327"/>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2013</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2017</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6.3</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6.0</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6.1</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6.2</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spTree>
    <p:extLst>
      <p:ext uri="{BB962C8B-B14F-4D97-AF65-F5344CB8AC3E}">
        <p14:creationId xmlns:p14="http://schemas.microsoft.com/office/powerpoint/2010/main" val="426539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11D70B22-7C55-4A68-B301-2DE8D01501FC}"/>
              </a:ext>
            </a:extLst>
          </p:cNvPr>
          <p:cNvGraphicFramePr>
            <a:graphicFrameLocks/>
          </p:cNvGraphicFramePr>
          <p:nvPr>
            <p:extLst>
              <p:ext uri="{D42A27DB-BD31-4B8C-83A1-F6EECF244321}">
                <p14:modId xmlns:p14="http://schemas.microsoft.com/office/powerpoint/2010/main" val="508840549"/>
              </p:ext>
            </p:extLst>
          </p:nvPr>
        </p:nvGraphicFramePr>
        <p:xfrm>
          <a:off x="318669" y="1544400"/>
          <a:ext cx="5556351" cy="3456970"/>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46AA4C55-313C-4966-BBC8-785B10F8A89D}"/>
              </a:ext>
            </a:extLst>
          </p:cNvPr>
          <p:cNvSpPr>
            <a:spLocks noGrp="1"/>
          </p:cNvSpPr>
          <p:nvPr>
            <p:ph type="title"/>
          </p:nvPr>
        </p:nvSpPr>
        <p:spPr/>
        <p:txBody>
          <a:bodyPr/>
          <a:lstStyle/>
          <a:p>
            <a:r>
              <a:rPr lang="sv-SE" sz="2800" dirty="0"/>
              <a:t>Hantering av produkter med batteri man inte själv kan byta</a:t>
            </a:r>
          </a:p>
        </p:txBody>
      </p:sp>
      <p:sp>
        <p:nvSpPr>
          <p:cNvPr id="6" name="Rectangle 5">
            <a:extLst>
              <a:ext uri="{FF2B5EF4-FFF2-40B4-BE49-F238E27FC236}">
                <a16:creationId xmlns:a16="http://schemas.microsoft.com/office/drawing/2014/main" id="{091C0BE7-B3C0-4809-9F54-91816ABD3FF4}"/>
              </a:ext>
            </a:extLst>
          </p:cNvPr>
          <p:cNvSpPr/>
          <p:nvPr/>
        </p:nvSpPr>
        <p:spPr>
          <a:xfrm>
            <a:off x="6013834" y="2164889"/>
            <a:ext cx="281149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44 </a:t>
            </a:r>
            <a:r>
              <a:rPr lang="sv-SE" sz="1100"/>
              <a:t>procent uppger att de lämnar sina produkter till återvinning om de själva inte kan byta batterier</a:t>
            </a:r>
            <a:r>
              <a:rPr lang="sv-SE" sz="1100" dirty="0"/>
              <a:t>, vilket är mer än 2017 (38 procent).</a:t>
            </a:r>
          </a:p>
          <a:p>
            <a:r>
              <a:rPr lang="sv-SE" sz="1100"/>
              <a:t>21 procent anger att de lämnar in i butik eller verkstad för att få batteriet bytt.</a:t>
            </a:r>
            <a:endParaRPr lang="sv-SE" sz="1100" dirty="0"/>
          </a:p>
        </p:txBody>
      </p:sp>
      <p:sp>
        <p:nvSpPr>
          <p:cNvPr id="3" name="Rectangle 2">
            <a:extLst>
              <a:ext uri="{FF2B5EF4-FFF2-40B4-BE49-F238E27FC236}">
                <a16:creationId xmlns:a16="http://schemas.microsoft.com/office/drawing/2014/main" id="{E13C8D1C-EB31-4CB6-AD9E-61AE0274ACF0}"/>
              </a:ext>
            </a:extLst>
          </p:cNvPr>
          <p:cNvSpPr/>
          <p:nvPr/>
        </p:nvSpPr>
        <p:spPr>
          <a:xfrm>
            <a:off x="3894784" y="2549611"/>
            <a:ext cx="1445565" cy="338554"/>
          </a:xfrm>
          <a:prstGeom prst="rect">
            <a:avLst/>
          </a:prstGeom>
        </p:spPr>
        <p:txBody>
          <a:bodyPr wrap="square">
            <a:spAutoFit/>
          </a:bodyPr>
          <a:lstStyle/>
          <a:p>
            <a:r>
              <a:rPr lang="sv-SE" sz="800" dirty="0"/>
              <a:t>*ÅVC (återvinningscentral), elektronikåtervinning mm.</a:t>
            </a:r>
          </a:p>
        </p:txBody>
      </p:sp>
    </p:spTree>
    <p:extLst>
      <p:ext uri="{BB962C8B-B14F-4D97-AF65-F5344CB8AC3E}">
        <p14:creationId xmlns:p14="http://schemas.microsoft.com/office/powerpoint/2010/main" val="1039632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1CDF429-747B-4EFC-9204-5375C06C7169}"/>
              </a:ext>
            </a:extLst>
          </p:cNvPr>
          <p:cNvSpPr>
            <a:spLocks noGrp="1"/>
          </p:cNvSpPr>
          <p:nvPr>
            <p:ph type="title"/>
          </p:nvPr>
        </p:nvSpPr>
        <p:spPr/>
        <p:txBody>
          <a:bodyPr/>
          <a:lstStyle/>
          <a:p>
            <a:r>
              <a:rPr lang="sv-SE" sz="2800"/>
              <a:t>Insamling av </a:t>
            </a:r>
            <a:r>
              <a:rPr lang="sv-SE" sz="2800" dirty="0"/>
              <a:t>batterier och </a:t>
            </a:r>
            <a:r>
              <a:rPr lang="sv-SE" sz="2800"/>
              <a:t>elektriska och elektroniska produkter i kommunen</a:t>
            </a:r>
          </a:p>
        </p:txBody>
      </p:sp>
      <p:sp>
        <p:nvSpPr>
          <p:cNvPr id="6" name="Rectangle 5">
            <a:extLst>
              <a:ext uri="{FF2B5EF4-FFF2-40B4-BE49-F238E27FC236}">
                <a16:creationId xmlns:a16="http://schemas.microsoft.com/office/drawing/2014/main" id="{FCBA2D00-A035-4E49-8D88-18B69655FC70}"/>
              </a:ext>
            </a:extLst>
          </p:cNvPr>
          <p:cNvSpPr/>
          <p:nvPr/>
        </p:nvSpPr>
        <p:spPr>
          <a:xfrm>
            <a:off x="6408420" y="1673039"/>
            <a:ext cx="2522220" cy="263149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 flesta upplever att insamlingen av batterier och elektriska och elektroniska produkter fungerar bra i deras kommun.</a:t>
            </a:r>
          </a:p>
          <a:p>
            <a:endParaRPr lang="sv-SE" sz="1100" dirty="0"/>
          </a:p>
          <a:p>
            <a:r>
              <a:rPr lang="sv-SE" sz="1100" b="1" dirty="0"/>
              <a:t>Medelvärden för tidigare år </a:t>
            </a:r>
            <a:endParaRPr lang="sv-SE" sz="1100" dirty="0"/>
          </a:p>
          <a:p>
            <a:r>
              <a:rPr lang="sv-SE" sz="1100" dirty="0"/>
              <a:t>för </a:t>
            </a:r>
            <a:r>
              <a:rPr lang="sv-SE" sz="1100"/>
              <a:t>förbrukade batterier</a:t>
            </a:r>
          </a:p>
          <a:p>
            <a:endParaRPr lang="sv-SE" sz="1100"/>
          </a:p>
          <a:p>
            <a:endParaRPr lang="sv-SE" sz="1100" dirty="0"/>
          </a:p>
          <a:p>
            <a:endParaRPr lang="sv-SE" sz="1100" dirty="0"/>
          </a:p>
          <a:p>
            <a:r>
              <a:rPr lang="sv-SE" sz="1100"/>
              <a:t>för förbrukade elektriska &amp; elektroniska produkter</a:t>
            </a:r>
          </a:p>
          <a:p>
            <a:endParaRPr lang="sv-SE" sz="1100" dirty="0"/>
          </a:p>
          <a:p>
            <a:endParaRPr lang="sv-SE" sz="1100" dirty="0"/>
          </a:p>
          <a:p>
            <a:endParaRPr lang="sv-SE" sz="1100"/>
          </a:p>
        </p:txBody>
      </p:sp>
      <p:sp>
        <p:nvSpPr>
          <p:cNvPr id="4" name="TextBox 3">
            <a:extLst>
              <a:ext uri="{FF2B5EF4-FFF2-40B4-BE49-F238E27FC236}">
                <a16:creationId xmlns:a16="http://schemas.microsoft.com/office/drawing/2014/main" id="{41B8A954-6FEE-4648-8DBD-E1625C3D1F09}"/>
              </a:ext>
            </a:extLst>
          </p:cNvPr>
          <p:cNvSpPr txBox="1"/>
          <p:nvPr/>
        </p:nvSpPr>
        <p:spPr>
          <a:xfrm>
            <a:off x="914400" y="1413959"/>
            <a:ext cx="5166600" cy="523220"/>
          </a:xfrm>
          <a:prstGeom prst="rect">
            <a:avLst/>
          </a:prstGeom>
          <a:noFill/>
        </p:spPr>
        <p:txBody>
          <a:bodyPr wrap="square" rtlCol="0">
            <a:spAutoFit/>
          </a:bodyPr>
          <a:lstStyle/>
          <a:p>
            <a:pPr>
              <a:defRPr sz="1400" b="0" i="0" u="none" strike="noStrike" kern="1200" spc="0" baseline="0">
                <a:solidFill>
                  <a:prstClr val="black">
                    <a:lumMod val="65000"/>
                    <a:lumOff val="35000"/>
                  </a:prstClr>
                </a:solidFill>
                <a:latin typeface="+mn-lt"/>
                <a:ea typeface="+mn-ea"/>
                <a:cs typeface="+mn-cs"/>
              </a:defRPr>
            </a:pPr>
            <a:r>
              <a:rPr lang="sv-SE" sz="1400">
                <a:solidFill>
                  <a:prstClr val="black">
                    <a:lumMod val="65000"/>
                    <a:lumOff val="35000"/>
                  </a:prstClr>
                </a:solidFill>
              </a:rPr>
              <a:t>Hur upplever du att insamlingen av följande fungerar i din kommun:</a:t>
            </a:r>
            <a:endParaRPr lang="en-US" sz="1400">
              <a:solidFill>
                <a:prstClr val="black">
                  <a:lumMod val="65000"/>
                  <a:lumOff val="35000"/>
                </a:prstClr>
              </a:solidFill>
            </a:endParaRPr>
          </a:p>
        </p:txBody>
      </p:sp>
      <p:graphicFrame>
        <p:nvGraphicFramePr>
          <p:cNvPr id="11" name="Chart 10">
            <a:extLst>
              <a:ext uri="{FF2B5EF4-FFF2-40B4-BE49-F238E27FC236}">
                <a16:creationId xmlns:a16="http://schemas.microsoft.com/office/drawing/2014/main" id="{CFDF22B1-7807-4CF6-9C91-5B4591A82E99}"/>
              </a:ext>
            </a:extLst>
          </p:cNvPr>
          <p:cNvGraphicFramePr>
            <a:graphicFrameLocks/>
          </p:cNvGraphicFramePr>
          <p:nvPr>
            <p:extLst>
              <p:ext uri="{D42A27DB-BD31-4B8C-83A1-F6EECF244321}">
                <p14:modId xmlns:p14="http://schemas.microsoft.com/office/powerpoint/2010/main" val="4056271634"/>
              </p:ext>
            </p:extLst>
          </p:nvPr>
        </p:nvGraphicFramePr>
        <p:xfrm>
          <a:off x="914400" y="1920240"/>
          <a:ext cx="5494020" cy="13944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A46DD7DF-7E18-43D5-B1D5-F2C7B3430CFD}"/>
              </a:ext>
            </a:extLst>
          </p:cNvPr>
          <p:cNvGraphicFramePr>
            <a:graphicFrameLocks/>
          </p:cNvGraphicFramePr>
          <p:nvPr>
            <p:extLst>
              <p:ext uri="{D42A27DB-BD31-4B8C-83A1-F6EECF244321}">
                <p14:modId xmlns:p14="http://schemas.microsoft.com/office/powerpoint/2010/main" val="473475445"/>
              </p:ext>
            </p:extLst>
          </p:nvPr>
        </p:nvGraphicFramePr>
        <p:xfrm>
          <a:off x="914400" y="3314700"/>
          <a:ext cx="5494020" cy="1239798"/>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F5CD3833-798F-4F74-BEA9-E91D26AD1DC2}"/>
              </a:ext>
            </a:extLst>
          </p:cNvPr>
          <p:cNvSpPr txBox="1"/>
          <p:nvPr/>
        </p:nvSpPr>
        <p:spPr>
          <a:xfrm>
            <a:off x="1058121" y="4554498"/>
            <a:ext cx="1436308" cy="276999"/>
          </a:xfrm>
          <a:prstGeom prst="rect">
            <a:avLst/>
          </a:prstGeom>
          <a:noFill/>
        </p:spPr>
        <p:txBody>
          <a:bodyPr wrap="square" rtlCol="0">
            <a:spAutoFit/>
          </a:bodyPr>
          <a:lstStyle/>
          <a:p>
            <a:r>
              <a:rPr lang="sv-SE" sz="1200"/>
              <a:t>1 = mycket dåligt</a:t>
            </a:r>
            <a:endParaRPr lang="en-US" sz="1200"/>
          </a:p>
        </p:txBody>
      </p:sp>
      <p:sp>
        <p:nvSpPr>
          <p:cNvPr id="15" name="TextBox 14">
            <a:extLst>
              <a:ext uri="{FF2B5EF4-FFF2-40B4-BE49-F238E27FC236}">
                <a16:creationId xmlns:a16="http://schemas.microsoft.com/office/drawing/2014/main" id="{BD194FF1-C0E0-4EB9-A89E-F0385C524485}"/>
              </a:ext>
            </a:extLst>
          </p:cNvPr>
          <p:cNvSpPr txBox="1"/>
          <p:nvPr/>
        </p:nvSpPr>
        <p:spPr>
          <a:xfrm>
            <a:off x="4774664" y="4554498"/>
            <a:ext cx="1197764" cy="276999"/>
          </a:xfrm>
          <a:prstGeom prst="rect">
            <a:avLst/>
          </a:prstGeom>
          <a:noFill/>
        </p:spPr>
        <p:txBody>
          <a:bodyPr wrap="none" rtlCol="0">
            <a:spAutoFit/>
          </a:bodyPr>
          <a:lstStyle/>
          <a:p>
            <a:r>
              <a:rPr lang="sv-SE" sz="1200"/>
              <a:t>7 = mycket bra</a:t>
            </a:r>
            <a:endParaRPr lang="en-US" sz="1200"/>
          </a:p>
        </p:txBody>
      </p:sp>
      <p:cxnSp>
        <p:nvCxnSpPr>
          <p:cNvPr id="9" name="Straight Arrow Connector 8">
            <a:extLst>
              <a:ext uri="{FF2B5EF4-FFF2-40B4-BE49-F238E27FC236}">
                <a16:creationId xmlns:a16="http://schemas.microsoft.com/office/drawing/2014/main" id="{3FDF1AEE-E8B8-461A-9970-185B9BB11948}"/>
              </a:ext>
            </a:extLst>
          </p:cNvPr>
          <p:cNvCxnSpPr>
            <a:cxnSpLocks/>
            <a:stCxn id="14" idx="3"/>
            <a:endCxn id="15" idx="1"/>
          </p:cNvCxnSpPr>
          <p:nvPr/>
        </p:nvCxnSpPr>
        <p:spPr>
          <a:xfrm>
            <a:off x="2494429" y="4692998"/>
            <a:ext cx="228023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ell 4">
            <a:extLst>
              <a:ext uri="{FF2B5EF4-FFF2-40B4-BE49-F238E27FC236}">
                <a16:creationId xmlns:a16="http://schemas.microsoft.com/office/drawing/2014/main" id="{6682A359-4A0C-425E-9322-B5C84A5C4E67}"/>
              </a:ext>
            </a:extLst>
          </p:cNvPr>
          <p:cNvGraphicFramePr>
            <a:graphicFrameLocks noGrp="1"/>
          </p:cNvGraphicFramePr>
          <p:nvPr>
            <p:extLst>
              <p:ext uri="{D42A27DB-BD31-4B8C-83A1-F6EECF244321}">
                <p14:modId xmlns:p14="http://schemas.microsoft.com/office/powerpoint/2010/main" val="214444409"/>
              </p:ext>
            </p:extLst>
          </p:nvPr>
        </p:nvGraphicFramePr>
        <p:xfrm>
          <a:off x="6531960" y="3743714"/>
          <a:ext cx="1813472"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2235199171"/>
                    </a:ext>
                  </a:extLst>
                </a:gridCol>
                <a:gridCol w="453368">
                  <a:extLst>
                    <a:ext uri="{9D8B030D-6E8A-4147-A177-3AD203B41FA5}">
                      <a16:colId xmlns:a16="http://schemas.microsoft.com/office/drawing/2014/main" val="3758193327"/>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2013</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2017</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5.4</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5.2</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5.5</a:t>
                      </a:r>
                    </a:p>
                  </a:txBody>
                  <a:tcPr>
                    <a:lnL w="12700" cap="flat" cmpd="sng" algn="ctr">
                      <a:solidFill>
                        <a:schemeClr val="accent3">
                          <a:lumMod val="75000"/>
                        </a:schemeClr>
                      </a:solidFill>
                      <a:prstDash val="solid"/>
                      <a:round/>
                      <a:headEnd type="none" w="med" len="med"/>
                      <a:tailEnd type="none" w="med" len="med"/>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5.7</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graphicFrame>
        <p:nvGraphicFramePr>
          <p:cNvPr id="17" name="Tabell 4">
            <a:extLst>
              <a:ext uri="{FF2B5EF4-FFF2-40B4-BE49-F238E27FC236}">
                <a16:creationId xmlns:a16="http://schemas.microsoft.com/office/drawing/2014/main" id="{745552DD-97CF-4699-BEB6-A9DDC03779EC}"/>
              </a:ext>
            </a:extLst>
          </p:cNvPr>
          <p:cNvGraphicFramePr>
            <a:graphicFrameLocks noGrp="1"/>
          </p:cNvGraphicFramePr>
          <p:nvPr>
            <p:extLst>
              <p:ext uri="{D42A27DB-BD31-4B8C-83A1-F6EECF244321}">
                <p14:modId xmlns:p14="http://schemas.microsoft.com/office/powerpoint/2010/main" val="1059140571"/>
              </p:ext>
            </p:extLst>
          </p:nvPr>
        </p:nvGraphicFramePr>
        <p:xfrm>
          <a:off x="6531960" y="2925538"/>
          <a:ext cx="906736" cy="457200"/>
        </p:xfrm>
        <a:graphic>
          <a:graphicData uri="http://schemas.openxmlformats.org/drawingml/2006/table">
            <a:tbl>
              <a:tblPr firstRow="1" bandRow="1">
                <a:tableStyleId>{5C22544A-7EE6-4342-B048-85BDC9FD1C3A}</a:tableStyleId>
              </a:tblPr>
              <a:tblGrid>
                <a:gridCol w="453368">
                  <a:extLst>
                    <a:ext uri="{9D8B030D-6E8A-4147-A177-3AD203B41FA5}">
                      <a16:colId xmlns:a16="http://schemas.microsoft.com/office/drawing/2014/main" val="3503638589"/>
                    </a:ext>
                  </a:extLst>
                </a:gridCol>
                <a:gridCol w="453368">
                  <a:extLst>
                    <a:ext uri="{9D8B030D-6E8A-4147-A177-3AD203B41FA5}">
                      <a16:colId xmlns:a16="http://schemas.microsoft.com/office/drawing/2014/main" val="1915951323"/>
                    </a:ext>
                  </a:extLst>
                </a:gridCol>
              </a:tblGrid>
              <a:tr h="214058">
                <a:tc>
                  <a:txBody>
                    <a:bodyPr/>
                    <a:lstStyle/>
                    <a:p>
                      <a:r>
                        <a:rPr lang="sv-SE" sz="900" b="0" dirty="0">
                          <a:solidFill>
                            <a:schemeClr val="tx1"/>
                          </a:solidFill>
                        </a:rPr>
                        <a:t>2017</a:t>
                      </a:r>
                    </a:p>
                  </a:txBody>
                  <a:tcPr>
                    <a:lnL w="12700" cmpd="sng">
                      <a:noFill/>
                    </a:lnL>
                    <a:lnR w="12700" cap="flat" cmpd="sng" algn="ctr">
                      <a:solidFill>
                        <a:schemeClr val="accent3">
                          <a:lumMod val="75000"/>
                        </a:schemeClr>
                      </a:solidFill>
                      <a:prstDash val="solid"/>
                      <a:round/>
                      <a:headEnd type="none" w="med" len="med"/>
                      <a:tailEnd type="none" w="med" len="med"/>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sv-SE" sz="900" b="0" dirty="0">
                          <a:solidFill>
                            <a:schemeClr val="tx1"/>
                          </a:solidFill>
                        </a:rPr>
                        <a:t>2020</a:t>
                      </a:r>
                    </a:p>
                  </a:txBody>
                  <a:tcPr>
                    <a:lnL w="12700" cap="flat" cmpd="sng" algn="ctr">
                      <a:solidFill>
                        <a:schemeClr val="accent3">
                          <a:lumMod val="75000"/>
                        </a:schemeClr>
                      </a:solidFill>
                      <a:prstDash val="solid"/>
                      <a:round/>
                      <a:headEnd type="none" w="med" len="med"/>
                      <a:tailEnd type="none" w="med" len="med"/>
                    </a:lnL>
                    <a:lnR w="12700" cmpd="sng">
                      <a:noFill/>
                    </a:lnR>
                    <a:lnT w="12700" cmpd="sng">
                      <a:noFill/>
                    </a:lnT>
                    <a:lnB w="12700" cap="flat" cmpd="sng" algn="ctr">
                      <a:solidFill>
                        <a:schemeClr val="accent3">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2756033"/>
                  </a:ext>
                </a:extLst>
              </a:tr>
              <a:tr h="212869">
                <a:tc>
                  <a:txBody>
                    <a:bodyPr/>
                    <a:lstStyle/>
                    <a:p>
                      <a:r>
                        <a:rPr lang="sv-SE" sz="900" dirty="0"/>
                        <a:t>5.6</a:t>
                      </a:r>
                    </a:p>
                  </a:txBody>
                  <a:tcPr>
                    <a:lnL w="12700" cmpd="sng">
                      <a:noFill/>
                    </a:lnL>
                    <a:lnR w="12700" cap="flat" cmpd="sng" algn="ctr">
                      <a:solidFill>
                        <a:schemeClr val="accent3">
                          <a:lumMod val="75000"/>
                        </a:schemeClr>
                      </a:solidFill>
                      <a:prstDash val="solid"/>
                      <a:round/>
                      <a:headEnd type="none" w="med" len="med"/>
                      <a:tailEnd type="none" w="med" len="med"/>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sv-SE" sz="900" dirty="0"/>
                        <a:t>5.8</a:t>
                      </a:r>
                    </a:p>
                  </a:txBody>
                  <a:tcPr>
                    <a:lnL w="12700" cap="flat" cmpd="sng" algn="ctr">
                      <a:solidFill>
                        <a:schemeClr val="accent3">
                          <a:lumMod val="75000"/>
                        </a:schemeClr>
                      </a:solidFill>
                      <a:prstDash val="solid"/>
                      <a:round/>
                      <a:headEnd type="none" w="med" len="med"/>
                      <a:tailEnd type="none" w="med" len="med"/>
                    </a:lnL>
                    <a:lnR w="12700" cmpd="sng">
                      <a:noFill/>
                    </a:lnR>
                    <a:lnT w="12700" cap="flat" cmpd="sng" algn="ctr">
                      <a:solidFill>
                        <a:schemeClr val="accent3">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7481000"/>
                  </a:ext>
                </a:extLst>
              </a:tr>
            </a:tbl>
          </a:graphicData>
        </a:graphic>
      </p:graphicFrame>
    </p:spTree>
    <p:extLst>
      <p:ext uri="{BB962C8B-B14F-4D97-AF65-F5344CB8AC3E}">
        <p14:creationId xmlns:p14="http://schemas.microsoft.com/office/powerpoint/2010/main" val="211048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2348EF-329E-4B6B-890D-98351A16C8B6}"/>
              </a:ext>
            </a:extLst>
          </p:cNvPr>
          <p:cNvSpPr>
            <a:spLocks noGrp="1"/>
          </p:cNvSpPr>
          <p:nvPr>
            <p:ph type="title"/>
          </p:nvPr>
        </p:nvSpPr>
        <p:spPr/>
        <p:txBody>
          <a:bodyPr/>
          <a:lstStyle/>
          <a:p>
            <a:r>
              <a:rPr lang="sv-SE" sz="2800"/>
              <a:t>Avstånd till insamlingsställe</a:t>
            </a:r>
          </a:p>
        </p:txBody>
      </p:sp>
      <p:graphicFrame>
        <p:nvGraphicFramePr>
          <p:cNvPr id="5" name="Chart 4">
            <a:extLst>
              <a:ext uri="{FF2B5EF4-FFF2-40B4-BE49-F238E27FC236}">
                <a16:creationId xmlns:a16="http://schemas.microsoft.com/office/drawing/2014/main" id="{DCB7D3E8-2681-4A72-9C75-886CD911EC39}"/>
              </a:ext>
            </a:extLst>
          </p:cNvPr>
          <p:cNvGraphicFramePr>
            <a:graphicFrameLocks/>
          </p:cNvGraphicFramePr>
          <p:nvPr>
            <p:extLst>
              <p:ext uri="{D42A27DB-BD31-4B8C-83A1-F6EECF244321}">
                <p14:modId xmlns:p14="http://schemas.microsoft.com/office/powerpoint/2010/main" val="3673613232"/>
              </p:ext>
            </p:extLst>
          </p:nvPr>
        </p:nvGraphicFramePr>
        <p:xfrm>
          <a:off x="556260" y="1784729"/>
          <a:ext cx="3116580" cy="2347345"/>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2ABE517D-A318-4EBD-8F0D-0CE073580E05}"/>
              </a:ext>
            </a:extLst>
          </p:cNvPr>
          <p:cNvSpPr/>
          <p:nvPr/>
        </p:nvSpPr>
        <p:spPr>
          <a:xfrm>
            <a:off x="2415515" y="3432726"/>
            <a:ext cx="1237346" cy="161582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83 procent av respondenterna har mindre än 5 km till närmaste insamlingsställe</a:t>
            </a:r>
            <a:r>
              <a:rPr lang="sv-SE" sz="1100" dirty="0"/>
              <a:t>, Detta var fler jämfört med enkäten 2017 (77 procent).</a:t>
            </a:r>
          </a:p>
        </p:txBody>
      </p:sp>
      <p:sp>
        <p:nvSpPr>
          <p:cNvPr id="7" name="Rectangle 6">
            <a:extLst>
              <a:ext uri="{FF2B5EF4-FFF2-40B4-BE49-F238E27FC236}">
                <a16:creationId xmlns:a16="http://schemas.microsoft.com/office/drawing/2014/main" id="{DFBAD577-08A8-4C66-A355-F8B99C032864}"/>
              </a:ext>
            </a:extLst>
          </p:cNvPr>
          <p:cNvSpPr/>
          <p:nvPr/>
        </p:nvSpPr>
        <p:spPr>
          <a:xfrm>
            <a:off x="7100774" y="2036018"/>
            <a:ext cx="1738408" cy="195438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61 procent av respondenterna har mindre än 5 km till närmaste insamlingsställe för elektriska och elektroniska produkter. Detta är fler jämfört med tidigare år (60</a:t>
            </a:r>
            <a:r>
              <a:rPr lang="sv-SE" sz="1100" dirty="0"/>
              <a:t> procent </a:t>
            </a:r>
            <a:r>
              <a:rPr lang="sv-SE" sz="1100"/>
              <a:t>2017 och 46 </a:t>
            </a:r>
            <a:r>
              <a:rPr lang="sv-SE" sz="1100" dirty="0"/>
              <a:t>procent</a:t>
            </a:r>
            <a:r>
              <a:rPr lang="sv-SE" sz="1100"/>
              <a:t> 2015). </a:t>
            </a:r>
          </a:p>
        </p:txBody>
      </p:sp>
      <p:graphicFrame>
        <p:nvGraphicFramePr>
          <p:cNvPr id="8" name="Chart 7">
            <a:extLst>
              <a:ext uri="{FF2B5EF4-FFF2-40B4-BE49-F238E27FC236}">
                <a16:creationId xmlns:a16="http://schemas.microsoft.com/office/drawing/2014/main" id="{4B69777D-7B5E-4795-A70A-5A2A5FFA50AA}"/>
              </a:ext>
            </a:extLst>
          </p:cNvPr>
          <p:cNvGraphicFramePr>
            <a:graphicFrameLocks/>
          </p:cNvGraphicFramePr>
          <p:nvPr>
            <p:extLst>
              <p:ext uri="{D42A27DB-BD31-4B8C-83A1-F6EECF244321}">
                <p14:modId xmlns:p14="http://schemas.microsoft.com/office/powerpoint/2010/main" val="3783179824"/>
              </p:ext>
            </p:extLst>
          </p:nvPr>
        </p:nvGraphicFramePr>
        <p:xfrm>
          <a:off x="4052791" y="1657702"/>
          <a:ext cx="3116580" cy="247437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34A8A81D-392A-48A1-871B-3FDFB7676B4B}"/>
              </a:ext>
            </a:extLst>
          </p:cNvPr>
          <p:cNvSpPr txBox="1"/>
          <p:nvPr/>
        </p:nvSpPr>
        <p:spPr>
          <a:xfrm>
            <a:off x="914400" y="1306831"/>
            <a:ext cx="6186374" cy="369332"/>
          </a:xfrm>
          <a:prstGeom prst="rect">
            <a:avLst/>
          </a:prstGeom>
          <a:noFill/>
        </p:spPr>
        <p:txBody>
          <a:bodyPr wrap="none" rtlCol="0">
            <a:spAutoFit/>
          </a:bodyPr>
          <a:lstStyle/>
          <a:p>
            <a:r>
              <a:rPr lang="sv-SE" dirty="0"/>
              <a:t>Hur långt från ditt hem finns närmaste </a:t>
            </a:r>
            <a:r>
              <a:rPr lang="sv-SE"/>
              <a:t>insamlingsställe</a:t>
            </a:r>
            <a:r>
              <a:rPr lang="sv-SE" dirty="0"/>
              <a:t> för..</a:t>
            </a:r>
            <a:endParaRPr lang="en-US" dirty="0"/>
          </a:p>
        </p:txBody>
      </p:sp>
    </p:spTree>
    <p:extLst>
      <p:ext uri="{BB962C8B-B14F-4D97-AF65-F5344CB8AC3E}">
        <p14:creationId xmlns:p14="http://schemas.microsoft.com/office/powerpoint/2010/main" val="2952080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8FD0AE-B86F-4FA4-B51F-787A215FA6FE}"/>
              </a:ext>
            </a:extLst>
          </p:cNvPr>
          <p:cNvSpPr>
            <a:spLocks noGrp="1"/>
          </p:cNvSpPr>
          <p:nvPr>
            <p:ph type="title"/>
          </p:nvPr>
        </p:nvSpPr>
        <p:spPr>
          <a:xfrm>
            <a:off x="740317" y="296234"/>
            <a:ext cx="7344000" cy="1080000"/>
          </a:xfrm>
        </p:spPr>
        <p:txBody>
          <a:bodyPr/>
          <a:lstStyle/>
          <a:p>
            <a:r>
              <a:rPr lang="sv-SE" sz="2800" dirty="0"/>
              <a:t>Sammanfattning</a:t>
            </a:r>
            <a:endParaRPr lang="sv-SE" sz="2800" dirty="0">
              <a:highlight>
                <a:srgbClr val="FFFF00"/>
              </a:highlight>
            </a:endParaRPr>
          </a:p>
        </p:txBody>
      </p:sp>
      <p:sp>
        <p:nvSpPr>
          <p:cNvPr id="3" name="Platshållare för innehåll 2">
            <a:extLst>
              <a:ext uri="{FF2B5EF4-FFF2-40B4-BE49-F238E27FC236}">
                <a16:creationId xmlns:a16="http://schemas.microsoft.com/office/drawing/2014/main" id="{5D5C824E-4DCE-43E2-BF57-748BF6F752ED}"/>
              </a:ext>
            </a:extLst>
          </p:cNvPr>
          <p:cNvSpPr>
            <a:spLocks noGrp="1"/>
          </p:cNvSpPr>
          <p:nvPr>
            <p:ph idx="1"/>
          </p:nvPr>
        </p:nvSpPr>
        <p:spPr>
          <a:xfrm>
            <a:off x="469543" y="956935"/>
            <a:ext cx="6335293" cy="3907849"/>
          </a:xfrm>
        </p:spPr>
        <p:txBody>
          <a:bodyPr vert="horz" lIns="91440" tIns="45720" rIns="91440" bIns="45720" rtlCol="0" anchor="t">
            <a:noAutofit/>
          </a:bodyPr>
          <a:lstStyle/>
          <a:p>
            <a:pPr marL="457200" indent="-251460">
              <a:spcBef>
                <a:spcPts val="0"/>
              </a:spcBef>
              <a:spcAft>
                <a:spcPts val="800"/>
              </a:spcAft>
            </a:pPr>
            <a:r>
              <a:rPr lang="sv-SE" sz="1000" dirty="0">
                <a:latin typeface="Arial"/>
                <a:cs typeface="Arial"/>
              </a:rPr>
              <a:t>Andel respondenter som har sett reklam om insamling/återvinning av produkter som ej bör slängas i soporna har minskat stadigt och tydligt sen 2010. Från 51 procent till 29 procent år 2020. </a:t>
            </a:r>
          </a:p>
          <a:p>
            <a:pPr marL="457200" indent="-251460">
              <a:spcBef>
                <a:spcPts val="0"/>
              </a:spcBef>
              <a:spcAft>
                <a:spcPts val="800"/>
              </a:spcAft>
            </a:pPr>
            <a:r>
              <a:rPr lang="sv-SE" sz="1000" dirty="0"/>
              <a:t>Andelen som har angett att de sett reklam för insamling av batterier senaste halvåret har minskat från 26 procent 2017 till 20 procent 2020.</a:t>
            </a:r>
          </a:p>
          <a:p>
            <a:pPr marL="457200" indent="-251460">
              <a:spcBef>
                <a:spcPts val="0"/>
              </a:spcBef>
              <a:spcAft>
                <a:spcPts val="800"/>
              </a:spcAft>
            </a:pPr>
            <a:r>
              <a:rPr lang="sv-SE" sz="1000" dirty="0"/>
              <a:t>Hälften så många (5 procent) av respondenterna kastar ibland batterier i brännbara avfallet jämfört med 2017 (10 procent).</a:t>
            </a:r>
          </a:p>
          <a:p>
            <a:pPr marL="457200" indent="-251460">
              <a:spcBef>
                <a:spcPts val="0"/>
              </a:spcBef>
              <a:spcAft>
                <a:spcPts val="800"/>
              </a:spcAft>
            </a:pPr>
            <a:r>
              <a:rPr lang="sv-SE" sz="1000" dirty="0"/>
              <a:t>Fler (44 procent) uppger att de väljer att lämna sina produkter till återvinning om de själva inte kan byta batteri jämfört med 2017 (38 procent).</a:t>
            </a:r>
          </a:p>
          <a:p>
            <a:pPr marL="457200" indent="-251460">
              <a:spcBef>
                <a:spcPts val="0"/>
              </a:spcBef>
              <a:spcAft>
                <a:spcPts val="800"/>
              </a:spcAft>
            </a:pPr>
            <a:r>
              <a:rPr lang="sv-SE" sz="1000" dirty="0">
                <a:latin typeface="Arial"/>
                <a:cs typeface="Arial"/>
              </a:rPr>
              <a:t>Fler (83 procent) uppger att de har mindre än 5 kilometer till närmaste insamlingsställe för batterier jämfört med 77 procent år 2017.</a:t>
            </a:r>
          </a:p>
          <a:p>
            <a:pPr marL="457200" indent="-251460">
              <a:spcBef>
                <a:spcPts val="0"/>
              </a:spcBef>
              <a:spcAft>
                <a:spcPts val="800"/>
              </a:spcAft>
            </a:pPr>
            <a:r>
              <a:rPr lang="sv-SE" sz="1000" dirty="0">
                <a:latin typeface="Arial"/>
                <a:cs typeface="Arial"/>
              </a:rPr>
              <a:t>Fler respondenter uppger att de lämnar in vissa produkter (t.ex. mobiltelefoner, datorer och större hushållsapparater) för reparation, eller att de reparerar dem själva, år 2020 jämfört med 2017. För mobiltelefoner har andelen ökat från 41 procent 2017 till 58 procent 2020. </a:t>
            </a:r>
            <a:r>
              <a:rPr lang="sv-SE" sz="1000" dirty="0"/>
              <a:t>Mer än hälften (54 procent) känner inget behov av att byta batterier i produkter som de vet att de inte kan byta batterier i själva.</a:t>
            </a:r>
          </a:p>
          <a:p>
            <a:pPr marL="457200" marR="0" indent="-251460">
              <a:spcBef>
                <a:spcPts val="0"/>
              </a:spcBef>
              <a:spcAft>
                <a:spcPts val="800"/>
              </a:spcAft>
            </a:pPr>
            <a:r>
              <a:rPr lang="sv-SE" sz="1000" dirty="0"/>
              <a:t>Andelen som aldrig köper begagnade elektriska och elektroniska produkter har minskat från 54 procent år 2015 till 51 procent år 2020.</a:t>
            </a:r>
          </a:p>
          <a:p>
            <a:pPr marL="503555" lvl="1" indent="-251460"/>
            <a:endParaRPr lang="sv-SE" dirty="0"/>
          </a:p>
        </p:txBody>
      </p:sp>
    </p:spTree>
    <p:extLst>
      <p:ext uri="{BB962C8B-B14F-4D97-AF65-F5344CB8AC3E}">
        <p14:creationId xmlns:p14="http://schemas.microsoft.com/office/powerpoint/2010/main" val="2612457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F2570DDA-5995-4E77-A76B-ED43D65F5B00}"/>
              </a:ext>
            </a:extLst>
          </p:cNvPr>
          <p:cNvGraphicFramePr>
            <a:graphicFrameLocks/>
          </p:cNvGraphicFramePr>
          <p:nvPr>
            <p:extLst>
              <p:ext uri="{D42A27DB-BD31-4B8C-83A1-F6EECF244321}">
                <p14:modId xmlns:p14="http://schemas.microsoft.com/office/powerpoint/2010/main" val="967244484"/>
              </p:ext>
            </p:extLst>
          </p:nvPr>
        </p:nvGraphicFramePr>
        <p:xfrm>
          <a:off x="917815" y="1909307"/>
          <a:ext cx="4592439" cy="2628900"/>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72F6BAD8-4432-4624-83F8-6D236EA65D24}"/>
              </a:ext>
            </a:extLst>
          </p:cNvPr>
          <p:cNvSpPr>
            <a:spLocks noGrp="1"/>
          </p:cNvSpPr>
          <p:nvPr>
            <p:ph type="title"/>
          </p:nvPr>
        </p:nvSpPr>
        <p:spPr/>
        <p:txBody>
          <a:bodyPr/>
          <a:lstStyle/>
          <a:p>
            <a:r>
              <a:rPr lang="sv-SE" sz="2800"/>
              <a:t>Insamling av elektronik i butik</a:t>
            </a:r>
            <a:endParaRPr lang="sv-SE" sz="1200">
              <a:highlight>
                <a:srgbClr val="FFFF00"/>
              </a:highlight>
            </a:endParaRPr>
          </a:p>
        </p:txBody>
      </p:sp>
      <p:sp>
        <p:nvSpPr>
          <p:cNvPr id="6" name="Rectangle 5">
            <a:extLst>
              <a:ext uri="{FF2B5EF4-FFF2-40B4-BE49-F238E27FC236}">
                <a16:creationId xmlns:a16="http://schemas.microsoft.com/office/drawing/2014/main" id="{D2579ED1-86D5-4048-8B96-889A6415DD1D}"/>
              </a:ext>
            </a:extLst>
          </p:cNvPr>
          <p:cNvSpPr/>
          <p:nvPr/>
        </p:nvSpPr>
        <p:spPr>
          <a:xfrm>
            <a:off x="5975815" y="2303736"/>
            <a:ext cx="2811496"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Lite mer än hälften (57,5 procent) av respondenterna känner till att det går att lämna elektronik i vissa butiker. Det har minskat lite sen 2017 (60 procent)</a:t>
            </a:r>
          </a:p>
        </p:txBody>
      </p:sp>
      <p:sp>
        <p:nvSpPr>
          <p:cNvPr id="3" name="TextBox 2">
            <a:extLst>
              <a:ext uri="{FF2B5EF4-FFF2-40B4-BE49-F238E27FC236}">
                <a16:creationId xmlns:a16="http://schemas.microsoft.com/office/drawing/2014/main" id="{4E4F7DC3-5A48-402A-972C-14EE81F4C0F7}"/>
              </a:ext>
            </a:extLst>
          </p:cNvPr>
          <p:cNvSpPr txBox="1"/>
          <p:nvPr/>
        </p:nvSpPr>
        <p:spPr>
          <a:xfrm>
            <a:off x="3779912" y="2525583"/>
            <a:ext cx="441146" cy="369332"/>
          </a:xfrm>
          <a:prstGeom prst="rect">
            <a:avLst/>
          </a:prstGeom>
          <a:noFill/>
        </p:spPr>
        <p:txBody>
          <a:bodyPr wrap="none" rtlCol="0">
            <a:spAutoFit/>
          </a:bodyPr>
          <a:lstStyle/>
          <a:p>
            <a:r>
              <a:rPr lang="sv-SE" b="1">
                <a:solidFill>
                  <a:schemeClr val="accent3"/>
                </a:solidFill>
              </a:rPr>
              <a:t>Ja</a:t>
            </a:r>
          </a:p>
        </p:txBody>
      </p:sp>
      <p:sp>
        <p:nvSpPr>
          <p:cNvPr id="7" name="TextBox 6">
            <a:extLst>
              <a:ext uri="{FF2B5EF4-FFF2-40B4-BE49-F238E27FC236}">
                <a16:creationId xmlns:a16="http://schemas.microsoft.com/office/drawing/2014/main" id="{4CB964FE-B6E0-4DF8-BDB0-C0D6A0D3EDC6}"/>
              </a:ext>
            </a:extLst>
          </p:cNvPr>
          <p:cNvSpPr txBox="1"/>
          <p:nvPr/>
        </p:nvSpPr>
        <p:spPr>
          <a:xfrm>
            <a:off x="1643571" y="2525583"/>
            <a:ext cx="543739" cy="369332"/>
          </a:xfrm>
          <a:prstGeom prst="rect">
            <a:avLst/>
          </a:prstGeom>
          <a:noFill/>
        </p:spPr>
        <p:txBody>
          <a:bodyPr wrap="none" rtlCol="0">
            <a:spAutoFit/>
          </a:bodyPr>
          <a:lstStyle/>
          <a:p>
            <a:r>
              <a:rPr lang="sv-SE" b="1">
                <a:solidFill>
                  <a:schemeClr val="accent6"/>
                </a:solidFill>
              </a:rPr>
              <a:t>Nej</a:t>
            </a:r>
          </a:p>
        </p:txBody>
      </p:sp>
    </p:spTree>
    <p:extLst>
      <p:ext uri="{BB962C8B-B14F-4D97-AF65-F5344CB8AC3E}">
        <p14:creationId xmlns:p14="http://schemas.microsoft.com/office/powerpoint/2010/main" val="2679655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0C38906C-7EC2-46EB-8529-967071B0B11F}"/>
              </a:ext>
            </a:extLst>
          </p:cNvPr>
          <p:cNvGraphicFramePr>
            <a:graphicFrameLocks/>
          </p:cNvGraphicFramePr>
          <p:nvPr>
            <p:extLst>
              <p:ext uri="{D42A27DB-BD31-4B8C-83A1-F6EECF244321}">
                <p14:modId xmlns:p14="http://schemas.microsoft.com/office/powerpoint/2010/main" val="181405446"/>
              </p:ext>
            </p:extLst>
          </p:nvPr>
        </p:nvGraphicFramePr>
        <p:xfrm>
          <a:off x="827848" y="3171260"/>
          <a:ext cx="4683704" cy="1618010"/>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999479A8-4AD8-4EFA-B3EE-4498DBA6EF77}"/>
              </a:ext>
            </a:extLst>
          </p:cNvPr>
          <p:cNvSpPr>
            <a:spLocks noGrp="1"/>
          </p:cNvSpPr>
          <p:nvPr>
            <p:ph type="title"/>
          </p:nvPr>
        </p:nvSpPr>
        <p:spPr/>
        <p:txBody>
          <a:bodyPr/>
          <a:lstStyle/>
          <a:p>
            <a:r>
              <a:rPr lang="sv-SE" sz="2800" dirty="0"/>
              <a:t>Insamling av elektronik i butik</a:t>
            </a:r>
          </a:p>
        </p:txBody>
      </p:sp>
      <p:sp>
        <p:nvSpPr>
          <p:cNvPr id="7" name="Rectangle 6">
            <a:extLst>
              <a:ext uri="{FF2B5EF4-FFF2-40B4-BE49-F238E27FC236}">
                <a16:creationId xmlns:a16="http://schemas.microsoft.com/office/drawing/2014/main" id="{DE4C66A6-97F0-44D3-B9F0-E20DFC3F5FA6}"/>
              </a:ext>
            </a:extLst>
          </p:cNvPr>
          <p:cNvSpPr/>
          <p:nvPr/>
        </p:nvSpPr>
        <p:spPr>
          <a:xfrm>
            <a:off x="6060271" y="1738936"/>
            <a:ext cx="2817846"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 flesta </a:t>
            </a:r>
            <a:r>
              <a:rPr lang="sv-SE" sz="1100" dirty="0"/>
              <a:t>av respondenterna </a:t>
            </a:r>
            <a:r>
              <a:rPr lang="sv-SE" sz="1100"/>
              <a:t>(89</a:t>
            </a:r>
            <a:r>
              <a:rPr lang="sv-SE" sz="1100" dirty="0"/>
              <a:t> procent) </a:t>
            </a:r>
            <a:r>
              <a:rPr lang="sv-SE" sz="1100"/>
              <a:t>har inte avsiktligen besökt någon butik för att enbart lämna </a:t>
            </a:r>
            <a:r>
              <a:rPr lang="sv-SE" sz="1100" err="1"/>
              <a:t>elavfall</a:t>
            </a:r>
            <a:r>
              <a:rPr lang="sv-SE" sz="1100" dirty="0"/>
              <a:t>, vilket är en liten ökning från 2017 (87 procent).</a:t>
            </a:r>
            <a:endParaRPr lang="sv-SE" sz="1100"/>
          </a:p>
        </p:txBody>
      </p:sp>
      <p:graphicFrame>
        <p:nvGraphicFramePr>
          <p:cNvPr id="9" name="Chart 8">
            <a:extLst>
              <a:ext uri="{FF2B5EF4-FFF2-40B4-BE49-F238E27FC236}">
                <a16:creationId xmlns:a16="http://schemas.microsoft.com/office/drawing/2014/main" id="{148D5FE5-EB1F-4BA7-9B34-22B605D40ECB}"/>
              </a:ext>
            </a:extLst>
          </p:cNvPr>
          <p:cNvGraphicFramePr>
            <a:graphicFrameLocks/>
          </p:cNvGraphicFramePr>
          <p:nvPr>
            <p:extLst>
              <p:ext uri="{D42A27DB-BD31-4B8C-83A1-F6EECF244321}">
                <p14:modId xmlns:p14="http://schemas.microsoft.com/office/powerpoint/2010/main" val="837099276"/>
              </p:ext>
            </p:extLst>
          </p:nvPr>
        </p:nvGraphicFramePr>
        <p:xfrm>
          <a:off x="824400" y="1264920"/>
          <a:ext cx="4683704" cy="1767840"/>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D17D2D4B-202B-44A5-8B1C-1E13DCB22E41}"/>
              </a:ext>
            </a:extLst>
          </p:cNvPr>
          <p:cNvSpPr txBox="1"/>
          <p:nvPr/>
        </p:nvSpPr>
        <p:spPr>
          <a:xfrm>
            <a:off x="5057122" y="1785103"/>
            <a:ext cx="412292" cy="338554"/>
          </a:xfrm>
          <a:prstGeom prst="rect">
            <a:avLst/>
          </a:prstGeom>
          <a:noFill/>
        </p:spPr>
        <p:txBody>
          <a:bodyPr wrap="none" rtlCol="0">
            <a:spAutoFit/>
          </a:bodyPr>
          <a:lstStyle/>
          <a:p>
            <a:r>
              <a:rPr lang="sv-SE" sz="1600" b="1">
                <a:solidFill>
                  <a:schemeClr val="accent3"/>
                </a:solidFill>
              </a:rPr>
              <a:t>Ja</a:t>
            </a:r>
          </a:p>
        </p:txBody>
      </p:sp>
      <p:sp>
        <p:nvSpPr>
          <p:cNvPr id="8" name="TextBox 7">
            <a:extLst>
              <a:ext uri="{FF2B5EF4-FFF2-40B4-BE49-F238E27FC236}">
                <a16:creationId xmlns:a16="http://schemas.microsoft.com/office/drawing/2014/main" id="{8AA03723-1E0C-45DD-859D-A6B4CBC35F8B}"/>
              </a:ext>
            </a:extLst>
          </p:cNvPr>
          <p:cNvSpPr txBox="1"/>
          <p:nvPr/>
        </p:nvSpPr>
        <p:spPr>
          <a:xfrm>
            <a:off x="2610741" y="1822816"/>
            <a:ext cx="503664" cy="338554"/>
          </a:xfrm>
          <a:prstGeom prst="rect">
            <a:avLst/>
          </a:prstGeom>
          <a:noFill/>
        </p:spPr>
        <p:txBody>
          <a:bodyPr wrap="none" rtlCol="0">
            <a:spAutoFit/>
          </a:bodyPr>
          <a:lstStyle/>
          <a:p>
            <a:r>
              <a:rPr lang="sv-SE" sz="1600" b="1">
                <a:solidFill>
                  <a:schemeClr val="accent6"/>
                </a:solidFill>
              </a:rPr>
              <a:t>Nej</a:t>
            </a:r>
          </a:p>
        </p:txBody>
      </p:sp>
      <p:sp>
        <p:nvSpPr>
          <p:cNvPr id="3" name="Rectangle 2">
            <a:extLst>
              <a:ext uri="{FF2B5EF4-FFF2-40B4-BE49-F238E27FC236}">
                <a16:creationId xmlns:a16="http://schemas.microsoft.com/office/drawing/2014/main" id="{E4D0DE0A-0909-482A-BBD1-C37624C17BB5}"/>
              </a:ext>
            </a:extLst>
          </p:cNvPr>
          <p:cNvSpPr/>
          <p:nvPr/>
        </p:nvSpPr>
        <p:spPr>
          <a:xfrm>
            <a:off x="4693676" y="1646603"/>
            <a:ext cx="543739" cy="584775"/>
          </a:xfrm>
          <a:prstGeom prst="rect">
            <a:avLst/>
          </a:prstGeom>
        </p:spPr>
        <p:txBody>
          <a:bodyPr wrap="square">
            <a:spAutoFit/>
          </a:bodyPr>
          <a:lstStyle/>
          <a:p>
            <a:pPr algn="ctr"/>
            <a:r>
              <a:rPr lang="sv-SE" sz="1600" b="1">
                <a:solidFill>
                  <a:schemeClr val="accent2"/>
                </a:solidFill>
              </a:rPr>
              <a:t>Vet ej</a:t>
            </a:r>
            <a:endParaRPr lang="sv-SE" sz="1600">
              <a:solidFill>
                <a:schemeClr val="accent2"/>
              </a:solidFill>
            </a:endParaRPr>
          </a:p>
        </p:txBody>
      </p:sp>
      <p:sp>
        <p:nvSpPr>
          <p:cNvPr id="4" name="Left Brace 3">
            <a:extLst>
              <a:ext uri="{FF2B5EF4-FFF2-40B4-BE49-F238E27FC236}">
                <a16:creationId xmlns:a16="http://schemas.microsoft.com/office/drawing/2014/main" id="{A2058EA1-3EDF-4127-AEF6-FBAE2D404CEF}"/>
              </a:ext>
            </a:extLst>
          </p:cNvPr>
          <p:cNvSpPr/>
          <p:nvPr/>
        </p:nvSpPr>
        <p:spPr>
          <a:xfrm rot="16200000">
            <a:off x="5142845" y="2545290"/>
            <a:ext cx="148000" cy="2914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D187BC7-2801-43D1-A119-01531E033CF5}"/>
              </a:ext>
            </a:extLst>
          </p:cNvPr>
          <p:cNvCxnSpPr>
            <a:cxnSpLocks/>
            <a:stCxn id="4" idx="1"/>
          </p:cNvCxnSpPr>
          <p:nvPr/>
        </p:nvCxnSpPr>
        <p:spPr>
          <a:xfrm flipH="1">
            <a:off x="3169700" y="2765022"/>
            <a:ext cx="2047146" cy="4062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964C7AE-7A23-4378-914A-7C49929324CA}"/>
              </a:ext>
            </a:extLst>
          </p:cNvPr>
          <p:cNvSpPr/>
          <p:nvPr/>
        </p:nvSpPr>
        <p:spPr>
          <a:xfrm>
            <a:off x="6066621" y="2895097"/>
            <a:ext cx="2811496"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Av de som avsiktligen besökt en butik för att lämna </a:t>
            </a:r>
            <a:r>
              <a:rPr lang="sv-SE" sz="1100" dirty="0" err="1"/>
              <a:t>elavfall</a:t>
            </a:r>
            <a:r>
              <a:rPr lang="sv-SE" sz="1100" dirty="0"/>
              <a:t> har 13 procent nekats att lämna in produkten i butiken, en betydande minskning sen 2017 (30 procent).</a:t>
            </a:r>
          </a:p>
        </p:txBody>
      </p:sp>
      <p:sp>
        <p:nvSpPr>
          <p:cNvPr id="14" name="TextBox 13">
            <a:extLst>
              <a:ext uri="{FF2B5EF4-FFF2-40B4-BE49-F238E27FC236}">
                <a16:creationId xmlns:a16="http://schemas.microsoft.com/office/drawing/2014/main" id="{A884CDB0-0566-493D-8A69-AF901865ABE5}"/>
              </a:ext>
            </a:extLst>
          </p:cNvPr>
          <p:cNvSpPr txBox="1"/>
          <p:nvPr/>
        </p:nvSpPr>
        <p:spPr>
          <a:xfrm>
            <a:off x="4864967" y="3462188"/>
            <a:ext cx="412292" cy="338554"/>
          </a:xfrm>
          <a:prstGeom prst="rect">
            <a:avLst/>
          </a:prstGeom>
          <a:noFill/>
        </p:spPr>
        <p:txBody>
          <a:bodyPr wrap="none" rtlCol="0">
            <a:spAutoFit/>
          </a:bodyPr>
          <a:lstStyle/>
          <a:p>
            <a:r>
              <a:rPr lang="sv-SE" sz="1600" b="1" dirty="0">
                <a:solidFill>
                  <a:schemeClr val="accent3"/>
                </a:solidFill>
              </a:rPr>
              <a:t>Ja</a:t>
            </a:r>
          </a:p>
        </p:txBody>
      </p:sp>
      <p:sp>
        <p:nvSpPr>
          <p:cNvPr id="15" name="TextBox 14">
            <a:extLst>
              <a:ext uri="{FF2B5EF4-FFF2-40B4-BE49-F238E27FC236}">
                <a16:creationId xmlns:a16="http://schemas.microsoft.com/office/drawing/2014/main" id="{F1B58124-A8DC-4986-9102-238EB17B01D3}"/>
              </a:ext>
            </a:extLst>
          </p:cNvPr>
          <p:cNvSpPr txBox="1"/>
          <p:nvPr/>
        </p:nvSpPr>
        <p:spPr>
          <a:xfrm>
            <a:off x="2527556" y="3462188"/>
            <a:ext cx="503664" cy="338554"/>
          </a:xfrm>
          <a:prstGeom prst="rect">
            <a:avLst/>
          </a:prstGeom>
          <a:noFill/>
        </p:spPr>
        <p:txBody>
          <a:bodyPr wrap="none" rtlCol="0">
            <a:spAutoFit/>
          </a:bodyPr>
          <a:lstStyle/>
          <a:p>
            <a:r>
              <a:rPr lang="sv-SE" sz="1600" b="1" dirty="0">
                <a:solidFill>
                  <a:schemeClr val="accent6"/>
                </a:solidFill>
              </a:rPr>
              <a:t>Nej</a:t>
            </a:r>
          </a:p>
        </p:txBody>
      </p:sp>
      <p:sp>
        <p:nvSpPr>
          <p:cNvPr id="16" name="Rectangle 15">
            <a:extLst>
              <a:ext uri="{FF2B5EF4-FFF2-40B4-BE49-F238E27FC236}">
                <a16:creationId xmlns:a16="http://schemas.microsoft.com/office/drawing/2014/main" id="{A2BEF910-16BB-4173-939B-14C70959D5DE}"/>
              </a:ext>
            </a:extLst>
          </p:cNvPr>
          <p:cNvSpPr/>
          <p:nvPr/>
        </p:nvSpPr>
        <p:spPr>
          <a:xfrm>
            <a:off x="4430198" y="3338993"/>
            <a:ext cx="543739" cy="584775"/>
          </a:xfrm>
          <a:prstGeom prst="rect">
            <a:avLst/>
          </a:prstGeom>
        </p:spPr>
        <p:txBody>
          <a:bodyPr wrap="square">
            <a:spAutoFit/>
          </a:bodyPr>
          <a:lstStyle/>
          <a:p>
            <a:pPr algn="ctr"/>
            <a:r>
              <a:rPr lang="sv-SE" sz="1600" b="1" dirty="0">
                <a:solidFill>
                  <a:schemeClr val="accent2"/>
                </a:solidFill>
              </a:rPr>
              <a:t>Vet ej</a:t>
            </a:r>
            <a:endParaRPr lang="sv-SE" sz="1600" dirty="0">
              <a:solidFill>
                <a:schemeClr val="accent2"/>
              </a:solidFill>
            </a:endParaRPr>
          </a:p>
        </p:txBody>
      </p:sp>
    </p:spTree>
    <p:extLst>
      <p:ext uri="{BB962C8B-B14F-4D97-AF65-F5344CB8AC3E}">
        <p14:creationId xmlns:p14="http://schemas.microsoft.com/office/powerpoint/2010/main" val="3633715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B344AFB-5129-4558-95A7-E50AEC4311A8}"/>
              </a:ext>
            </a:extLst>
          </p:cNvPr>
          <p:cNvSpPr>
            <a:spLocks noGrp="1"/>
          </p:cNvSpPr>
          <p:nvPr>
            <p:ph type="title"/>
          </p:nvPr>
        </p:nvSpPr>
        <p:spPr/>
        <p:txBody>
          <a:bodyPr/>
          <a:lstStyle/>
          <a:p>
            <a:r>
              <a:rPr lang="sv-SE" sz="2800" dirty="0"/>
              <a:t>Insamling </a:t>
            </a:r>
            <a:r>
              <a:rPr lang="sv-SE" sz="2800"/>
              <a:t>av </a:t>
            </a:r>
            <a:r>
              <a:rPr lang="sv-SE" sz="2800" dirty="0"/>
              <a:t>elektronik i butik</a:t>
            </a:r>
            <a:endParaRPr lang="sv-SE" sz="2800"/>
          </a:p>
        </p:txBody>
      </p:sp>
      <p:sp>
        <p:nvSpPr>
          <p:cNvPr id="6" name="Rectangle 5">
            <a:extLst>
              <a:ext uri="{FF2B5EF4-FFF2-40B4-BE49-F238E27FC236}">
                <a16:creationId xmlns:a16="http://schemas.microsoft.com/office/drawing/2014/main" id="{FF12E3B3-FE05-4D12-90BC-5C2CDEECE6A9}"/>
              </a:ext>
            </a:extLst>
          </p:cNvPr>
          <p:cNvSpPr/>
          <p:nvPr/>
        </p:nvSpPr>
        <p:spPr>
          <a:xfrm>
            <a:off x="5997419" y="2185914"/>
            <a:ext cx="2811496"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20 procent av respondenterna har lämnat in sin gamla elektriska eller elektroniska produkt i butiken när de köpt en ny.</a:t>
            </a:r>
            <a:r>
              <a:rPr lang="sv-SE" sz="1100" dirty="0"/>
              <a:t> Det är en mindre ökning sen 2017 (17 procent)</a:t>
            </a:r>
            <a:endParaRPr lang="sv-SE" sz="1100"/>
          </a:p>
        </p:txBody>
      </p:sp>
      <p:graphicFrame>
        <p:nvGraphicFramePr>
          <p:cNvPr id="9" name="Chart 8">
            <a:extLst>
              <a:ext uri="{FF2B5EF4-FFF2-40B4-BE49-F238E27FC236}">
                <a16:creationId xmlns:a16="http://schemas.microsoft.com/office/drawing/2014/main" id="{E967AA39-F2BC-4254-A1B3-8A9827AF4C52}"/>
              </a:ext>
            </a:extLst>
          </p:cNvPr>
          <p:cNvGraphicFramePr>
            <a:graphicFrameLocks/>
          </p:cNvGraphicFramePr>
          <p:nvPr>
            <p:extLst>
              <p:ext uri="{D42A27DB-BD31-4B8C-83A1-F6EECF244321}">
                <p14:modId xmlns:p14="http://schemas.microsoft.com/office/powerpoint/2010/main" val="166553863"/>
              </p:ext>
            </p:extLst>
          </p:nvPr>
        </p:nvGraphicFramePr>
        <p:xfrm>
          <a:off x="804730" y="1705107"/>
          <a:ext cx="4683704" cy="312899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CF9A7532-5F2A-4205-B90A-49C3BBB8313C}"/>
              </a:ext>
            </a:extLst>
          </p:cNvPr>
          <p:cNvSpPr txBox="1"/>
          <p:nvPr/>
        </p:nvSpPr>
        <p:spPr>
          <a:xfrm>
            <a:off x="4726527" y="2786181"/>
            <a:ext cx="412292" cy="338554"/>
          </a:xfrm>
          <a:prstGeom prst="rect">
            <a:avLst/>
          </a:prstGeom>
          <a:noFill/>
        </p:spPr>
        <p:txBody>
          <a:bodyPr wrap="none" rtlCol="0">
            <a:spAutoFit/>
          </a:bodyPr>
          <a:lstStyle/>
          <a:p>
            <a:r>
              <a:rPr lang="sv-SE" sz="1600" b="1">
                <a:solidFill>
                  <a:schemeClr val="accent3"/>
                </a:solidFill>
              </a:rPr>
              <a:t>Ja</a:t>
            </a:r>
          </a:p>
        </p:txBody>
      </p:sp>
      <p:sp>
        <p:nvSpPr>
          <p:cNvPr id="8" name="TextBox 7">
            <a:extLst>
              <a:ext uri="{FF2B5EF4-FFF2-40B4-BE49-F238E27FC236}">
                <a16:creationId xmlns:a16="http://schemas.microsoft.com/office/drawing/2014/main" id="{C0B66AAC-6A4E-45C5-AC18-7ECC43D322B7}"/>
              </a:ext>
            </a:extLst>
          </p:cNvPr>
          <p:cNvSpPr txBox="1"/>
          <p:nvPr/>
        </p:nvSpPr>
        <p:spPr>
          <a:xfrm>
            <a:off x="2123409" y="2786181"/>
            <a:ext cx="503664" cy="338554"/>
          </a:xfrm>
          <a:prstGeom prst="rect">
            <a:avLst/>
          </a:prstGeom>
          <a:noFill/>
        </p:spPr>
        <p:txBody>
          <a:bodyPr wrap="none" rtlCol="0">
            <a:spAutoFit/>
          </a:bodyPr>
          <a:lstStyle/>
          <a:p>
            <a:r>
              <a:rPr lang="sv-SE" sz="1600" b="1">
                <a:solidFill>
                  <a:schemeClr val="accent6"/>
                </a:solidFill>
              </a:rPr>
              <a:t>Nej</a:t>
            </a:r>
          </a:p>
        </p:txBody>
      </p:sp>
      <p:sp>
        <p:nvSpPr>
          <p:cNvPr id="10" name="Rectangle 9">
            <a:extLst>
              <a:ext uri="{FF2B5EF4-FFF2-40B4-BE49-F238E27FC236}">
                <a16:creationId xmlns:a16="http://schemas.microsoft.com/office/drawing/2014/main" id="{AB6D80FB-FA01-409F-8665-72F48210B0A1}"/>
              </a:ext>
            </a:extLst>
          </p:cNvPr>
          <p:cNvSpPr/>
          <p:nvPr/>
        </p:nvSpPr>
        <p:spPr>
          <a:xfrm>
            <a:off x="4028261" y="2663070"/>
            <a:ext cx="543739" cy="584775"/>
          </a:xfrm>
          <a:prstGeom prst="rect">
            <a:avLst/>
          </a:prstGeom>
        </p:spPr>
        <p:txBody>
          <a:bodyPr wrap="square">
            <a:spAutoFit/>
          </a:bodyPr>
          <a:lstStyle/>
          <a:p>
            <a:pPr algn="ctr"/>
            <a:r>
              <a:rPr lang="sv-SE" sz="1600" b="1">
                <a:solidFill>
                  <a:schemeClr val="accent2"/>
                </a:solidFill>
              </a:rPr>
              <a:t>Vet ej</a:t>
            </a:r>
            <a:endParaRPr lang="sv-SE" sz="1600">
              <a:solidFill>
                <a:schemeClr val="accent2"/>
              </a:solidFill>
            </a:endParaRPr>
          </a:p>
        </p:txBody>
      </p:sp>
    </p:spTree>
    <p:extLst>
      <p:ext uri="{BB962C8B-B14F-4D97-AF65-F5344CB8AC3E}">
        <p14:creationId xmlns:p14="http://schemas.microsoft.com/office/powerpoint/2010/main" val="4022822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055279E-DB59-4A9A-A5DC-0D4DE929B8CB}"/>
              </a:ext>
            </a:extLst>
          </p:cNvPr>
          <p:cNvSpPr>
            <a:spLocks noGrp="1"/>
          </p:cNvSpPr>
          <p:nvPr>
            <p:ph type="title"/>
          </p:nvPr>
        </p:nvSpPr>
        <p:spPr/>
        <p:txBody>
          <a:bodyPr/>
          <a:lstStyle/>
          <a:p>
            <a:r>
              <a:rPr lang="sv-SE" sz="2800" dirty="0"/>
              <a:t>Användning </a:t>
            </a:r>
            <a:r>
              <a:rPr lang="sv-SE" sz="2800"/>
              <a:t>av </a:t>
            </a:r>
            <a:r>
              <a:rPr lang="sv-SE" sz="2800" dirty="0"/>
              <a:t>uppladdningsbara batterier</a:t>
            </a:r>
            <a:endParaRPr lang="sv-SE" sz="2800"/>
          </a:p>
        </p:txBody>
      </p:sp>
      <p:sp>
        <p:nvSpPr>
          <p:cNvPr id="6" name="Rectangle 5">
            <a:extLst>
              <a:ext uri="{FF2B5EF4-FFF2-40B4-BE49-F238E27FC236}">
                <a16:creationId xmlns:a16="http://schemas.microsoft.com/office/drawing/2014/main" id="{EE8A3E3B-6CE1-4EAC-937A-5314733268A8}"/>
              </a:ext>
            </a:extLst>
          </p:cNvPr>
          <p:cNvSpPr/>
          <p:nvPr/>
        </p:nvSpPr>
        <p:spPr>
          <a:xfrm>
            <a:off x="5796136" y="2293605"/>
            <a:ext cx="2811496"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41 procent av respondenterna använder uppladdningsbara batterier i produkter som de själva kan byta batteri i, vilket är mindre än i 2017 (47 procent)</a:t>
            </a:r>
          </a:p>
        </p:txBody>
      </p:sp>
      <p:graphicFrame>
        <p:nvGraphicFramePr>
          <p:cNvPr id="7" name="Chart 6">
            <a:extLst>
              <a:ext uri="{FF2B5EF4-FFF2-40B4-BE49-F238E27FC236}">
                <a16:creationId xmlns:a16="http://schemas.microsoft.com/office/drawing/2014/main" id="{519FAAA0-31D7-414B-BCAF-D4390CC33216}"/>
              </a:ext>
            </a:extLst>
          </p:cNvPr>
          <p:cNvGraphicFramePr>
            <a:graphicFrameLocks/>
          </p:cNvGraphicFramePr>
          <p:nvPr>
            <p:extLst>
              <p:ext uri="{D42A27DB-BD31-4B8C-83A1-F6EECF244321}">
                <p14:modId xmlns:p14="http://schemas.microsoft.com/office/powerpoint/2010/main" val="2425794881"/>
              </p:ext>
            </p:extLst>
          </p:nvPr>
        </p:nvGraphicFramePr>
        <p:xfrm>
          <a:off x="582662" y="1579751"/>
          <a:ext cx="4683704" cy="309934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6DFE830E-4973-4F39-B917-3657F9610DAC}"/>
              </a:ext>
            </a:extLst>
          </p:cNvPr>
          <p:cNvSpPr txBox="1"/>
          <p:nvPr/>
        </p:nvSpPr>
        <p:spPr>
          <a:xfrm>
            <a:off x="4017519" y="2531646"/>
            <a:ext cx="412292" cy="338554"/>
          </a:xfrm>
          <a:prstGeom prst="rect">
            <a:avLst/>
          </a:prstGeom>
          <a:noFill/>
        </p:spPr>
        <p:txBody>
          <a:bodyPr wrap="none" rtlCol="0">
            <a:spAutoFit/>
          </a:bodyPr>
          <a:lstStyle/>
          <a:p>
            <a:r>
              <a:rPr lang="sv-SE" sz="1600" b="1">
                <a:solidFill>
                  <a:schemeClr val="accent3"/>
                </a:solidFill>
              </a:rPr>
              <a:t>Ja</a:t>
            </a:r>
          </a:p>
        </p:txBody>
      </p:sp>
      <p:sp>
        <p:nvSpPr>
          <p:cNvPr id="9" name="TextBox 8">
            <a:extLst>
              <a:ext uri="{FF2B5EF4-FFF2-40B4-BE49-F238E27FC236}">
                <a16:creationId xmlns:a16="http://schemas.microsoft.com/office/drawing/2014/main" id="{A260671B-FE4C-4EC4-8D78-7368382E11AE}"/>
              </a:ext>
            </a:extLst>
          </p:cNvPr>
          <p:cNvSpPr txBox="1"/>
          <p:nvPr/>
        </p:nvSpPr>
        <p:spPr>
          <a:xfrm>
            <a:off x="1653875" y="2531646"/>
            <a:ext cx="503664" cy="338554"/>
          </a:xfrm>
          <a:prstGeom prst="rect">
            <a:avLst/>
          </a:prstGeom>
          <a:noFill/>
        </p:spPr>
        <p:txBody>
          <a:bodyPr wrap="none" rtlCol="0">
            <a:spAutoFit/>
          </a:bodyPr>
          <a:lstStyle/>
          <a:p>
            <a:r>
              <a:rPr lang="sv-SE" sz="1600" b="1">
                <a:solidFill>
                  <a:schemeClr val="accent6"/>
                </a:solidFill>
              </a:rPr>
              <a:t>Nej</a:t>
            </a:r>
          </a:p>
        </p:txBody>
      </p:sp>
    </p:spTree>
    <p:extLst>
      <p:ext uri="{BB962C8B-B14F-4D97-AF65-F5344CB8AC3E}">
        <p14:creationId xmlns:p14="http://schemas.microsoft.com/office/powerpoint/2010/main" val="299401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F326E77-BF08-484C-B3AA-F8F2396BBC97}"/>
              </a:ext>
            </a:extLst>
          </p:cNvPr>
          <p:cNvSpPr>
            <a:spLocks noGrp="1"/>
          </p:cNvSpPr>
          <p:nvPr>
            <p:ph type="title"/>
          </p:nvPr>
        </p:nvSpPr>
        <p:spPr/>
        <p:txBody>
          <a:bodyPr/>
          <a:lstStyle/>
          <a:p>
            <a:r>
              <a:rPr lang="sv-SE" sz="2800" dirty="0"/>
              <a:t>Användning </a:t>
            </a:r>
            <a:r>
              <a:rPr lang="sv-SE" sz="2800"/>
              <a:t>av </a:t>
            </a:r>
            <a:r>
              <a:rPr lang="sv-SE" sz="2800" dirty="0"/>
              <a:t>uppladdningsbara batterier</a:t>
            </a:r>
            <a:endParaRPr lang="sv-SE" sz="2800"/>
          </a:p>
        </p:txBody>
      </p:sp>
      <p:sp>
        <p:nvSpPr>
          <p:cNvPr id="6" name="Rectangle 5">
            <a:extLst>
              <a:ext uri="{FF2B5EF4-FFF2-40B4-BE49-F238E27FC236}">
                <a16:creationId xmlns:a16="http://schemas.microsoft.com/office/drawing/2014/main" id="{CABADBED-E7FA-4FC8-9087-BED32BCB671E}"/>
              </a:ext>
            </a:extLst>
          </p:cNvPr>
          <p:cNvSpPr/>
          <p:nvPr/>
        </p:nvSpPr>
        <p:spPr>
          <a:xfrm>
            <a:off x="5060730" y="1508404"/>
            <a:ext cx="3741683" cy="229293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solidFill>
                  <a:schemeClr val="dk1"/>
                </a:solidFill>
              </a:rPr>
              <a:t>Anledningarna till att inte använda uppladdningsbara batterier varierar. 26 procent använder det inte för att de glömmer att ladda dem, 19 procent tycker att de är för dyra och 17 procent anser att de har för dålig prestanda. </a:t>
            </a:r>
            <a:r>
              <a:rPr lang="sv-SE" sz="1100" dirty="0"/>
              <a:t>Bland de som svarat ”annat” uppges bland annat</a:t>
            </a:r>
          </a:p>
          <a:p>
            <a:pPr marL="171450" indent="-171450">
              <a:buFont typeface="Arial" panose="020B0604020202020204" pitchFamily="34" charset="0"/>
              <a:buChar char="•"/>
            </a:pPr>
            <a:r>
              <a:rPr lang="sv-SE" sz="1100" dirty="0"/>
              <a:t>har inte tänkt på det</a:t>
            </a:r>
          </a:p>
          <a:p>
            <a:pPr marL="171450" indent="-171450">
              <a:buFont typeface="Arial" panose="020B0604020202020204" pitchFamily="34" charset="0"/>
              <a:buChar char="•"/>
            </a:pPr>
            <a:r>
              <a:rPr lang="sv-SE" sz="1100" dirty="0"/>
              <a:t>känner inget behov</a:t>
            </a:r>
          </a:p>
          <a:p>
            <a:pPr marL="171450" indent="-171450">
              <a:buFont typeface="Arial" panose="020B0604020202020204" pitchFamily="34" charset="0"/>
              <a:buChar char="•"/>
            </a:pPr>
            <a:r>
              <a:rPr lang="sv-SE" sz="1100" dirty="0">
                <a:solidFill>
                  <a:schemeClr val="dk1"/>
                </a:solidFill>
              </a:rPr>
              <a:t>det har inte blivit av.</a:t>
            </a:r>
            <a:br>
              <a:rPr lang="sv-SE" sz="1100" dirty="0">
                <a:solidFill>
                  <a:schemeClr val="dk1"/>
                </a:solidFill>
              </a:rPr>
            </a:br>
            <a:endParaRPr lang="sv-SE" sz="1100" dirty="0">
              <a:solidFill>
                <a:schemeClr val="dk1"/>
              </a:solidFill>
            </a:endParaRPr>
          </a:p>
          <a:p>
            <a:r>
              <a:rPr lang="sv-SE" sz="1100" dirty="0">
                <a:solidFill>
                  <a:schemeClr val="dk1"/>
                </a:solidFill>
              </a:rPr>
              <a:t>För andra är det ointressant av exempelvis ekonomiska skäl (höga kostnader), praktiska skäl (</a:t>
            </a:r>
            <a:r>
              <a:rPr lang="sv-SE" sz="1100" dirty="0"/>
              <a:t>lätt att blanda laddbara med icke-laddbara eller lätt att tappa bort laddare) och miljöskäl (hört att de är dåliga för miljön).</a:t>
            </a:r>
          </a:p>
        </p:txBody>
      </p:sp>
      <p:graphicFrame>
        <p:nvGraphicFramePr>
          <p:cNvPr id="7" name="Chart 6">
            <a:extLst>
              <a:ext uri="{FF2B5EF4-FFF2-40B4-BE49-F238E27FC236}">
                <a16:creationId xmlns:a16="http://schemas.microsoft.com/office/drawing/2014/main" id="{1053C1DF-EA91-4FD4-BE33-E70236AD4064}"/>
              </a:ext>
            </a:extLst>
          </p:cNvPr>
          <p:cNvGraphicFramePr>
            <a:graphicFrameLocks/>
          </p:cNvGraphicFramePr>
          <p:nvPr>
            <p:extLst>
              <p:ext uri="{D42A27DB-BD31-4B8C-83A1-F6EECF244321}">
                <p14:modId xmlns:p14="http://schemas.microsoft.com/office/powerpoint/2010/main" val="199261743"/>
              </p:ext>
            </p:extLst>
          </p:nvPr>
        </p:nvGraphicFramePr>
        <p:xfrm>
          <a:off x="824400" y="1544400"/>
          <a:ext cx="4113361" cy="32184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13602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E2445A1-C609-4D42-A14D-5452DB6B41CB}"/>
              </a:ext>
            </a:extLst>
          </p:cNvPr>
          <p:cNvSpPr>
            <a:spLocks noGrp="1"/>
          </p:cNvSpPr>
          <p:nvPr>
            <p:ph type="title"/>
          </p:nvPr>
        </p:nvSpPr>
        <p:spPr>
          <a:xfrm>
            <a:off x="824399" y="332576"/>
            <a:ext cx="7344000" cy="1080000"/>
          </a:xfrm>
        </p:spPr>
        <p:txBody>
          <a:bodyPr/>
          <a:lstStyle/>
          <a:p>
            <a:r>
              <a:rPr lang="sv-SE" sz="2800"/>
              <a:t>Inköp av begagnade elektriska och elektroniska produkter</a:t>
            </a:r>
          </a:p>
        </p:txBody>
      </p:sp>
      <p:sp>
        <p:nvSpPr>
          <p:cNvPr id="5" name="Rectangle 4">
            <a:extLst>
              <a:ext uri="{FF2B5EF4-FFF2-40B4-BE49-F238E27FC236}">
                <a16:creationId xmlns:a16="http://schemas.microsoft.com/office/drawing/2014/main" id="{DB110512-20B7-4CEB-AF8B-2C9123336018}"/>
              </a:ext>
            </a:extLst>
          </p:cNvPr>
          <p:cNvSpPr/>
          <p:nvPr/>
        </p:nvSpPr>
        <p:spPr>
          <a:xfrm>
            <a:off x="6211332" y="2581564"/>
            <a:ext cx="2790056" cy="7694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solidFill>
                  <a:schemeClr val="dk1"/>
                </a:solidFill>
              </a:rPr>
              <a:t>Mindre än</a:t>
            </a:r>
            <a:r>
              <a:rPr lang="sv-SE" sz="1100">
                <a:solidFill>
                  <a:schemeClr val="dk1"/>
                </a:solidFill>
              </a:rPr>
              <a:t> hälften av respondenterna uppger att de aldrig köper begagnade elektriska och elektroniska produkter. Det är en lägre andel än 2015 och 2017.</a:t>
            </a:r>
          </a:p>
        </p:txBody>
      </p:sp>
      <p:graphicFrame>
        <p:nvGraphicFramePr>
          <p:cNvPr id="9" name="Chart 8">
            <a:extLst>
              <a:ext uri="{FF2B5EF4-FFF2-40B4-BE49-F238E27FC236}">
                <a16:creationId xmlns:a16="http://schemas.microsoft.com/office/drawing/2014/main" id="{C6268B83-F005-4E5C-9A1E-A5171BC81317}"/>
              </a:ext>
            </a:extLst>
          </p:cNvPr>
          <p:cNvGraphicFramePr>
            <a:graphicFrameLocks/>
          </p:cNvGraphicFramePr>
          <p:nvPr>
            <p:extLst>
              <p:ext uri="{D42A27DB-BD31-4B8C-83A1-F6EECF244321}">
                <p14:modId xmlns:p14="http://schemas.microsoft.com/office/powerpoint/2010/main" val="1235736089"/>
              </p:ext>
            </p:extLst>
          </p:nvPr>
        </p:nvGraphicFramePr>
        <p:xfrm>
          <a:off x="895414" y="1544210"/>
          <a:ext cx="4844424" cy="328996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784C774D-2ECE-4A8A-9F60-13C401212A54}"/>
              </a:ext>
            </a:extLst>
          </p:cNvPr>
          <p:cNvSpPr txBox="1"/>
          <p:nvPr/>
        </p:nvSpPr>
        <p:spPr>
          <a:xfrm>
            <a:off x="0" y="3826313"/>
            <a:ext cx="630301" cy="276999"/>
          </a:xfrm>
          <a:prstGeom prst="rect">
            <a:avLst/>
          </a:prstGeom>
          <a:noFill/>
        </p:spPr>
        <p:txBody>
          <a:bodyPr wrap="none" rtlCol="0">
            <a:spAutoFit/>
          </a:bodyPr>
          <a:lstStyle/>
          <a:p>
            <a:r>
              <a:rPr lang="sv-SE" sz="1200" b="1" dirty="0">
                <a:solidFill>
                  <a:schemeClr val="accent6"/>
                </a:solidFill>
              </a:rPr>
              <a:t>Aldrig</a:t>
            </a:r>
          </a:p>
        </p:txBody>
      </p:sp>
      <p:sp>
        <p:nvSpPr>
          <p:cNvPr id="6" name="Rectangle 5">
            <a:extLst>
              <a:ext uri="{FF2B5EF4-FFF2-40B4-BE49-F238E27FC236}">
                <a16:creationId xmlns:a16="http://schemas.microsoft.com/office/drawing/2014/main" id="{6B518A92-5BF5-409E-AE82-BB0C392A214E}"/>
              </a:ext>
            </a:extLst>
          </p:cNvPr>
          <p:cNvSpPr/>
          <p:nvPr/>
        </p:nvSpPr>
        <p:spPr>
          <a:xfrm>
            <a:off x="0" y="3003122"/>
            <a:ext cx="1440161" cy="646331"/>
          </a:xfrm>
          <a:prstGeom prst="rect">
            <a:avLst/>
          </a:prstGeom>
        </p:spPr>
        <p:txBody>
          <a:bodyPr wrap="square">
            <a:spAutoFit/>
          </a:bodyPr>
          <a:lstStyle/>
          <a:p>
            <a:r>
              <a:rPr lang="sv-SE" sz="1200" b="1" dirty="0">
                <a:solidFill>
                  <a:schemeClr val="accent5"/>
                </a:solidFill>
              </a:rPr>
              <a:t>Det har hänt någon enstaka gång</a:t>
            </a:r>
          </a:p>
        </p:txBody>
      </p:sp>
      <p:sp>
        <p:nvSpPr>
          <p:cNvPr id="8" name="Rectangle 7">
            <a:extLst>
              <a:ext uri="{FF2B5EF4-FFF2-40B4-BE49-F238E27FC236}">
                <a16:creationId xmlns:a16="http://schemas.microsoft.com/office/drawing/2014/main" id="{DB3B6F75-3196-4085-AB7C-16FDE943A5A0}"/>
              </a:ext>
            </a:extLst>
          </p:cNvPr>
          <p:cNvSpPr/>
          <p:nvPr/>
        </p:nvSpPr>
        <p:spPr>
          <a:xfrm>
            <a:off x="0" y="2366460"/>
            <a:ext cx="1169944" cy="461665"/>
          </a:xfrm>
          <a:prstGeom prst="rect">
            <a:avLst/>
          </a:prstGeom>
        </p:spPr>
        <p:txBody>
          <a:bodyPr wrap="square">
            <a:spAutoFit/>
          </a:bodyPr>
          <a:lstStyle/>
          <a:p>
            <a:r>
              <a:rPr lang="sv-SE" sz="1200" b="1" dirty="0">
                <a:solidFill>
                  <a:schemeClr val="accent3"/>
                </a:solidFill>
              </a:rPr>
              <a:t>Någon gång per år</a:t>
            </a:r>
          </a:p>
        </p:txBody>
      </p:sp>
      <p:sp>
        <p:nvSpPr>
          <p:cNvPr id="10" name="Rectangle 9">
            <a:extLst>
              <a:ext uri="{FF2B5EF4-FFF2-40B4-BE49-F238E27FC236}">
                <a16:creationId xmlns:a16="http://schemas.microsoft.com/office/drawing/2014/main" id="{2A8A3D7A-6A25-4D05-8953-1A06EFDFD11B}"/>
              </a:ext>
            </a:extLst>
          </p:cNvPr>
          <p:cNvSpPr/>
          <p:nvPr/>
        </p:nvSpPr>
        <p:spPr>
          <a:xfrm>
            <a:off x="0" y="1812001"/>
            <a:ext cx="1169943" cy="461665"/>
          </a:xfrm>
          <a:prstGeom prst="rect">
            <a:avLst/>
          </a:prstGeom>
        </p:spPr>
        <p:txBody>
          <a:bodyPr wrap="square">
            <a:spAutoFit/>
          </a:bodyPr>
          <a:lstStyle/>
          <a:p>
            <a:r>
              <a:rPr lang="sv-SE" sz="1200" b="1" dirty="0">
                <a:solidFill>
                  <a:schemeClr val="accent1"/>
                </a:solidFill>
              </a:rPr>
              <a:t>Flera gånger per år</a:t>
            </a:r>
          </a:p>
        </p:txBody>
      </p:sp>
      <p:sp>
        <p:nvSpPr>
          <p:cNvPr id="7" name="Rectangle 6">
            <a:extLst>
              <a:ext uri="{FF2B5EF4-FFF2-40B4-BE49-F238E27FC236}">
                <a16:creationId xmlns:a16="http://schemas.microsoft.com/office/drawing/2014/main" id="{046EC936-AAB7-47A8-871E-D7746E40442B}"/>
              </a:ext>
            </a:extLst>
          </p:cNvPr>
          <p:cNvSpPr/>
          <p:nvPr/>
        </p:nvSpPr>
        <p:spPr>
          <a:xfrm>
            <a:off x="5511246" y="2046467"/>
            <a:ext cx="1656184" cy="276999"/>
          </a:xfrm>
          <a:prstGeom prst="rect">
            <a:avLst/>
          </a:prstGeom>
        </p:spPr>
        <p:txBody>
          <a:bodyPr wrap="square">
            <a:spAutoFit/>
          </a:bodyPr>
          <a:lstStyle/>
          <a:p>
            <a:r>
              <a:rPr lang="sv-SE" sz="1200" b="1" dirty="0">
                <a:solidFill>
                  <a:schemeClr val="accent2"/>
                </a:solidFill>
              </a:rPr>
              <a:t>Vet ej / kan ej svara</a:t>
            </a:r>
          </a:p>
        </p:txBody>
      </p:sp>
      <p:sp>
        <p:nvSpPr>
          <p:cNvPr id="11" name="TextBox 10">
            <a:extLst>
              <a:ext uri="{FF2B5EF4-FFF2-40B4-BE49-F238E27FC236}">
                <a16:creationId xmlns:a16="http://schemas.microsoft.com/office/drawing/2014/main" id="{DD9A4388-858A-47F0-91CC-F5F5C11C01C8}"/>
              </a:ext>
            </a:extLst>
          </p:cNvPr>
          <p:cNvSpPr txBox="1"/>
          <p:nvPr/>
        </p:nvSpPr>
        <p:spPr>
          <a:xfrm>
            <a:off x="599018" y="4834170"/>
            <a:ext cx="7393371" cy="215444"/>
          </a:xfrm>
          <a:prstGeom prst="rect">
            <a:avLst/>
          </a:prstGeom>
          <a:noFill/>
        </p:spPr>
        <p:txBody>
          <a:bodyPr wrap="none" rtlCol="0">
            <a:spAutoFit/>
          </a:bodyPr>
          <a:lstStyle/>
          <a:p>
            <a:r>
              <a:rPr lang="sv-SE" sz="800" i="1" dirty="0"/>
              <a:t>’Vet ej’ har lagts till som svarsalternativ i 2020 års enkät, det sänker procenten i de andra svaren och är viktigt att komma ihåg vid jämförelser med tidigare år.</a:t>
            </a:r>
            <a:endParaRPr lang="en-US" sz="800" i="1" dirty="0"/>
          </a:p>
        </p:txBody>
      </p:sp>
    </p:spTree>
    <p:extLst>
      <p:ext uri="{BB962C8B-B14F-4D97-AF65-F5344CB8AC3E}">
        <p14:creationId xmlns:p14="http://schemas.microsoft.com/office/powerpoint/2010/main" val="1752576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901669A-1234-41EA-895F-1B046DA42A65}"/>
              </a:ext>
            </a:extLst>
          </p:cNvPr>
          <p:cNvSpPr>
            <a:spLocks noGrp="1"/>
          </p:cNvSpPr>
          <p:nvPr>
            <p:ph type="title"/>
          </p:nvPr>
        </p:nvSpPr>
        <p:spPr/>
        <p:txBody>
          <a:bodyPr/>
          <a:lstStyle/>
          <a:p>
            <a:r>
              <a:rPr lang="sv-SE" sz="2800"/>
              <a:t>Inköp av begagnade elektriska och elektroniska produkter</a:t>
            </a:r>
          </a:p>
        </p:txBody>
      </p:sp>
      <p:sp>
        <p:nvSpPr>
          <p:cNvPr id="7" name="Rectangle 6">
            <a:extLst>
              <a:ext uri="{FF2B5EF4-FFF2-40B4-BE49-F238E27FC236}">
                <a16:creationId xmlns:a16="http://schemas.microsoft.com/office/drawing/2014/main" id="{C291B2CD-9B4C-4573-BD51-09A03DE1E086}"/>
              </a:ext>
            </a:extLst>
          </p:cNvPr>
          <p:cNvSpPr/>
          <p:nvPr/>
        </p:nvSpPr>
        <p:spPr>
          <a:xfrm>
            <a:off x="5781374" y="2000613"/>
            <a:ext cx="2811496" cy="144655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sv-SE" sz="1100"/>
              <a:t>46 procent av respondenterna köper begagnade elektriska och elektroniska produkter på Blocket. Detta är en ökning från 30 procent vid föregående mätning.</a:t>
            </a:r>
          </a:p>
          <a:p>
            <a:r>
              <a:rPr lang="sv-SE" sz="1100"/>
              <a:t>Några av de mest förekommande svaren bland de som svarat ”annat är: Facebook, auktion, loppis, vänner/släktingar och secondhand-butik.</a:t>
            </a:r>
            <a:endParaRPr lang="sv-SE" sz="1100" dirty="0">
              <a:cs typeface="Arial"/>
            </a:endParaRPr>
          </a:p>
        </p:txBody>
      </p:sp>
      <p:graphicFrame>
        <p:nvGraphicFramePr>
          <p:cNvPr id="8" name="Chart 7">
            <a:extLst>
              <a:ext uri="{FF2B5EF4-FFF2-40B4-BE49-F238E27FC236}">
                <a16:creationId xmlns:a16="http://schemas.microsoft.com/office/drawing/2014/main" id="{BFF9DFE6-334E-4DC3-8EBF-D6267209F68E}"/>
              </a:ext>
            </a:extLst>
          </p:cNvPr>
          <p:cNvGraphicFramePr>
            <a:graphicFrameLocks/>
          </p:cNvGraphicFramePr>
          <p:nvPr>
            <p:extLst>
              <p:ext uri="{D42A27DB-BD31-4B8C-83A1-F6EECF244321}">
                <p14:modId xmlns:p14="http://schemas.microsoft.com/office/powerpoint/2010/main" val="49054103"/>
              </p:ext>
            </p:extLst>
          </p:nvPr>
        </p:nvGraphicFramePr>
        <p:xfrm>
          <a:off x="824400" y="1760220"/>
          <a:ext cx="4685854" cy="264552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73693EF8-29E5-4BE8-BF6C-384A9608AA7F}"/>
              </a:ext>
            </a:extLst>
          </p:cNvPr>
          <p:cNvSpPr txBox="1"/>
          <p:nvPr/>
        </p:nvSpPr>
        <p:spPr>
          <a:xfrm>
            <a:off x="599018" y="4834170"/>
            <a:ext cx="7364517" cy="215444"/>
          </a:xfrm>
          <a:prstGeom prst="rect">
            <a:avLst/>
          </a:prstGeom>
          <a:noFill/>
        </p:spPr>
        <p:txBody>
          <a:bodyPr wrap="none" rtlCol="0">
            <a:spAutoFit/>
          </a:bodyPr>
          <a:lstStyle/>
          <a:p>
            <a:r>
              <a:rPr lang="sv-SE" sz="800" i="1" dirty="0"/>
              <a:t>’Vet ej’ har lagts till som svarsalternativ i 2020 års enkät, det sänker procenten i de andra svaren och är viktigt att komma ihåg vid jämförelser med tidigare år.</a:t>
            </a:r>
            <a:endParaRPr lang="en-US" sz="800" i="1" dirty="0"/>
          </a:p>
        </p:txBody>
      </p:sp>
    </p:spTree>
    <p:extLst>
      <p:ext uri="{BB962C8B-B14F-4D97-AF65-F5344CB8AC3E}">
        <p14:creationId xmlns:p14="http://schemas.microsoft.com/office/powerpoint/2010/main" val="3728137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8CA5857-9C2E-41F3-95FC-5C1530E32E5B}"/>
              </a:ext>
            </a:extLst>
          </p:cNvPr>
          <p:cNvSpPr>
            <a:spLocks noGrp="1"/>
          </p:cNvSpPr>
          <p:nvPr>
            <p:ph type="title"/>
          </p:nvPr>
        </p:nvSpPr>
        <p:spPr/>
        <p:txBody>
          <a:bodyPr/>
          <a:lstStyle/>
          <a:p>
            <a:r>
              <a:rPr lang="sv-SE" sz="2800" dirty="0"/>
              <a:t>Anledningar till att </a:t>
            </a:r>
            <a:r>
              <a:rPr lang="sv-SE" sz="2800" i="1" dirty="0"/>
              <a:t>inte</a:t>
            </a:r>
            <a:r>
              <a:rPr lang="sv-SE" sz="2800" dirty="0"/>
              <a:t> köpa begagnade elektriska och elektroniska produkter</a:t>
            </a:r>
          </a:p>
        </p:txBody>
      </p:sp>
      <p:sp>
        <p:nvSpPr>
          <p:cNvPr id="3" name="Rectangle 2">
            <a:extLst>
              <a:ext uri="{FF2B5EF4-FFF2-40B4-BE49-F238E27FC236}">
                <a16:creationId xmlns:a16="http://schemas.microsoft.com/office/drawing/2014/main" id="{39366AEC-96CE-40D5-91A6-863023686816}"/>
              </a:ext>
            </a:extLst>
          </p:cNvPr>
          <p:cNvSpPr/>
          <p:nvPr/>
        </p:nvSpPr>
        <p:spPr>
          <a:xfrm>
            <a:off x="5765608" y="2308992"/>
            <a:ext cx="281149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Den vanligaste anledningen till att inte köpa begagnade elektriska och elektroniska produkter är osäkerheten kring hur den kommer att fungera. Detta var den vanligaste anledningen även vid föregående undersökningar.</a:t>
            </a:r>
          </a:p>
        </p:txBody>
      </p:sp>
      <p:graphicFrame>
        <p:nvGraphicFramePr>
          <p:cNvPr id="6" name="Chart 5">
            <a:extLst>
              <a:ext uri="{FF2B5EF4-FFF2-40B4-BE49-F238E27FC236}">
                <a16:creationId xmlns:a16="http://schemas.microsoft.com/office/drawing/2014/main" id="{30920358-6D56-4730-9611-6D937B625307}"/>
              </a:ext>
            </a:extLst>
          </p:cNvPr>
          <p:cNvGraphicFramePr>
            <a:graphicFrameLocks/>
          </p:cNvGraphicFramePr>
          <p:nvPr>
            <p:extLst>
              <p:ext uri="{D42A27DB-BD31-4B8C-83A1-F6EECF244321}">
                <p14:modId xmlns:p14="http://schemas.microsoft.com/office/powerpoint/2010/main" val="1498740158"/>
              </p:ext>
            </p:extLst>
          </p:nvPr>
        </p:nvGraphicFramePr>
        <p:xfrm>
          <a:off x="502919" y="1464416"/>
          <a:ext cx="5120641" cy="32146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97521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F456A477-F925-42C0-8131-BDB73BC005B9}"/>
              </a:ext>
            </a:extLst>
          </p:cNvPr>
          <p:cNvGraphicFramePr>
            <a:graphicFrameLocks/>
          </p:cNvGraphicFramePr>
          <p:nvPr>
            <p:extLst>
              <p:ext uri="{D42A27DB-BD31-4B8C-83A1-F6EECF244321}">
                <p14:modId xmlns:p14="http://schemas.microsoft.com/office/powerpoint/2010/main" val="2549108316"/>
              </p:ext>
            </p:extLst>
          </p:nvPr>
        </p:nvGraphicFramePr>
        <p:xfrm>
          <a:off x="145942" y="1379220"/>
          <a:ext cx="6247238" cy="3467033"/>
        </p:xfrm>
        <a:graphic>
          <a:graphicData uri="http://schemas.openxmlformats.org/drawingml/2006/chart">
            <c:chart xmlns:c="http://schemas.openxmlformats.org/drawingml/2006/chart" xmlns:r="http://schemas.openxmlformats.org/officeDocument/2006/relationships" r:id="rId2"/>
          </a:graphicData>
        </a:graphic>
      </p:graphicFrame>
      <p:sp>
        <p:nvSpPr>
          <p:cNvPr id="2" name="Rubrik 1">
            <a:extLst>
              <a:ext uri="{FF2B5EF4-FFF2-40B4-BE49-F238E27FC236}">
                <a16:creationId xmlns:a16="http://schemas.microsoft.com/office/drawing/2014/main" id="{368A9D5D-BD21-4281-A4D4-B7403E521800}"/>
              </a:ext>
            </a:extLst>
          </p:cNvPr>
          <p:cNvSpPr>
            <a:spLocks noGrp="1"/>
          </p:cNvSpPr>
          <p:nvPr>
            <p:ph type="title"/>
          </p:nvPr>
        </p:nvSpPr>
        <p:spPr/>
        <p:txBody>
          <a:bodyPr/>
          <a:lstStyle/>
          <a:p>
            <a:r>
              <a:rPr lang="sv-SE" sz="2800"/>
              <a:t>Köpa begagnade elektriska och elektroniska produkter</a:t>
            </a:r>
            <a:endParaRPr lang="sv-SE" sz="1200">
              <a:highlight>
                <a:srgbClr val="FFFF00"/>
              </a:highlight>
            </a:endParaRPr>
          </a:p>
        </p:txBody>
      </p:sp>
      <p:sp>
        <p:nvSpPr>
          <p:cNvPr id="9" name="Rectangle 8">
            <a:extLst>
              <a:ext uri="{FF2B5EF4-FFF2-40B4-BE49-F238E27FC236}">
                <a16:creationId xmlns:a16="http://schemas.microsoft.com/office/drawing/2014/main" id="{ADBDCCD5-48E3-4A63-85C9-2B6531E79168}"/>
              </a:ext>
            </a:extLst>
          </p:cNvPr>
          <p:cNvSpPr/>
          <p:nvPr/>
        </p:nvSpPr>
        <p:spPr>
          <a:xfrm>
            <a:off x="5820812" y="1672097"/>
            <a:ext cx="2811496" cy="24622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dirty="0"/>
              <a:t>Bland de som kan tänka sig att köpa begagnade produkter är TV, små hushållsapparater, mobiltelefoner och datorer vanligast. För 2020 har en ökning skett för främst TV och små hushållsapparater, men också datorer och mobiltelefoner. Andelen som angett ”ingen” som svar har minskat sen 2013 (39 procent) till 2020 (32 procent). </a:t>
            </a:r>
          </a:p>
          <a:p>
            <a:br>
              <a:rPr lang="sv-SE" sz="1100" dirty="0"/>
            </a:br>
            <a:r>
              <a:rPr lang="sv-SE" sz="1100" dirty="0"/>
              <a:t>Några av de mest förekommande svaren bland de som svarar ”annat” var: lampor, verktyg, belysning, leksaker/tv-spel och träningsredskap.</a:t>
            </a:r>
          </a:p>
        </p:txBody>
      </p:sp>
      <p:sp>
        <p:nvSpPr>
          <p:cNvPr id="6" name="TextBox 5">
            <a:extLst>
              <a:ext uri="{FF2B5EF4-FFF2-40B4-BE49-F238E27FC236}">
                <a16:creationId xmlns:a16="http://schemas.microsoft.com/office/drawing/2014/main" id="{6148EB1A-B7E4-4CBE-B6EE-2A9BC8F824F2}"/>
              </a:ext>
            </a:extLst>
          </p:cNvPr>
          <p:cNvSpPr txBox="1"/>
          <p:nvPr/>
        </p:nvSpPr>
        <p:spPr>
          <a:xfrm>
            <a:off x="3387558" y="3252421"/>
            <a:ext cx="2076402" cy="461665"/>
          </a:xfrm>
          <a:prstGeom prst="rect">
            <a:avLst/>
          </a:prstGeom>
          <a:noFill/>
        </p:spPr>
        <p:txBody>
          <a:bodyPr wrap="square" rtlCol="0">
            <a:spAutoFit/>
          </a:bodyPr>
          <a:lstStyle/>
          <a:p>
            <a:r>
              <a:rPr lang="sv-SE" sz="800" dirty="0"/>
              <a:t>*</a:t>
            </a:r>
            <a:r>
              <a:rPr lang="sv-SE" sz="800"/>
              <a:t>elvisp, mixer, etc.</a:t>
            </a:r>
          </a:p>
          <a:p>
            <a:r>
              <a:rPr lang="sv-SE" sz="800" dirty="0"/>
              <a:t>**Stereoanläggning, MP3-spelare, etc.</a:t>
            </a:r>
          </a:p>
          <a:p>
            <a:r>
              <a:rPr lang="sv-SE" sz="800" dirty="0"/>
              <a:t>***tvättmaskin, kyl, frys, etc.</a:t>
            </a:r>
          </a:p>
        </p:txBody>
      </p:sp>
      <p:sp>
        <p:nvSpPr>
          <p:cNvPr id="10" name="TextBox 9">
            <a:extLst>
              <a:ext uri="{FF2B5EF4-FFF2-40B4-BE49-F238E27FC236}">
                <a16:creationId xmlns:a16="http://schemas.microsoft.com/office/drawing/2014/main" id="{FBDA5251-7E7A-488B-94E0-53A67DBE2F3F}"/>
              </a:ext>
            </a:extLst>
          </p:cNvPr>
          <p:cNvSpPr txBox="1"/>
          <p:nvPr/>
        </p:nvSpPr>
        <p:spPr>
          <a:xfrm>
            <a:off x="599018" y="4834170"/>
            <a:ext cx="4533613" cy="215444"/>
          </a:xfrm>
          <a:prstGeom prst="rect">
            <a:avLst/>
          </a:prstGeom>
          <a:noFill/>
        </p:spPr>
        <p:txBody>
          <a:bodyPr wrap="none" rtlCol="0">
            <a:spAutoFit/>
          </a:bodyPr>
          <a:lstStyle/>
          <a:p>
            <a:r>
              <a:rPr lang="sv-SE" sz="800" i="1" dirty="0"/>
              <a:t>Totalen av svaren är mer än 100 procent p.g.a. att respondenterna kunde välja mer än ett svar.</a:t>
            </a:r>
            <a:endParaRPr lang="en-US" sz="800" i="1" dirty="0"/>
          </a:p>
        </p:txBody>
      </p:sp>
    </p:spTree>
    <p:extLst>
      <p:ext uri="{BB962C8B-B14F-4D97-AF65-F5344CB8AC3E}">
        <p14:creationId xmlns:p14="http://schemas.microsoft.com/office/powerpoint/2010/main" val="2939022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D264B0-C68B-4E4C-A46E-12BE5249F0DA}"/>
              </a:ext>
            </a:extLst>
          </p:cNvPr>
          <p:cNvSpPr>
            <a:spLocks noGrp="1"/>
          </p:cNvSpPr>
          <p:nvPr>
            <p:ph type="title"/>
          </p:nvPr>
        </p:nvSpPr>
        <p:spPr/>
        <p:txBody>
          <a:bodyPr/>
          <a:lstStyle/>
          <a:p>
            <a:r>
              <a:rPr lang="sv-SE" sz="2800"/>
              <a:t>Att byta ut elektriska och elektroniska produkter i förtid</a:t>
            </a:r>
          </a:p>
        </p:txBody>
      </p:sp>
      <p:sp>
        <p:nvSpPr>
          <p:cNvPr id="6" name="Rectangle 5">
            <a:extLst>
              <a:ext uri="{FF2B5EF4-FFF2-40B4-BE49-F238E27FC236}">
                <a16:creationId xmlns:a16="http://schemas.microsoft.com/office/drawing/2014/main" id="{8334FBFD-D557-40AD-8BC0-78BD4D05FD0B}"/>
              </a:ext>
            </a:extLst>
          </p:cNvPr>
          <p:cNvSpPr/>
          <p:nvPr/>
        </p:nvSpPr>
        <p:spPr>
          <a:xfrm>
            <a:off x="6012601" y="2348518"/>
            <a:ext cx="2800324" cy="9387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 flesta använder alltid (31</a:t>
            </a:r>
            <a:r>
              <a:rPr lang="sv-SE" sz="1100" dirty="0"/>
              <a:t> procent), </a:t>
            </a:r>
            <a:r>
              <a:rPr lang="sv-SE" sz="1100"/>
              <a:t>eller oftast (63</a:t>
            </a:r>
            <a:r>
              <a:rPr lang="sv-SE" sz="1100" dirty="0"/>
              <a:t> procent),</a:t>
            </a:r>
            <a:r>
              <a:rPr lang="sv-SE" sz="1100"/>
              <a:t> sina elektriska och elektroniska produkter tills de går sönder. Detta är i samma nivå som tidigare mätningar.</a:t>
            </a:r>
          </a:p>
        </p:txBody>
      </p:sp>
      <p:sp>
        <p:nvSpPr>
          <p:cNvPr id="3" name="TextBox 2">
            <a:extLst>
              <a:ext uri="{FF2B5EF4-FFF2-40B4-BE49-F238E27FC236}">
                <a16:creationId xmlns:a16="http://schemas.microsoft.com/office/drawing/2014/main" id="{2CAFD243-CB52-4CEE-B505-EDBE15B0AF13}"/>
              </a:ext>
            </a:extLst>
          </p:cNvPr>
          <p:cNvSpPr txBox="1"/>
          <p:nvPr/>
        </p:nvSpPr>
        <p:spPr>
          <a:xfrm>
            <a:off x="0" y="3271768"/>
            <a:ext cx="1224136" cy="276999"/>
          </a:xfrm>
          <a:prstGeom prst="rect">
            <a:avLst/>
          </a:prstGeom>
          <a:noFill/>
        </p:spPr>
        <p:txBody>
          <a:bodyPr wrap="square" rtlCol="0">
            <a:spAutoFit/>
          </a:bodyPr>
          <a:lstStyle/>
          <a:p>
            <a:r>
              <a:rPr lang="sv-SE" sz="1200" b="1" dirty="0">
                <a:solidFill>
                  <a:schemeClr val="accent3"/>
                </a:solidFill>
              </a:rPr>
              <a:t>Ja, oftast</a:t>
            </a:r>
          </a:p>
        </p:txBody>
      </p:sp>
      <p:sp>
        <p:nvSpPr>
          <p:cNvPr id="7" name="TextBox 6">
            <a:extLst>
              <a:ext uri="{FF2B5EF4-FFF2-40B4-BE49-F238E27FC236}">
                <a16:creationId xmlns:a16="http://schemas.microsoft.com/office/drawing/2014/main" id="{D6C5996C-38F6-47CE-A8AC-74D3057C9BBB}"/>
              </a:ext>
            </a:extLst>
          </p:cNvPr>
          <p:cNvSpPr txBox="1"/>
          <p:nvPr/>
        </p:nvSpPr>
        <p:spPr>
          <a:xfrm>
            <a:off x="0" y="2259577"/>
            <a:ext cx="1224136" cy="276999"/>
          </a:xfrm>
          <a:prstGeom prst="rect">
            <a:avLst/>
          </a:prstGeom>
          <a:noFill/>
        </p:spPr>
        <p:txBody>
          <a:bodyPr wrap="square" rtlCol="0">
            <a:spAutoFit/>
          </a:bodyPr>
          <a:lstStyle/>
          <a:p>
            <a:r>
              <a:rPr lang="sv-SE" sz="1200" b="1" dirty="0">
                <a:solidFill>
                  <a:schemeClr val="accent1"/>
                </a:solidFill>
              </a:rPr>
              <a:t>Ja, alltid</a:t>
            </a:r>
          </a:p>
        </p:txBody>
      </p:sp>
      <p:sp>
        <p:nvSpPr>
          <p:cNvPr id="5" name="Rectangle 4">
            <a:extLst>
              <a:ext uri="{FF2B5EF4-FFF2-40B4-BE49-F238E27FC236}">
                <a16:creationId xmlns:a16="http://schemas.microsoft.com/office/drawing/2014/main" id="{19D6DA80-2976-4D19-B891-A856C695ACF8}"/>
              </a:ext>
            </a:extLst>
          </p:cNvPr>
          <p:cNvSpPr/>
          <p:nvPr/>
        </p:nvSpPr>
        <p:spPr>
          <a:xfrm>
            <a:off x="231479" y="4021196"/>
            <a:ext cx="1224136" cy="276999"/>
          </a:xfrm>
          <a:prstGeom prst="rect">
            <a:avLst/>
          </a:prstGeom>
        </p:spPr>
        <p:txBody>
          <a:bodyPr wrap="square">
            <a:spAutoFit/>
          </a:bodyPr>
          <a:lstStyle/>
          <a:p>
            <a:r>
              <a:rPr lang="sv-SE" sz="1200" b="1" dirty="0">
                <a:solidFill>
                  <a:schemeClr val="accent6"/>
                </a:solidFill>
              </a:rPr>
              <a:t>Nej</a:t>
            </a:r>
            <a:r>
              <a:rPr lang="sv-SE" sz="1200" b="1" dirty="0"/>
              <a:t>*</a:t>
            </a:r>
            <a:endParaRPr lang="sv-SE" sz="1200" b="1" dirty="0">
              <a:solidFill>
                <a:schemeClr val="accent3"/>
              </a:solidFill>
            </a:endParaRPr>
          </a:p>
        </p:txBody>
      </p:sp>
      <p:sp>
        <p:nvSpPr>
          <p:cNvPr id="9" name="Rectangle 8">
            <a:extLst>
              <a:ext uri="{FF2B5EF4-FFF2-40B4-BE49-F238E27FC236}">
                <a16:creationId xmlns:a16="http://schemas.microsoft.com/office/drawing/2014/main" id="{A5DA2BBB-5552-4141-934F-DE3A7019D9DF}"/>
              </a:ext>
            </a:extLst>
          </p:cNvPr>
          <p:cNvSpPr/>
          <p:nvPr/>
        </p:nvSpPr>
        <p:spPr>
          <a:xfrm>
            <a:off x="5820565" y="4005806"/>
            <a:ext cx="1784195" cy="276999"/>
          </a:xfrm>
          <a:prstGeom prst="rect">
            <a:avLst/>
          </a:prstGeom>
        </p:spPr>
        <p:txBody>
          <a:bodyPr wrap="square">
            <a:spAutoFit/>
          </a:bodyPr>
          <a:lstStyle/>
          <a:p>
            <a:r>
              <a:rPr lang="sv-SE" sz="1200" b="1" dirty="0">
                <a:solidFill>
                  <a:schemeClr val="accent2"/>
                </a:solidFill>
              </a:rPr>
              <a:t>Vet ej/ kan ej svara</a:t>
            </a:r>
          </a:p>
        </p:txBody>
      </p:sp>
      <p:graphicFrame>
        <p:nvGraphicFramePr>
          <p:cNvPr id="11" name="Chart 10">
            <a:extLst>
              <a:ext uri="{FF2B5EF4-FFF2-40B4-BE49-F238E27FC236}">
                <a16:creationId xmlns:a16="http://schemas.microsoft.com/office/drawing/2014/main" id="{21719D8A-F4DF-4453-B358-CD65326D032D}"/>
              </a:ext>
            </a:extLst>
          </p:cNvPr>
          <p:cNvGraphicFramePr>
            <a:graphicFrameLocks/>
          </p:cNvGraphicFramePr>
          <p:nvPr>
            <p:extLst>
              <p:ext uri="{D42A27DB-BD31-4B8C-83A1-F6EECF244321}">
                <p14:modId xmlns:p14="http://schemas.microsoft.com/office/powerpoint/2010/main" val="748024438"/>
              </p:ext>
            </p:extLst>
          </p:nvPr>
        </p:nvGraphicFramePr>
        <p:xfrm>
          <a:off x="862694" y="1470660"/>
          <a:ext cx="5149907" cy="3115925"/>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301B9342-6345-4560-9B10-21CF39F991DC}"/>
              </a:ext>
            </a:extLst>
          </p:cNvPr>
          <p:cNvSpPr/>
          <p:nvPr/>
        </p:nvSpPr>
        <p:spPr>
          <a:xfrm>
            <a:off x="81267" y="4230399"/>
            <a:ext cx="931639" cy="461665"/>
          </a:xfrm>
          <a:prstGeom prst="rect">
            <a:avLst/>
          </a:prstGeom>
        </p:spPr>
        <p:txBody>
          <a:bodyPr wrap="square">
            <a:spAutoFit/>
          </a:bodyPr>
          <a:lstStyle/>
          <a:p>
            <a:r>
              <a:rPr lang="sv-SE" sz="800"/>
              <a:t>*jag slänger eller byter ofta ut dem tidigare</a:t>
            </a:r>
          </a:p>
        </p:txBody>
      </p:sp>
      <p:sp>
        <p:nvSpPr>
          <p:cNvPr id="12" name="TextBox 11">
            <a:extLst>
              <a:ext uri="{FF2B5EF4-FFF2-40B4-BE49-F238E27FC236}">
                <a16:creationId xmlns:a16="http://schemas.microsoft.com/office/drawing/2014/main" id="{F5BEBC41-C6FE-4EB1-AABE-668580F605FE}"/>
              </a:ext>
            </a:extLst>
          </p:cNvPr>
          <p:cNvSpPr txBox="1"/>
          <p:nvPr/>
        </p:nvSpPr>
        <p:spPr>
          <a:xfrm>
            <a:off x="599018" y="4834170"/>
            <a:ext cx="7364517" cy="215444"/>
          </a:xfrm>
          <a:prstGeom prst="rect">
            <a:avLst/>
          </a:prstGeom>
          <a:noFill/>
        </p:spPr>
        <p:txBody>
          <a:bodyPr wrap="none" rtlCol="0">
            <a:spAutoFit/>
          </a:bodyPr>
          <a:lstStyle/>
          <a:p>
            <a:r>
              <a:rPr lang="sv-SE" sz="800" i="1" dirty="0"/>
              <a:t>’Vet ej’ har lagts till som svarsalternativ i 2020 års enkät, det sänker procenten i de andra svaren och är viktigt att komma ihåg vid jämförelser med tidigare år.</a:t>
            </a:r>
            <a:endParaRPr lang="en-US" sz="800" i="1" dirty="0"/>
          </a:p>
        </p:txBody>
      </p:sp>
    </p:spTree>
    <p:extLst>
      <p:ext uri="{BB962C8B-B14F-4D97-AF65-F5344CB8AC3E}">
        <p14:creationId xmlns:p14="http://schemas.microsoft.com/office/powerpoint/2010/main" val="987910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A10631B-B782-4D7E-8F18-65061304C882}"/>
              </a:ext>
            </a:extLst>
          </p:cNvPr>
          <p:cNvSpPr>
            <a:spLocks noGrp="1"/>
          </p:cNvSpPr>
          <p:nvPr>
            <p:ph type="title"/>
          </p:nvPr>
        </p:nvSpPr>
        <p:spPr>
          <a:xfrm>
            <a:off x="824400" y="342348"/>
            <a:ext cx="7344000" cy="1080000"/>
          </a:xfrm>
        </p:spPr>
        <p:txBody>
          <a:bodyPr/>
          <a:lstStyle/>
          <a:p>
            <a:r>
              <a:rPr lang="sv-SE" sz="2800"/>
              <a:t>Fakta om respondenterna</a:t>
            </a:r>
          </a:p>
        </p:txBody>
      </p:sp>
      <p:graphicFrame>
        <p:nvGraphicFramePr>
          <p:cNvPr id="6" name="Chart 5">
            <a:extLst>
              <a:ext uri="{FF2B5EF4-FFF2-40B4-BE49-F238E27FC236}">
                <a16:creationId xmlns:a16="http://schemas.microsoft.com/office/drawing/2014/main" id="{26E9BDA8-3DEB-4314-905A-11A1EC38FB89}"/>
              </a:ext>
            </a:extLst>
          </p:cNvPr>
          <p:cNvGraphicFramePr>
            <a:graphicFrameLocks/>
          </p:cNvGraphicFramePr>
          <p:nvPr>
            <p:extLst>
              <p:ext uri="{D42A27DB-BD31-4B8C-83A1-F6EECF244321}">
                <p14:modId xmlns:p14="http://schemas.microsoft.com/office/powerpoint/2010/main" val="1409162733"/>
              </p:ext>
            </p:extLst>
          </p:nvPr>
        </p:nvGraphicFramePr>
        <p:xfrm>
          <a:off x="824400" y="699542"/>
          <a:ext cx="7492016" cy="18722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4A3A222-1A2B-4E47-814E-90740DA3402D}"/>
              </a:ext>
            </a:extLst>
          </p:cNvPr>
          <p:cNvGraphicFramePr>
            <a:graphicFrameLocks/>
          </p:cNvGraphicFramePr>
          <p:nvPr>
            <p:extLst>
              <p:ext uri="{D42A27DB-BD31-4B8C-83A1-F6EECF244321}">
                <p14:modId xmlns:p14="http://schemas.microsoft.com/office/powerpoint/2010/main" val="1664767655"/>
              </p:ext>
            </p:extLst>
          </p:nvPr>
        </p:nvGraphicFramePr>
        <p:xfrm>
          <a:off x="824400" y="2715766"/>
          <a:ext cx="7492016" cy="187220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8C70B9EF-85EA-4680-B6C7-9546489173EE}"/>
              </a:ext>
            </a:extLst>
          </p:cNvPr>
          <p:cNvSpPr txBox="1"/>
          <p:nvPr/>
        </p:nvSpPr>
        <p:spPr>
          <a:xfrm>
            <a:off x="1187624" y="1025016"/>
            <a:ext cx="503664" cy="307777"/>
          </a:xfrm>
          <a:prstGeom prst="rect">
            <a:avLst/>
          </a:prstGeom>
          <a:noFill/>
        </p:spPr>
        <p:txBody>
          <a:bodyPr wrap="none" rtlCol="0">
            <a:spAutoFit/>
          </a:bodyPr>
          <a:lstStyle/>
          <a:p>
            <a:r>
              <a:rPr lang="sv-SE" sz="1400"/>
              <a:t>Kön</a:t>
            </a:r>
          </a:p>
        </p:txBody>
      </p:sp>
      <p:sp>
        <p:nvSpPr>
          <p:cNvPr id="9" name="TextBox 8">
            <a:extLst>
              <a:ext uri="{FF2B5EF4-FFF2-40B4-BE49-F238E27FC236}">
                <a16:creationId xmlns:a16="http://schemas.microsoft.com/office/drawing/2014/main" id="{4CC73CB6-3110-4701-90E6-1B8EF75CBC34}"/>
              </a:ext>
            </a:extLst>
          </p:cNvPr>
          <p:cNvSpPr txBox="1"/>
          <p:nvPr/>
        </p:nvSpPr>
        <p:spPr>
          <a:xfrm>
            <a:off x="3419872" y="1025016"/>
            <a:ext cx="603050" cy="307777"/>
          </a:xfrm>
          <a:prstGeom prst="rect">
            <a:avLst/>
          </a:prstGeom>
          <a:noFill/>
        </p:spPr>
        <p:txBody>
          <a:bodyPr wrap="none" rtlCol="0">
            <a:spAutoFit/>
          </a:bodyPr>
          <a:lstStyle/>
          <a:p>
            <a:r>
              <a:rPr lang="sv-SE" sz="1400"/>
              <a:t>Ålder</a:t>
            </a:r>
          </a:p>
        </p:txBody>
      </p:sp>
      <p:sp>
        <p:nvSpPr>
          <p:cNvPr id="10" name="TextBox 9">
            <a:extLst>
              <a:ext uri="{FF2B5EF4-FFF2-40B4-BE49-F238E27FC236}">
                <a16:creationId xmlns:a16="http://schemas.microsoft.com/office/drawing/2014/main" id="{282DE098-47F2-43E5-BC5A-B8FBFD982D21}"/>
              </a:ext>
            </a:extLst>
          </p:cNvPr>
          <p:cNvSpPr txBox="1"/>
          <p:nvPr/>
        </p:nvSpPr>
        <p:spPr>
          <a:xfrm>
            <a:off x="6300192" y="1025016"/>
            <a:ext cx="1000595" cy="307777"/>
          </a:xfrm>
          <a:prstGeom prst="rect">
            <a:avLst/>
          </a:prstGeom>
          <a:noFill/>
        </p:spPr>
        <p:txBody>
          <a:bodyPr wrap="none" rtlCol="0">
            <a:spAutoFit/>
          </a:bodyPr>
          <a:lstStyle/>
          <a:p>
            <a:r>
              <a:rPr lang="sv-SE" sz="1400"/>
              <a:t>Antal barn</a:t>
            </a:r>
          </a:p>
        </p:txBody>
      </p:sp>
      <p:sp>
        <p:nvSpPr>
          <p:cNvPr id="11" name="TextBox 10">
            <a:extLst>
              <a:ext uri="{FF2B5EF4-FFF2-40B4-BE49-F238E27FC236}">
                <a16:creationId xmlns:a16="http://schemas.microsoft.com/office/drawing/2014/main" id="{E8F177D1-1CA9-4704-A92B-1FE02A96D749}"/>
              </a:ext>
            </a:extLst>
          </p:cNvPr>
          <p:cNvSpPr txBox="1"/>
          <p:nvPr/>
        </p:nvSpPr>
        <p:spPr>
          <a:xfrm>
            <a:off x="1612415" y="2646608"/>
            <a:ext cx="981359" cy="307777"/>
          </a:xfrm>
          <a:prstGeom prst="rect">
            <a:avLst/>
          </a:prstGeom>
          <a:noFill/>
        </p:spPr>
        <p:txBody>
          <a:bodyPr wrap="none" rtlCol="0">
            <a:spAutoFit/>
          </a:bodyPr>
          <a:lstStyle/>
          <a:p>
            <a:r>
              <a:rPr lang="sv-SE" sz="1400"/>
              <a:t>Utbildning</a:t>
            </a:r>
          </a:p>
        </p:txBody>
      </p:sp>
      <p:sp>
        <p:nvSpPr>
          <p:cNvPr id="12" name="Rectangle 11">
            <a:extLst>
              <a:ext uri="{FF2B5EF4-FFF2-40B4-BE49-F238E27FC236}">
                <a16:creationId xmlns:a16="http://schemas.microsoft.com/office/drawing/2014/main" id="{D54FC93B-F1A3-4635-8DD5-B7D04BF55183}"/>
              </a:ext>
            </a:extLst>
          </p:cNvPr>
          <p:cNvSpPr/>
          <p:nvPr/>
        </p:nvSpPr>
        <p:spPr>
          <a:xfrm>
            <a:off x="3923928" y="2646608"/>
            <a:ext cx="1159292" cy="307777"/>
          </a:xfrm>
          <a:prstGeom prst="rect">
            <a:avLst/>
          </a:prstGeom>
        </p:spPr>
        <p:txBody>
          <a:bodyPr wrap="none">
            <a:spAutoFit/>
          </a:bodyPr>
          <a:lstStyle/>
          <a:p>
            <a:r>
              <a:rPr lang="sv-SE" sz="1400"/>
              <a:t>Boendeform</a:t>
            </a:r>
          </a:p>
        </p:txBody>
      </p:sp>
      <p:sp>
        <p:nvSpPr>
          <p:cNvPr id="13" name="Rectangle 12">
            <a:extLst>
              <a:ext uri="{FF2B5EF4-FFF2-40B4-BE49-F238E27FC236}">
                <a16:creationId xmlns:a16="http://schemas.microsoft.com/office/drawing/2014/main" id="{5B230F4A-EA83-45CF-B08E-032ECD957AC0}"/>
              </a:ext>
            </a:extLst>
          </p:cNvPr>
          <p:cNvSpPr/>
          <p:nvPr/>
        </p:nvSpPr>
        <p:spPr>
          <a:xfrm>
            <a:off x="6588224" y="2646608"/>
            <a:ext cx="962123" cy="307777"/>
          </a:xfrm>
          <a:prstGeom prst="rect">
            <a:avLst/>
          </a:prstGeom>
        </p:spPr>
        <p:txBody>
          <a:bodyPr wrap="none">
            <a:spAutoFit/>
          </a:bodyPr>
          <a:lstStyle/>
          <a:p>
            <a:r>
              <a:rPr lang="sv-SE" sz="1400"/>
              <a:t>Civilstånd</a:t>
            </a:r>
          </a:p>
        </p:txBody>
      </p:sp>
    </p:spTree>
    <p:extLst>
      <p:ext uri="{BB962C8B-B14F-4D97-AF65-F5344CB8AC3E}">
        <p14:creationId xmlns:p14="http://schemas.microsoft.com/office/powerpoint/2010/main" val="27343434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33576136-06EB-4571-AF5D-DFBB2E16AE77}"/>
              </a:ext>
            </a:extLst>
          </p:cNvPr>
          <p:cNvGraphicFramePr>
            <a:graphicFrameLocks/>
          </p:cNvGraphicFramePr>
          <p:nvPr>
            <p:extLst>
              <p:ext uri="{D42A27DB-BD31-4B8C-83A1-F6EECF244321}">
                <p14:modId xmlns:p14="http://schemas.microsoft.com/office/powerpoint/2010/main" val="931379982"/>
              </p:ext>
            </p:extLst>
          </p:nvPr>
        </p:nvGraphicFramePr>
        <p:xfrm>
          <a:off x="118208" y="1483135"/>
          <a:ext cx="5694696" cy="3412300"/>
        </p:xfrm>
        <a:graphic>
          <a:graphicData uri="http://schemas.openxmlformats.org/drawingml/2006/chart">
            <c:chart xmlns:c="http://schemas.openxmlformats.org/drawingml/2006/chart" xmlns:r="http://schemas.openxmlformats.org/officeDocument/2006/relationships" r:id="rId2"/>
          </a:graphicData>
        </a:graphic>
      </p:graphicFrame>
      <p:sp>
        <p:nvSpPr>
          <p:cNvPr id="2" name="Rubrik 1">
            <a:extLst>
              <a:ext uri="{FF2B5EF4-FFF2-40B4-BE49-F238E27FC236}">
                <a16:creationId xmlns:a16="http://schemas.microsoft.com/office/drawing/2014/main" id="{3A63FF5E-8385-4CE0-A38D-571902A1C5EC}"/>
              </a:ext>
            </a:extLst>
          </p:cNvPr>
          <p:cNvSpPr>
            <a:spLocks noGrp="1"/>
          </p:cNvSpPr>
          <p:nvPr>
            <p:ph type="title"/>
          </p:nvPr>
        </p:nvSpPr>
        <p:spPr/>
        <p:txBody>
          <a:bodyPr/>
          <a:lstStyle/>
          <a:p>
            <a:r>
              <a:rPr lang="sv-SE" sz="2800"/>
              <a:t>Att</a:t>
            </a:r>
            <a:r>
              <a:rPr lang="sv-SE" sz="2800" dirty="0"/>
              <a:t> byta ut elektriska och elektroniska produkter i förtid</a:t>
            </a:r>
          </a:p>
        </p:txBody>
      </p:sp>
      <p:sp>
        <p:nvSpPr>
          <p:cNvPr id="6" name="Rectangle 5">
            <a:extLst>
              <a:ext uri="{FF2B5EF4-FFF2-40B4-BE49-F238E27FC236}">
                <a16:creationId xmlns:a16="http://schemas.microsoft.com/office/drawing/2014/main" id="{407B6894-BBDC-4D59-85AF-353F5A57EAC0}"/>
              </a:ext>
            </a:extLst>
          </p:cNvPr>
          <p:cNvSpPr/>
          <p:nvPr/>
        </p:nvSpPr>
        <p:spPr>
          <a:xfrm>
            <a:off x="5812904" y="2291880"/>
            <a:ext cx="2811496" cy="110799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Det har skett en tydlig ökning för hur många som byter sina elektriska och elektroniska produkter (TV, mobiltelefoner, surfplattor och små hushållsapparater) i förtid jämfört med tidigare år.</a:t>
            </a:r>
          </a:p>
        </p:txBody>
      </p:sp>
      <p:sp>
        <p:nvSpPr>
          <p:cNvPr id="5" name="Rectangle 4">
            <a:extLst>
              <a:ext uri="{FF2B5EF4-FFF2-40B4-BE49-F238E27FC236}">
                <a16:creationId xmlns:a16="http://schemas.microsoft.com/office/drawing/2014/main" id="{D9E23216-0933-46B0-9DF3-454C0C06F590}"/>
              </a:ext>
            </a:extLst>
          </p:cNvPr>
          <p:cNvSpPr/>
          <p:nvPr/>
        </p:nvSpPr>
        <p:spPr>
          <a:xfrm>
            <a:off x="2971054" y="3619768"/>
            <a:ext cx="1901483" cy="461665"/>
          </a:xfrm>
          <a:prstGeom prst="rect">
            <a:avLst/>
          </a:prstGeom>
        </p:spPr>
        <p:txBody>
          <a:bodyPr wrap="none">
            <a:spAutoFit/>
          </a:bodyPr>
          <a:lstStyle/>
          <a:p>
            <a:r>
              <a:rPr lang="sv-SE" sz="800"/>
              <a:t>*Stereoanläggning, MP3-spelare, etc.</a:t>
            </a:r>
          </a:p>
          <a:p>
            <a:r>
              <a:rPr lang="sv-SE" sz="800" dirty="0"/>
              <a:t>**tvättmaskin, kyl, frys, etc.</a:t>
            </a:r>
          </a:p>
          <a:p>
            <a:r>
              <a:rPr lang="sv-SE" sz="800" dirty="0"/>
              <a:t>***elvisp, mixer, etc.</a:t>
            </a:r>
          </a:p>
        </p:txBody>
      </p:sp>
      <p:sp>
        <p:nvSpPr>
          <p:cNvPr id="11" name="TextBox 10">
            <a:extLst>
              <a:ext uri="{FF2B5EF4-FFF2-40B4-BE49-F238E27FC236}">
                <a16:creationId xmlns:a16="http://schemas.microsoft.com/office/drawing/2014/main" id="{73E5B08A-6B14-4592-8871-4166715F9D04}"/>
              </a:ext>
            </a:extLst>
          </p:cNvPr>
          <p:cNvSpPr txBox="1"/>
          <p:nvPr/>
        </p:nvSpPr>
        <p:spPr>
          <a:xfrm>
            <a:off x="599018" y="4834170"/>
            <a:ext cx="6189132" cy="215444"/>
          </a:xfrm>
          <a:prstGeom prst="rect">
            <a:avLst/>
          </a:prstGeom>
          <a:noFill/>
        </p:spPr>
        <p:txBody>
          <a:bodyPr wrap="square" lIns="91440" tIns="45720" rIns="91440" bIns="45720" rtlCol="0" anchor="t">
            <a:spAutoFit/>
          </a:bodyPr>
          <a:lstStyle/>
          <a:p>
            <a:r>
              <a:rPr lang="sv-SE" sz="800" i="1" dirty="0"/>
              <a:t>Flervalsfråga, totalen är därmed mer än 100 procent.</a:t>
            </a:r>
            <a:r>
              <a:rPr lang="en-US" sz="800" i="1" dirty="0"/>
              <a:t> ‘</a:t>
            </a:r>
            <a:r>
              <a:rPr lang="sv-SE" sz="800" i="1" dirty="0"/>
              <a:t>Komponenter till elektronik’ var ett nytt svarsalternativ 2020.</a:t>
            </a:r>
            <a:endParaRPr lang="en-US" sz="800" i="1" dirty="0"/>
          </a:p>
        </p:txBody>
      </p:sp>
    </p:spTree>
    <p:extLst>
      <p:ext uri="{BB962C8B-B14F-4D97-AF65-F5344CB8AC3E}">
        <p14:creationId xmlns:p14="http://schemas.microsoft.com/office/powerpoint/2010/main" val="21875445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5312DA9-EB71-46DF-AD98-AF806D038864}"/>
              </a:ext>
            </a:extLst>
          </p:cNvPr>
          <p:cNvSpPr>
            <a:spLocks noGrp="1"/>
          </p:cNvSpPr>
          <p:nvPr>
            <p:ph type="title"/>
          </p:nvPr>
        </p:nvSpPr>
        <p:spPr/>
        <p:txBody>
          <a:bodyPr/>
          <a:lstStyle/>
          <a:p>
            <a:r>
              <a:rPr lang="sv-SE" sz="2800" dirty="0"/>
              <a:t>Att byta ut </a:t>
            </a:r>
            <a:r>
              <a:rPr lang="sv-SE" sz="2800"/>
              <a:t>elektriska och elektroniska produkter</a:t>
            </a:r>
            <a:r>
              <a:rPr lang="sv-SE" sz="2800" dirty="0"/>
              <a:t> i förtid</a:t>
            </a:r>
            <a:endParaRPr lang="sv-SE" sz="2800"/>
          </a:p>
        </p:txBody>
      </p:sp>
      <p:sp>
        <p:nvSpPr>
          <p:cNvPr id="7" name="Rectangle 6">
            <a:extLst>
              <a:ext uri="{FF2B5EF4-FFF2-40B4-BE49-F238E27FC236}">
                <a16:creationId xmlns:a16="http://schemas.microsoft.com/office/drawing/2014/main" id="{37FB6264-C8A7-41D6-94AE-C546BA67ED88}"/>
              </a:ext>
            </a:extLst>
          </p:cNvPr>
          <p:cNvSpPr/>
          <p:nvPr/>
        </p:nvSpPr>
        <p:spPr>
          <a:xfrm>
            <a:off x="5849690" y="2319502"/>
            <a:ext cx="2811496" cy="144655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sv-SE" sz="1100"/>
              <a:t>Anledningarna till att byta ut elektriska och elektroniska produkter i förtid är främst att den senaste modellen har nya och bättre funktioner (62</a:t>
            </a:r>
            <a:r>
              <a:rPr lang="sv-SE" sz="1100" dirty="0"/>
              <a:t> procent) </a:t>
            </a:r>
            <a:r>
              <a:rPr lang="sv-SE" sz="1100"/>
              <a:t>men även att abonnemanget påverkar (25</a:t>
            </a:r>
            <a:r>
              <a:rPr lang="sv-SE" sz="1100" dirty="0"/>
              <a:t> procent) </a:t>
            </a:r>
            <a:r>
              <a:rPr lang="sv-SE" sz="1100"/>
              <a:t>samt att man vill köpa en ny innan den gamla går sönder (31</a:t>
            </a:r>
            <a:r>
              <a:rPr lang="sv-SE" sz="1100" dirty="0"/>
              <a:t> procent). Dessa</a:t>
            </a:r>
            <a:r>
              <a:rPr lang="sv-SE" sz="1100"/>
              <a:t> var även de vanligaste anledningarna 2017.</a:t>
            </a:r>
            <a:endParaRPr lang="sv-SE" sz="1100">
              <a:highlight>
                <a:srgbClr val="FFFF00"/>
              </a:highlight>
            </a:endParaRPr>
          </a:p>
        </p:txBody>
      </p:sp>
      <p:graphicFrame>
        <p:nvGraphicFramePr>
          <p:cNvPr id="6" name="Chart 5">
            <a:extLst>
              <a:ext uri="{FF2B5EF4-FFF2-40B4-BE49-F238E27FC236}">
                <a16:creationId xmlns:a16="http://schemas.microsoft.com/office/drawing/2014/main" id="{895FE743-A254-4025-9E4D-E09D69C9A873}"/>
              </a:ext>
            </a:extLst>
          </p:cNvPr>
          <p:cNvGraphicFramePr>
            <a:graphicFrameLocks/>
          </p:cNvGraphicFramePr>
          <p:nvPr>
            <p:extLst>
              <p:ext uri="{D42A27DB-BD31-4B8C-83A1-F6EECF244321}">
                <p14:modId xmlns:p14="http://schemas.microsoft.com/office/powerpoint/2010/main" val="2724107471"/>
              </p:ext>
            </p:extLst>
          </p:nvPr>
        </p:nvGraphicFramePr>
        <p:xfrm>
          <a:off x="890546" y="1544400"/>
          <a:ext cx="4637595" cy="268869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B8D84CC9-23F9-4FA8-A74D-33026A773EF2}"/>
              </a:ext>
            </a:extLst>
          </p:cNvPr>
          <p:cNvSpPr txBox="1"/>
          <p:nvPr/>
        </p:nvSpPr>
        <p:spPr>
          <a:xfrm>
            <a:off x="599018" y="4834170"/>
            <a:ext cx="2662908" cy="215444"/>
          </a:xfrm>
          <a:prstGeom prst="rect">
            <a:avLst/>
          </a:prstGeom>
          <a:noFill/>
        </p:spPr>
        <p:txBody>
          <a:bodyPr wrap="none" rtlCol="0">
            <a:spAutoFit/>
          </a:bodyPr>
          <a:lstStyle/>
          <a:p>
            <a:r>
              <a:rPr lang="sv-SE" sz="800" i="1" dirty="0"/>
              <a:t>Flervalsfråga. Totalen är därmed mer än 100 procent.</a:t>
            </a:r>
            <a:endParaRPr lang="en-US" sz="800" i="1" dirty="0"/>
          </a:p>
        </p:txBody>
      </p:sp>
    </p:spTree>
    <p:extLst>
      <p:ext uri="{BB962C8B-B14F-4D97-AF65-F5344CB8AC3E}">
        <p14:creationId xmlns:p14="http://schemas.microsoft.com/office/powerpoint/2010/main" val="1256150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9DDA494E-AB0B-4638-8010-148FAD2AF85B}"/>
              </a:ext>
            </a:extLst>
          </p:cNvPr>
          <p:cNvGraphicFramePr>
            <a:graphicFrameLocks/>
          </p:cNvGraphicFramePr>
          <p:nvPr>
            <p:extLst>
              <p:ext uri="{D42A27DB-BD31-4B8C-83A1-F6EECF244321}">
                <p14:modId xmlns:p14="http://schemas.microsoft.com/office/powerpoint/2010/main" val="2510996551"/>
              </p:ext>
            </p:extLst>
          </p:nvPr>
        </p:nvGraphicFramePr>
        <p:xfrm>
          <a:off x="824400" y="1318260"/>
          <a:ext cx="4851762" cy="3341327"/>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81C8FD04-18A2-496F-8C18-AC9E02007B7E}"/>
              </a:ext>
            </a:extLst>
          </p:cNvPr>
          <p:cNvSpPr>
            <a:spLocks noGrp="1"/>
          </p:cNvSpPr>
          <p:nvPr>
            <p:ph type="title"/>
          </p:nvPr>
        </p:nvSpPr>
        <p:spPr>
          <a:xfrm>
            <a:off x="824400" y="350030"/>
            <a:ext cx="7344000" cy="1080000"/>
          </a:xfrm>
        </p:spPr>
        <p:txBody>
          <a:bodyPr/>
          <a:lstStyle/>
          <a:p>
            <a:r>
              <a:rPr lang="sv-SE" sz="2800" dirty="0"/>
              <a:t>Lagning av elektriska och elektroniska produkter</a:t>
            </a:r>
            <a:endParaRPr lang="sv-SE" sz="1200" dirty="0">
              <a:highlight>
                <a:srgbClr val="FFFF00"/>
              </a:highlight>
            </a:endParaRPr>
          </a:p>
        </p:txBody>
      </p:sp>
      <p:sp>
        <p:nvSpPr>
          <p:cNvPr id="8" name="Rectangle 7">
            <a:extLst>
              <a:ext uri="{FF2B5EF4-FFF2-40B4-BE49-F238E27FC236}">
                <a16:creationId xmlns:a16="http://schemas.microsoft.com/office/drawing/2014/main" id="{FEB45FC3-11C5-48F7-A99D-4AAE91C639FD}"/>
              </a:ext>
            </a:extLst>
          </p:cNvPr>
          <p:cNvSpPr/>
          <p:nvPr/>
        </p:nvSpPr>
        <p:spPr>
          <a:xfrm>
            <a:off x="5810833" y="2172357"/>
            <a:ext cx="2808312" cy="144655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100"/>
              <a:t>Det är främst datorer, mobiltelefoner och stora hushållsapparater som respondenterna lämnar in på reparation eller lagar själva om de går sönder. </a:t>
            </a:r>
          </a:p>
          <a:p>
            <a:r>
              <a:rPr lang="sv-SE" sz="1100" dirty="0"/>
              <a:t>De produkter som respondenterna har angivit som har ökat sen 2017 är främst mobiltelefoner, surfplattor, datorer och stora hushållsapparater.</a:t>
            </a:r>
          </a:p>
        </p:txBody>
      </p:sp>
      <p:sp>
        <p:nvSpPr>
          <p:cNvPr id="3" name="Rectangle 2">
            <a:extLst>
              <a:ext uri="{FF2B5EF4-FFF2-40B4-BE49-F238E27FC236}">
                <a16:creationId xmlns:a16="http://schemas.microsoft.com/office/drawing/2014/main" id="{B1B8D120-CFBA-4989-9F3D-D43DC313F56F}"/>
              </a:ext>
            </a:extLst>
          </p:cNvPr>
          <p:cNvSpPr/>
          <p:nvPr/>
        </p:nvSpPr>
        <p:spPr>
          <a:xfrm>
            <a:off x="3830904" y="3388074"/>
            <a:ext cx="1941557" cy="461665"/>
          </a:xfrm>
          <a:prstGeom prst="rect">
            <a:avLst/>
          </a:prstGeom>
        </p:spPr>
        <p:txBody>
          <a:bodyPr wrap="none">
            <a:spAutoFit/>
          </a:bodyPr>
          <a:lstStyle/>
          <a:p>
            <a:r>
              <a:rPr lang="sv-SE" sz="800"/>
              <a:t>*tvättmaskin, kyl, frys, etc.</a:t>
            </a:r>
          </a:p>
          <a:p>
            <a:r>
              <a:rPr lang="sv-SE" sz="800" dirty="0"/>
              <a:t>**Stereoanläggning, MP3-spelare, etc.</a:t>
            </a:r>
          </a:p>
          <a:p>
            <a:r>
              <a:rPr lang="sv-SE" sz="800" dirty="0"/>
              <a:t>***elvisp, mixer, etc.</a:t>
            </a:r>
            <a:endParaRPr lang="sv-SE" sz="800" dirty="0">
              <a:cs typeface="Arial"/>
            </a:endParaRPr>
          </a:p>
        </p:txBody>
      </p:sp>
      <p:sp>
        <p:nvSpPr>
          <p:cNvPr id="12" name="TextBox 11">
            <a:extLst>
              <a:ext uri="{FF2B5EF4-FFF2-40B4-BE49-F238E27FC236}">
                <a16:creationId xmlns:a16="http://schemas.microsoft.com/office/drawing/2014/main" id="{0AFD2682-0440-49F2-AD4B-14DA77DDB827}"/>
              </a:ext>
            </a:extLst>
          </p:cNvPr>
          <p:cNvSpPr txBox="1"/>
          <p:nvPr/>
        </p:nvSpPr>
        <p:spPr>
          <a:xfrm>
            <a:off x="599018" y="4834170"/>
            <a:ext cx="5392823" cy="338554"/>
          </a:xfrm>
          <a:prstGeom prst="rect">
            <a:avLst/>
          </a:prstGeom>
          <a:noFill/>
        </p:spPr>
        <p:txBody>
          <a:bodyPr wrap="none" rtlCol="0">
            <a:spAutoFit/>
          </a:bodyPr>
          <a:lstStyle/>
          <a:p>
            <a:r>
              <a:rPr lang="sv-SE" sz="800" i="1" dirty="0"/>
              <a:t>Flervalsfråga. Totalen är därmed mer än 100 procent. Komponenter till elektronik’ var ett nytt svarsalternativ 2020.</a:t>
            </a:r>
            <a:endParaRPr lang="en-US" sz="800" i="1" dirty="0"/>
          </a:p>
          <a:p>
            <a:r>
              <a:rPr lang="sv-SE" sz="800" i="1" dirty="0"/>
              <a:t>.</a:t>
            </a:r>
            <a:endParaRPr lang="en-US" sz="800" i="1" dirty="0"/>
          </a:p>
        </p:txBody>
      </p:sp>
    </p:spTree>
    <p:extLst>
      <p:ext uri="{BB962C8B-B14F-4D97-AF65-F5344CB8AC3E}">
        <p14:creationId xmlns:p14="http://schemas.microsoft.com/office/powerpoint/2010/main" val="627015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0876-6A14-4F69-B837-B080E209FB19}"/>
              </a:ext>
            </a:extLst>
          </p:cNvPr>
          <p:cNvSpPr>
            <a:spLocks noGrp="1"/>
          </p:cNvSpPr>
          <p:nvPr>
            <p:ph type="title"/>
          </p:nvPr>
        </p:nvSpPr>
        <p:spPr/>
        <p:txBody>
          <a:bodyPr/>
          <a:lstStyle/>
          <a:p>
            <a:r>
              <a:rPr lang="sv-SE" sz="2800"/>
              <a:t>Anledningar till att </a:t>
            </a:r>
            <a:r>
              <a:rPr lang="sv-SE" sz="2800" i="1"/>
              <a:t>inte</a:t>
            </a:r>
            <a:r>
              <a:rPr lang="sv-SE" sz="2800"/>
              <a:t> laga elektriska och elektroniska produkter</a:t>
            </a:r>
          </a:p>
        </p:txBody>
      </p:sp>
      <p:sp>
        <p:nvSpPr>
          <p:cNvPr id="8" name="Rectangle 7">
            <a:extLst>
              <a:ext uri="{FF2B5EF4-FFF2-40B4-BE49-F238E27FC236}">
                <a16:creationId xmlns:a16="http://schemas.microsoft.com/office/drawing/2014/main" id="{47352604-9A3F-47F6-BBEA-4557220511EE}"/>
              </a:ext>
            </a:extLst>
          </p:cNvPr>
          <p:cNvSpPr/>
          <p:nvPr/>
        </p:nvSpPr>
        <p:spPr>
          <a:xfrm>
            <a:off x="5578374" y="1672904"/>
            <a:ext cx="2808312" cy="263149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anchor="t">
            <a:spAutoFit/>
          </a:bodyPr>
          <a:lstStyle/>
          <a:p>
            <a:r>
              <a:rPr lang="sv-SE" sz="1100"/>
              <a:t>Den främsta anledningen till varför man väljer att inte laga trasiga elektriska och elektroniska produkter är att det är billigare att köpa en ny (69</a:t>
            </a:r>
            <a:r>
              <a:rPr lang="sv-SE" sz="1100" dirty="0"/>
              <a:t> procent</a:t>
            </a:r>
            <a:r>
              <a:rPr lang="sv-SE" sz="1100"/>
              <a:t>), vilket har ökat från 66 procent i 2017. Det var även den främsta anledningen 2015 och 2017. Andelen som svarade att de inte vet hur man gör har sjunkit till 6 procent från 8 procent i 2017.</a:t>
            </a:r>
          </a:p>
          <a:p>
            <a:br>
              <a:rPr lang="sv-SE" sz="1100"/>
            </a:br>
            <a:r>
              <a:rPr lang="sv-SE" sz="1100"/>
              <a:t>Bland de som svarat ”annat” har de nämnt att det är besvärligt att hitta verkstad, det är farligt, det är dyrt, produkten är för gammal för att laga och att det är säkrare att köpa en ny.</a:t>
            </a:r>
            <a:endParaRPr lang="sv-SE" sz="1100">
              <a:cs typeface="Arial"/>
            </a:endParaRPr>
          </a:p>
        </p:txBody>
      </p:sp>
      <p:graphicFrame>
        <p:nvGraphicFramePr>
          <p:cNvPr id="7" name="Chart 6">
            <a:extLst>
              <a:ext uri="{FF2B5EF4-FFF2-40B4-BE49-F238E27FC236}">
                <a16:creationId xmlns:a16="http://schemas.microsoft.com/office/drawing/2014/main" id="{4FB08A80-700F-474B-BB49-70792CE93AFA}"/>
              </a:ext>
            </a:extLst>
          </p:cNvPr>
          <p:cNvGraphicFramePr>
            <a:graphicFrameLocks/>
          </p:cNvGraphicFramePr>
          <p:nvPr>
            <p:extLst>
              <p:ext uri="{D42A27DB-BD31-4B8C-83A1-F6EECF244321}">
                <p14:modId xmlns:p14="http://schemas.microsoft.com/office/powerpoint/2010/main" val="2955760888"/>
              </p:ext>
            </p:extLst>
          </p:nvPr>
        </p:nvGraphicFramePr>
        <p:xfrm>
          <a:off x="922352" y="1684020"/>
          <a:ext cx="4556098" cy="2766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8097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73D2E43-03E4-42AC-A26E-5CAF72634517}"/>
              </a:ext>
            </a:extLst>
          </p:cNvPr>
          <p:cNvSpPr>
            <a:spLocks noGrp="1"/>
          </p:cNvSpPr>
          <p:nvPr>
            <p:ph type="title"/>
          </p:nvPr>
        </p:nvSpPr>
        <p:spPr/>
        <p:txBody>
          <a:bodyPr/>
          <a:lstStyle/>
          <a:p>
            <a:r>
              <a:rPr lang="sv-SE" sz="2800"/>
              <a:t>Bilagor</a:t>
            </a:r>
          </a:p>
        </p:txBody>
      </p:sp>
      <p:sp>
        <p:nvSpPr>
          <p:cNvPr id="3" name="Platshållare för innehåll 2">
            <a:extLst>
              <a:ext uri="{FF2B5EF4-FFF2-40B4-BE49-F238E27FC236}">
                <a16:creationId xmlns:a16="http://schemas.microsoft.com/office/drawing/2014/main" id="{8108B23C-3A7F-4290-AEF7-302AEAF082C7}"/>
              </a:ext>
            </a:extLst>
          </p:cNvPr>
          <p:cNvSpPr>
            <a:spLocks noGrp="1"/>
          </p:cNvSpPr>
          <p:nvPr>
            <p:ph idx="1"/>
          </p:nvPr>
        </p:nvSpPr>
        <p:spPr/>
        <p:txBody>
          <a:bodyPr/>
          <a:lstStyle/>
          <a:p>
            <a:r>
              <a:rPr lang="sv-SE"/>
              <a:t>Bilaga 1: Enkäten</a:t>
            </a:r>
          </a:p>
          <a:p>
            <a:r>
              <a:rPr lang="sv-SE"/>
              <a:t>Bilaga 2: Tabeller</a:t>
            </a:r>
          </a:p>
          <a:p>
            <a:r>
              <a:rPr lang="sv-SE"/>
              <a:t>Bilaga 3: Öppna svar</a:t>
            </a:r>
          </a:p>
          <a:p>
            <a:endParaRPr lang="sv-SE"/>
          </a:p>
        </p:txBody>
      </p:sp>
    </p:spTree>
    <p:extLst>
      <p:ext uri="{BB962C8B-B14F-4D97-AF65-F5344CB8AC3E}">
        <p14:creationId xmlns:p14="http://schemas.microsoft.com/office/powerpoint/2010/main" val="3357214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626FDB-1286-48BC-8E59-E239E41DCDDB}"/>
              </a:ext>
            </a:extLst>
          </p:cNvPr>
          <p:cNvSpPr>
            <a:spLocks noGrp="1"/>
          </p:cNvSpPr>
          <p:nvPr>
            <p:ph type="title"/>
          </p:nvPr>
        </p:nvSpPr>
        <p:spPr/>
        <p:txBody>
          <a:bodyPr/>
          <a:lstStyle/>
          <a:p>
            <a:endParaRPr lang="sv-SE"/>
          </a:p>
        </p:txBody>
      </p:sp>
      <p:sp>
        <p:nvSpPr>
          <p:cNvPr id="3" name="Platshållare för text 2">
            <a:extLst>
              <a:ext uri="{FF2B5EF4-FFF2-40B4-BE49-F238E27FC236}">
                <a16:creationId xmlns:a16="http://schemas.microsoft.com/office/drawing/2014/main" id="{2779EA23-BFC1-4804-AE8E-4FDBEB68877A}"/>
              </a:ext>
            </a:extLst>
          </p:cNvPr>
          <p:cNvSpPr>
            <a:spLocks noGrp="1"/>
          </p:cNvSpPr>
          <p:nvPr>
            <p:ph type="body" idx="1"/>
          </p:nvPr>
        </p:nvSpPr>
        <p:spPr/>
        <p:txBody>
          <a:bodyPr/>
          <a:lstStyle/>
          <a:p>
            <a:endParaRPr lang="sv-SE"/>
          </a:p>
        </p:txBody>
      </p:sp>
    </p:spTree>
    <p:extLst>
      <p:ext uri="{BB962C8B-B14F-4D97-AF65-F5344CB8AC3E}">
        <p14:creationId xmlns:p14="http://schemas.microsoft.com/office/powerpoint/2010/main" val="300477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6C5E-AFF3-42F8-8D4E-21985185FC22}"/>
              </a:ext>
            </a:extLst>
          </p:cNvPr>
          <p:cNvSpPr>
            <a:spLocks noGrp="1"/>
          </p:cNvSpPr>
          <p:nvPr>
            <p:ph type="title"/>
          </p:nvPr>
        </p:nvSpPr>
        <p:spPr>
          <a:xfrm>
            <a:off x="791406" y="327711"/>
            <a:ext cx="7344000" cy="1080000"/>
          </a:xfrm>
        </p:spPr>
        <p:txBody>
          <a:bodyPr/>
          <a:lstStyle/>
          <a:p>
            <a:r>
              <a:rPr lang="sv-SE" sz="2800"/>
              <a:t>Fakta om respondenterna</a:t>
            </a:r>
          </a:p>
        </p:txBody>
      </p:sp>
      <p:graphicFrame>
        <p:nvGraphicFramePr>
          <p:cNvPr id="5" name="Chart 4">
            <a:extLst>
              <a:ext uri="{FF2B5EF4-FFF2-40B4-BE49-F238E27FC236}">
                <a16:creationId xmlns:a16="http://schemas.microsoft.com/office/drawing/2014/main" id="{E084BCD7-68B3-41BE-A717-97FD9F361380}"/>
              </a:ext>
            </a:extLst>
          </p:cNvPr>
          <p:cNvGraphicFramePr>
            <a:graphicFrameLocks/>
          </p:cNvGraphicFramePr>
          <p:nvPr>
            <p:extLst>
              <p:ext uri="{D42A27DB-BD31-4B8C-83A1-F6EECF244321}">
                <p14:modId xmlns:p14="http://schemas.microsoft.com/office/powerpoint/2010/main" val="2362196534"/>
              </p:ext>
            </p:extLst>
          </p:nvPr>
        </p:nvGraphicFramePr>
        <p:xfrm>
          <a:off x="1423447" y="1102936"/>
          <a:ext cx="5956865" cy="16128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F6DF35AD-17CC-4C9C-A6E1-C0D80A2C2CD3}"/>
              </a:ext>
            </a:extLst>
          </p:cNvPr>
          <p:cNvGraphicFramePr>
            <a:graphicFrameLocks/>
          </p:cNvGraphicFramePr>
          <p:nvPr>
            <p:extLst>
              <p:ext uri="{D42A27DB-BD31-4B8C-83A1-F6EECF244321}">
                <p14:modId xmlns:p14="http://schemas.microsoft.com/office/powerpoint/2010/main" val="1408401967"/>
              </p:ext>
            </p:extLst>
          </p:nvPr>
        </p:nvGraphicFramePr>
        <p:xfrm>
          <a:off x="824400" y="2814826"/>
          <a:ext cx="7495200" cy="18722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AE40244-1A63-422D-BCCE-098B8E846FE6}"/>
              </a:ext>
            </a:extLst>
          </p:cNvPr>
          <p:cNvSpPr txBox="1"/>
          <p:nvPr/>
        </p:nvSpPr>
        <p:spPr>
          <a:xfrm>
            <a:off x="3735873" y="915566"/>
            <a:ext cx="1340432" cy="307777"/>
          </a:xfrm>
          <a:prstGeom prst="rect">
            <a:avLst/>
          </a:prstGeom>
          <a:noFill/>
        </p:spPr>
        <p:txBody>
          <a:bodyPr wrap="none" rtlCol="0">
            <a:spAutoFit/>
          </a:bodyPr>
          <a:lstStyle/>
          <a:p>
            <a:r>
              <a:rPr lang="sv-SE" sz="1400"/>
              <a:t>Sysselsättning</a:t>
            </a:r>
          </a:p>
        </p:txBody>
      </p:sp>
      <p:sp>
        <p:nvSpPr>
          <p:cNvPr id="8" name="TextBox 7">
            <a:extLst>
              <a:ext uri="{FF2B5EF4-FFF2-40B4-BE49-F238E27FC236}">
                <a16:creationId xmlns:a16="http://schemas.microsoft.com/office/drawing/2014/main" id="{1CC88C71-748F-4A0E-AE9A-6E55B3AB261A}"/>
              </a:ext>
            </a:extLst>
          </p:cNvPr>
          <p:cNvSpPr txBox="1"/>
          <p:nvPr/>
        </p:nvSpPr>
        <p:spPr>
          <a:xfrm>
            <a:off x="2116070" y="2715766"/>
            <a:ext cx="811441" cy="307777"/>
          </a:xfrm>
          <a:prstGeom prst="rect">
            <a:avLst/>
          </a:prstGeom>
          <a:noFill/>
        </p:spPr>
        <p:txBody>
          <a:bodyPr wrap="none" rtlCol="0">
            <a:spAutoFit/>
          </a:bodyPr>
          <a:lstStyle/>
          <a:p>
            <a:r>
              <a:rPr lang="sv-SE" sz="1400"/>
              <a:t>Inkomst</a:t>
            </a:r>
          </a:p>
        </p:txBody>
      </p:sp>
      <p:sp>
        <p:nvSpPr>
          <p:cNvPr id="9" name="Rectangle 8">
            <a:extLst>
              <a:ext uri="{FF2B5EF4-FFF2-40B4-BE49-F238E27FC236}">
                <a16:creationId xmlns:a16="http://schemas.microsoft.com/office/drawing/2014/main" id="{DC58BCC9-34CE-4490-A80E-D65EB3391EC3}"/>
              </a:ext>
            </a:extLst>
          </p:cNvPr>
          <p:cNvSpPr/>
          <p:nvPr/>
        </p:nvSpPr>
        <p:spPr>
          <a:xfrm>
            <a:off x="5868144" y="2715766"/>
            <a:ext cx="752129" cy="307777"/>
          </a:xfrm>
          <a:prstGeom prst="rect">
            <a:avLst/>
          </a:prstGeom>
        </p:spPr>
        <p:txBody>
          <a:bodyPr wrap="none">
            <a:spAutoFit/>
          </a:bodyPr>
          <a:lstStyle/>
          <a:p>
            <a:r>
              <a:rPr lang="sv-SE" sz="1400"/>
              <a:t>Region</a:t>
            </a:r>
          </a:p>
        </p:txBody>
      </p:sp>
    </p:spTree>
    <p:extLst>
      <p:ext uri="{BB962C8B-B14F-4D97-AF65-F5344CB8AC3E}">
        <p14:creationId xmlns:p14="http://schemas.microsoft.com/office/powerpoint/2010/main" val="802100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287316-621F-42DE-8852-3E12F42CCA42}"/>
              </a:ext>
            </a:extLst>
          </p:cNvPr>
          <p:cNvSpPr>
            <a:spLocks noGrp="1"/>
          </p:cNvSpPr>
          <p:nvPr>
            <p:ph type="ctrTitle"/>
          </p:nvPr>
        </p:nvSpPr>
        <p:spPr/>
        <p:txBody>
          <a:bodyPr/>
          <a:lstStyle/>
          <a:p>
            <a:r>
              <a:rPr lang="sv-SE"/>
              <a:t>RESULTAT</a:t>
            </a:r>
          </a:p>
        </p:txBody>
      </p:sp>
    </p:spTree>
    <p:extLst>
      <p:ext uri="{BB962C8B-B14F-4D97-AF65-F5344CB8AC3E}">
        <p14:creationId xmlns:p14="http://schemas.microsoft.com/office/powerpoint/2010/main" val="2310670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ED039BF-BDB3-4C01-96A1-FACDBA751FBB}"/>
              </a:ext>
            </a:extLst>
          </p:cNvPr>
          <p:cNvSpPr>
            <a:spLocks noGrp="1"/>
          </p:cNvSpPr>
          <p:nvPr>
            <p:ph type="title"/>
          </p:nvPr>
        </p:nvSpPr>
        <p:spPr>
          <a:xfrm>
            <a:off x="663411" y="255594"/>
            <a:ext cx="7390689" cy="941085"/>
          </a:xfrm>
        </p:spPr>
        <p:txBody>
          <a:bodyPr/>
          <a:lstStyle/>
          <a:p>
            <a:r>
              <a:rPr lang="sv-SE" sz="2800">
                <a:latin typeface="Arial"/>
                <a:cs typeface="Arial"/>
              </a:rPr>
              <a:t>Produkter som inte bör slängas i soporna</a:t>
            </a:r>
          </a:p>
        </p:txBody>
      </p:sp>
      <p:sp>
        <p:nvSpPr>
          <p:cNvPr id="10" name="TextBox 9">
            <a:extLst>
              <a:ext uri="{FF2B5EF4-FFF2-40B4-BE49-F238E27FC236}">
                <a16:creationId xmlns:a16="http://schemas.microsoft.com/office/drawing/2014/main" id="{8307B267-BAD4-4290-AD88-E406AFC9F081}"/>
              </a:ext>
            </a:extLst>
          </p:cNvPr>
          <p:cNvSpPr txBox="1"/>
          <p:nvPr/>
        </p:nvSpPr>
        <p:spPr>
          <a:xfrm>
            <a:off x="5459224" y="1394403"/>
            <a:ext cx="3098976" cy="2492990"/>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sv-SE" sz="1200" dirty="0"/>
              <a:t>Produkter som flest respondenter har uppgivit att man inte bör slänga i soporna är batterier, glas/glasprodukter, metall/metallprodukter och elavfall/elektronik.</a:t>
            </a:r>
          </a:p>
          <a:p>
            <a:endParaRPr lang="sv-SE" sz="1200" dirty="0"/>
          </a:p>
          <a:p>
            <a:r>
              <a:rPr lang="sv-SE" sz="1200" dirty="0">
                <a:cs typeface="Arial"/>
              </a:rPr>
              <a:t>"Annat" inkluderar (bland annat):</a:t>
            </a:r>
          </a:p>
          <a:p>
            <a:pPr marL="171450" indent="-171450">
              <a:buFont typeface="Arial"/>
              <a:buChar char="•"/>
            </a:pPr>
            <a:r>
              <a:rPr lang="sv-SE" sz="1200" dirty="0">
                <a:cs typeface="Arial"/>
              </a:rPr>
              <a:t>produkter som innehåller flera typer av material (t.ex. kastruller och stekpannor)</a:t>
            </a:r>
          </a:p>
          <a:p>
            <a:pPr marL="171450" indent="-171450">
              <a:buFont typeface="Arial"/>
              <a:buChar char="•"/>
            </a:pPr>
            <a:r>
              <a:rPr lang="sv-SE" sz="1200" dirty="0">
                <a:ea typeface="+mn-lt"/>
                <a:cs typeface="+mn-lt"/>
              </a:rPr>
              <a:t>produkter där materialet ej specificerats (t.ex. burkar, flaskor och förpackningar).</a:t>
            </a:r>
          </a:p>
          <a:p>
            <a:pPr marL="171450" indent="-171450">
              <a:buFont typeface="Arial"/>
              <a:buChar char="•"/>
            </a:pPr>
            <a:r>
              <a:rPr lang="sv-SE" sz="1200" dirty="0">
                <a:cs typeface="Arial"/>
              </a:rPr>
              <a:t>andra produkter som bildäck, trä, trädgårdsavfall, värmeljus, mm.</a:t>
            </a:r>
          </a:p>
        </p:txBody>
      </p:sp>
      <p:graphicFrame>
        <p:nvGraphicFramePr>
          <p:cNvPr id="5" name="Chart 4">
            <a:extLst>
              <a:ext uri="{FF2B5EF4-FFF2-40B4-BE49-F238E27FC236}">
                <a16:creationId xmlns:a16="http://schemas.microsoft.com/office/drawing/2014/main" id="{B0D70562-8A90-413E-9D33-408ED1CD2A10}"/>
              </a:ext>
            </a:extLst>
          </p:cNvPr>
          <p:cNvGraphicFramePr>
            <a:graphicFrameLocks/>
          </p:cNvGraphicFramePr>
          <p:nvPr>
            <p:extLst>
              <p:ext uri="{D42A27DB-BD31-4B8C-83A1-F6EECF244321}">
                <p14:modId xmlns:p14="http://schemas.microsoft.com/office/powerpoint/2010/main" val="1697492543"/>
              </p:ext>
            </p:extLst>
          </p:nvPr>
        </p:nvGraphicFramePr>
        <p:xfrm>
          <a:off x="313007" y="940834"/>
          <a:ext cx="5086350" cy="378356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451FE4A-6EFC-488F-B2DE-365B063D11E5}"/>
              </a:ext>
            </a:extLst>
          </p:cNvPr>
          <p:cNvSpPr txBox="1"/>
          <p:nvPr/>
        </p:nvSpPr>
        <p:spPr>
          <a:xfrm>
            <a:off x="599018" y="4834170"/>
            <a:ext cx="2605200" cy="215444"/>
          </a:xfrm>
          <a:prstGeom prst="rect">
            <a:avLst/>
          </a:prstGeom>
          <a:noFill/>
        </p:spPr>
        <p:txBody>
          <a:bodyPr wrap="none" lIns="91440" tIns="45720" rIns="91440" bIns="45720" rtlCol="0" anchor="t">
            <a:spAutoFit/>
          </a:bodyPr>
          <a:lstStyle/>
          <a:p>
            <a:r>
              <a:rPr lang="sv-SE" sz="800" i="1" dirty="0"/>
              <a:t>Flervalsfråga. Totalen är därmed mer än 100 procent</a:t>
            </a:r>
            <a:endParaRPr lang="en-US" sz="800" i="1" dirty="0"/>
          </a:p>
        </p:txBody>
      </p:sp>
    </p:spTree>
    <p:extLst>
      <p:ext uri="{BB962C8B-B14F-4D97-AF65-F5344CB8AC3E}">
        <p14:creationId xmlns:p14="http://schemas.microsoft.com/office/powerpoint/2010/main" val="304649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89EBE42-B673-4139-9049-FB859650C49C}"/>
              </a:ext>
            </a:extLst>
          </p:cNvPr>
          <p:cNvGraphicFramePr>
            <a:graphicFrameLocks/>
          </p:cNvGraphicFramePr>
          <p:nvPr>
            <p:extLst>
              <p:ext uri="{D42A27DB-BD31-4B8C-83A1-F6EECF244321}">
                <p14:modId xmlns:p14="http://schemas.microsoft.com/office/powerpoint/2010/main" val="712421707"/>
              </p:ext>
            </p:extLst>
          </p:nvPr>
        </p:nvGraphicFramePr>
        <p:xfrm>
          <a:off x="259080" y="1211580"/>
          <a:ext cx="5387340" cy="3558540"/>
        </p:xfrm>
        <a:graphic>
          <a:graphicData uri="http://schemas.openxmlformats.org/drawingml/2006/chart">
            <c:chart xmlns:c="http://schemas.openxmlformats.org/drawingml/2006/chart" xmlns:r="http://schemas.openxmlformats.org/officeDocument/2006/relationships" r:id="rId3"/>
          </a:graphicData>
        </a:graphic>
      </p:graphicFrame>
      <p:sp>
        <p:nvSpPr>
          <p:cNvPr id="2" name="Rubrik 1">
            <a:extLst>
              <a:ext uri="{FF2B5EF4-FFF2-40B4-BE49-F238E27FC236}">
                <a16:creationId xmlns:a16="http://schemas.microsoft.com/office/drawing/2014/main" id="{EA08E98A-6E77-4B8A-90B1-620CD834985F}"/>
              </a:ext>
            </a:extLst>
          </p:cNvPr>
          <p:cNvSpPr>
            <a:spLocks noGrp="1"/>
          </p:cNvSpPr>
          <p:nvPr>
            <p:ph type="title"/>
          </p:nvPr>
        </p:nvSpPr>
        <p:spPr/>
        <p:txBody>
          <a:bodyPr/>
          <a:lstStyle/>
          <a:p>
            <a:r>
              <a:rPr lang="sv-SE" sz="2800"/>
              <a:t>Batterier bör inte slängas i soporna</a:t>
            </a:r>
            <a:endParaRPr lang="sv-SE" sz="2800">
              <a:highlight>
                <a:srgbClr val="FFFF00"/>
              </a:highlight>
            </a:endParaRPr>
          </a:p>
        </p:txBody>
      </p:sp>
      <p:sp>
        <p:nvSpPr>
          <p:cNvPr id="12" name="TextBox 11">
            <a:extLst>
              <a:ext uri="{FF2B5EF4-FFF2-40B4-BE49-F238E27FC236}">
                <a16:creationId xmlns:a16="http://schemas.microsoft.com/office/drawing/2014/main" id="{5A28B4DA-55D4-4A2A-9F27-29BB4765430F}"/>
              </a:ext>
            </a:extLst>
          </p:cNvPr>
          <p:cNvSpPr txBox="1"/>
          <p:nvPr/>
        </p:nvSpPr>
        <p:spPr>
          <a:xfrm>
            <a:off x="5993194" y="2081671"/>
            <a:ext cx="2811494" cy="2123658"/>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sv-SE" sz="1200" dirty="0"/>
              <a:t>Av de som svarat att batterier är produkter som inte bör slängas i soporna har andelen varierat över tid. </a:t>
            </a:r>
          </a:p>
          <a:p>
            <a:br>
              <a:rPr lang="sv-SE" sz="1200" dirty="0"/>
            </a:br>
            <a:r>
              <a:rPr lang="sv-SE" sz="1200" dirty="0"/>
              <a:t>I årets undersökning har hälften (50 procent) angett att batterier inte bör slängas i soporna vilket är en av de lägsta noteringarna sen undersökningen startade. Det är också en rejäl minskning sen 2015 då 75 procent uppgav batterier.</a:t>
            </a:r>
            <a:endParaRPr lang="sv-SE" dirty="0"/>
          </a:p>
        </p:txBody>
      </p:sp>
      <p:sp>
        <p:nvSpPr>
          <p:cNvPr id="3" name="TextBox 2">
            <a:extLst>
              <a:ext uri="{FF2B5EF4-FFF2-40B4-BE49-F238E27FC236}">
                <a16:creationId xmlns:a16="http://schemas.microsoft.com/office/drawing/2014/main" id="{EA947169-7B7A-40BA-9A27-AA806D185B1B}"/>
              </a:ext>
            </a:extLst>
          </p:cNvPr>
          <p:cNvSpPr txBox="1"/>
          <p:nvPr/>
        </p:nvSpPr>
        <p:spPr>
          <a:xfrm>
            <a:off x="599018" y="4834170"/>
            <a:ext cx="4302781" cy="215444"/>
          </a:xfrm>
          <a:prstGeom prst="rect">
            <a:avLst/>
          </a:prstGeom>
          <a:noFill/>
        </p:spPr>
        <p:txBody>
          <a:bodyPr wrap="none" lIns="91440" tIns="45720" rIns="91440" bIns="45720" rtlCol="0" anchor="t">
            <a:spAutoFit/>
          </a:bodyPr>
          <a:lstStyle/>
          <a:p>
            <a:r>
              <a:rPr lang="sv-SE" sz="800" i="1" dirty="0"/>
              <a:t>Andel som svarat att batterier är något som inte bör slängas i soporna, i föregående fråga.</a:t>
            </a:r>
            <a:endParaRPr lang="en-US" dirty="0"/>
          </a:p>
        </p:txBody>
      </p:sp>
    </p:spTree>
    <p:extLst>
      <p:ext uri="{BB962C8B-B14F-4D97-AF65-F5344CB8AC3E}">
        <p14:creationId xmlns:p14="http://schemas.microsoft.com/office/powerpoint/2010/main" val="109390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D04BF9-F200-4CF2-9D6B-9C909A6D624E}"/>
              </a:ext>
            </a:extLst>
          </p:cNvPr>
          <p:cNvSpPr>
            <a:spLocks noGrp="1"/>
          </p:cNvSpPr>
          <p:nvPr>
            <p:ph type="title"/>
          </p:nvPr>
        </p:nvSpPr>
        <p:spPr/>
        <p:txBody>
          <a:bodyPr/>
          <a:lstStyle/>
          <a:p>
            <a:r>
              <a:rPr lang="sv-SE" sz="2800"/>
              <a:t>Information eller reklam om produkter som inte bör slängas i soporna</a:t>
            </a:r>
          </a:p>
        </p:txBody>
      </p:sp>
      <p:sp>
        <p:nvSpPr>
          <p:cNvPr id="7" name="Rectangle 6">
            <a:extLst>
              <a:ext uri="{FF2B5EF4-FFF2-40B4-BE49-F238E27FC236}">
                <a16:creationId xmlns:a16="http://schemas.microsoft.com/office/drawing/2014/main" id="{834CC259-FC33-476C-B7D7-CA245FA4350C}"/>
              </a:ext>
            </a:extLst>
          </p:cNvPr>
          <p:cNvSpPr/>
          <p:nvPr/>
        </p:nvSpPr>
        <p:spPr>
          <a:xfrm>
            <a:off x="5783158" y="1953332"/>
            <a:ext cx="2808312" cy="15696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sv-SE" sz="1200"/>
              <a:t>29 procent av respondenterna har under det senaste halvåret lagt märke till information eller reklam för insamling/återvinning av produkter som ej bör slängas i soporna. Det är en fortsatt minskning från föregående undersökningar</a:t>
            </a:r>
            <a:r>
              <a:rPr lang="sv-SE" sz="1200" dirty="0"/>
              <a:t> där som högst 51 procent svarade ja i 2010</a:t>
            </a:r>
            <a:r>
              <a:rPr lang="sv-SE" sz="1200"/>
              <a:t>.</a:t>
            </a:r>
          </a:p>
        </p:txBody>
      </p:sp>
      <p:graphicFrame>
        <p:nvGraphicFramePr>
          <p:cNvPr id="8" name="Chart 7">
            <a:extLst>
              <a:ext uri="{FF2B5EF4-FFF2-40B4-BE49-F238E27FC236}">
                <a16:creationId xmlns:a16="http://schemas.microsoft.com/office/drawing/2014/main" id="{B09E9511-F131-4F6A-8476-60077CE96D31}"/>
              </a:ext>
            </a:extLst>
          </p:cNvPr>
          <p:cNvGraphicFramePr>
            <a:graphicFrameLocks/>
          </p:cNvGraphicFramePr>
          <p:nvPr>
            <p:extLst>
              <p:ext uri="{D42A27DB-BD31-4B8C-83A1-F6EECF244321}">
                <p14:modId xmlns:p14="http://schemas.microsoft.com/office/powerpoint/2010/main" val="592560089"/>
              </p:ext>
            </p:extLst>
          </p:nvPr>
        </p:nvGraphicFramePr>
        <p:xfrm>
          <a:off x="824400" y="1635647"/>
          <a:ext cx="4683704" cy="331236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CCE5118A-E782-4094-B36D-BB3BA3A8684A}"/>
              </a:ext>
            </a:extLst>
          </p:cNvPr>
          <p:cNvSpPr txBox="1"/>
          <p:nvPr/>
        </p:nvSpPr>
        <p:spPr>
          <a:xfrm>
            <a:off x="552530" y="2697815"/>
            <a:ext cx="503664" cy="338554"/>
          </a:xfrm>
          <a:prstGeom prst="rect">
            <a:avLst/>
          </a:prstGeom>
          <a:noFill/>
        </p:spPr>
        <p:txBody>
          <a:bodyPr wrap="none" rtlCol="0">
            <a:spAutoFit/>
          </a:bodyPr>
          <a:lstStyle/>
          <a:p>
            <a:r>
              <a:rPr lang="sv-SE" sz="1600" b="1">
                <a:solidFill>
                  <a:schemeClr val="accent6"/>
                </a:solidFill>
              </a:rPr>
              <a:t>Nej</a:t>
            </a:r>
          </a:p>
        </p:txBody>
      </p:sp>
      <p:sp>
        <p:nvSpPr>
          <p:cNvPr id="5" name="Rectangle 4">
            <a:extLst>
              <a:ext uri="{FF2B5EF4-FFF2-40B4-BE49-F238E27FC236}">
                <a16:creationId xmlns:a16="http://schemas.microsoft.com/office/drawing/2014/main" id="{B771CF7E-CB5C-4752-920F-25BF07833885}"/>
              </a:ext>
            </a:extLst>
          </p:cNvPr>
          <p:cNvSpPr/>
          <p:nvPr/>
        </p:nvSpPr>
        <p:spPr>
          <a:xfrm>
            <a:off x="467544" y="3256943"/>
            <a:ext cx="721544" cy="338554"/>
          </a:xfrm>
          <a:prstGeom prst="rect">
            <a:avLst/>
          </a:prstGeom>
        </p:spPr>
        <p:txBody>
          <a:bodyPr wrap="none">
            <a:spAutoFit/>
          </a:bodyPr>
          <a:lstStyle/>
          <a:p>
            <a:r>
              <a:rPr lang="sv-SE" sz="1600" b="1">
                <a:solidFill>
                  <a:schemeClr val="accent2"/>
                </a:solidFill>
              </a:rPr>
              <a:t>Vet ej</a:t>
            </a:r>
          </a:p>
        </p:txBody>
      </p:sp>
      <p:sp>
        <p:nvSpPr>
          <p:cNvPr id="6" name="Rectangle 5">
            <a:extLst>
              <a:ext uri="{FF2B5EF4-FFF2-40B4-BE49-F238E27FC236}">
                <a16:creationId xmlns:a16="http://schemas.microsoft.com/office/drawing/2014/main" id="{7D2DE605-69F9-4E78-92FD-67836B2304CD}"/>
              </a:ext>
            </a:extLst>
          </p:cNvPr>
          <p:cNvSpPr/>
          <p:nvPr/>
        </p:nvSpPr>
        <p:spPr>
          <a:xfrm>
            <a:off x="640701" y="3909491"/>
            <a:ext cx="412292" cy="338554"/>
          </a:xfrm>
          <a:prstGeom prst="rect">
            <a:avLst/>
          </a:prstGeom>
        </p:spPr>
        <p:txBody>
          <a:bodyPr wrap="none">
            <a:spAutoFit/>
          </a:bodyPr>
          <a:lstStyle/>
          <a:p>
            <a:r>
              <a:rPr lang="sv-SE" sz="1600" b="1">
                <a:solidFill>
                  <a:schemeClr val="accent3"/>
                </a:solidFill>
              </a:rPr>
              <a:t>Ja</a:t>
            </a:r>
          </a:p>
        </p:txBody>
      </p:sp>
    </p:spTree>
    <p:extLst>
      <p:ext uri="{BB962C8B-B14F-4D97-AF65-F5344CB8AC3E}">
        <p14:creationId xmlns:p14="http://schemas.microsoft.com/office/powerpoint/2010/main" val="1965533671"/>
      </p:ext>
    </p:extLst>
  </p:cSld>
  <p:clrMapOvr>
    <a:masterClrMapping/>
  </p:clrMapOvr>
</p:sld>
</file>

<file path=ppt/theme/theme1.xml><?xml version="1.0" encoding="utf-8"?>
<a:theme xmlns:a="http://schemas.openxmlformats.org/drawingml/2006/main" name="NV-9-16-pptmall">
  <a:themeElements>
    <a:clrScheme name="NV 1 BLUE">
      <a:dk1>
        <a:sysClr val="windowText" lastClr="000000"/>
      </a:dk1>
      <a:lt1>
        <a:sysClr val="window" lastClr="FFFFFF"/>
      </a:lt1>
      <a:dk2>
        <a:srgbClr val="1F497D"/>
      </a:dk2>
      <a:lt2>
        <a:srgbClr val="EEECE1"/>
      </a:lt2>
      <a:accent1>
        <a:srgbClr val="5A7E92"/>
      </a:accent1>
      <a:accent2>
        <a:srgbClr val="8DB9E5"/>
      </a:accent2>
      <a:accent3>
        <a:srgbClr val="7E99AA"/>
      </a:accent3>
      <a:accent4>
        <a:srgbClr val="FFD451"/>
      </a:accent4>
      <a:accent5>
        <a:srgbClr val="ECAC00"/>
      </a:accent5>
      <a:accent6>
        <a:srgbClr val="C79316"/>
      </a:accent6>
      <a:hlink>
        <a:srgbClr val="0000FF"/>
      </a:hlink>
      <a:folHlink>
        <a:srgbClr val="800080"/>
      </a:folHlink>
    </a:clrScheme>
    <a:fontScheme name="Naturvårdsverk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st-180605.pptx" id="{27DE7B3B-CD40-49AC-95D8-DD8DB7AD80D4}" vid="{336341B7-7227-4206-B1E4-BAB1583F373F}"/>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jb63e59c6b454f1897dec246e9ca2311 xmlns="dcd0048d-6b7a-42c8-8c04-b5abb93f83e2">
      <Terms xmlns="http://schemas.microsoft.com/office/infopath/2007/PartnerControls"/>
    </jb63e59c6b454f1897dec246e9ca2311>
    <TaxCatchAll xmlns="c8b0e2b9-9f47-4af2-8b7b-38dfc6d45579"/>
    <Projektledare xmlns="dcd0048d-6b7a-42c8-8c04-b5abb93f83e2">
      <UserInfo>
        <DisplayName/>
        <AccountId xsi:nil="true"/>
        <AccountType/>
      </UserInfo>
    </Projektledare>
    <n5c0f6f3f9454b85add4099326608192 xmlns="dcd0048d-6b7a-42c8-8c04-b5abb93f83e2">
      <Terms xmlns="http://schemas.microsoft.com/office/infopath/2007/PartnerControls"/>
    </n5c0f6f3f9454b85add4099326608192>
    <a4a6e2c056084fd7ba5ba8cbecfdd8ec xmlns="dcd0048d-6b7a-42c8-8c04-b5abb93f83e2">
      <Terms xmlns="http://schemas.microsoft.com/office/infopath/2007/PartnerControls"/>
    </a4a6e2c056084fd7ba5ba8cbecfdd8ec>
    <Projektstatus xmlns="dcd0048d-6b7a-42c8-8c04-b5abb93f83e2">Aktivt</Projektstatu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EF93E9E2CA852B468F782DF2A59207B9" ma:contentTypeVersion="21" ma:contentTypeDescription="Skapa ett nytt dokument." ma:contentTypeScope="" ma:versionID="73649dc1c80395ab27c836fa7ac1da73">
  <xsd:schema xmlns:xsd="http://www.w3.org/2001/XMLSchema" xmlns:xs="http://www.w3.org/2001/XMLSchema" xmlns:p="http://schemas.microsoft.com/office/2006/metadata/properties" xmlns:ns2="dcd0048d-6b7a-42c8-8c04-b5abb93f83e2" xmlns:ns3="c8b0e2b9-9f47-4af2-8b7b-38dfc6d45579" targetNamespace="http://schemas.microsoft.com/office/2006/metadata/properties" ma:root="true" ma:fieldsID="14216312604abb5974d0431672b5724b" ns2:_="" ns3:_="">
    <xsd:import namespace="dcd0048d-6b7a-42c8-8c04-b5abb93f83e2"/>
    <xsd:import namespace="c8b0e2b9-9f47-4af2-8b7b-38dfc6d45579"/>
    <xsd:element name="properties">
      <xsd:complexType>
        <xsd:sequence>
          <xsd:element name="documentManagement">
            <xsd:complexType>
              <xsd:all>
                <xsd:element ref="ns2:jb63e59c6b454f1897dec246e9ca2311" minOccurs="0"/>
                <xsd:element ref="ns3:TaxCatchAll" minOccurs="0"/>
                <xsd:element ref="ns2:a4a6e2c056084fd7ba5ba8cbecfdd8ec" minOccurs="0"/>
                <xsd:element ref="ns2:Projektledare" minOccurs="0"/>
                <xsd:element ref="ns2:n5c0f6f3f9454b85add4099326608192" minOccurs="0"/>
                <xsd:element ref="ns3:SharedWithUsers" minOccurs="0"/>
                <xsd:element ref="ns3:SharedWithDetails" minOccurs="0"/>
                <xsd:element ref="ns2:MediaServiceMetadata" minOccurs="0"/>
                <xsd:element ref="ns2:MediaServiceFastMetadata" minOccurs="0"/>
                <xsd:element ref="ns2:Projektstatus" minOccurs="0"/>
                <xsd:element ref="ns2:MediaServiceAutoTags" minOccurs="0"/>
                <xsd:element ref="ns2:MediaServiceGenerationTime" minOccurs="0"/>
                <xsd:element ref="ns2:MediaServiceEventHashCode" minOccurs="0"/>
                <xsd:element ref="ns2:MediaServiceDateTaken" minOccurs="0"/>
                <xsd:element ref="ns2:MediaServiceLocation"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0048d-6b7a-42c8-8c04-b5abb93f83e2" elementFormDefault="qualified">
    <xsd:import namespace="http://schemas.microsoft.com/office/2006/documentManagement/types"/>
    <xsd:import namespace="http://schemas.microsoft.com/office/infopath/2007/PartnerControls"/>
    <xsd:element name="jb63e59c6b454f1897dec246e9ca2311" ma:index="9" nillable="true" ma:taxonomy="true" ma:internalName="jb63e59c6b454f1897dec246e9ca2311" ma:taxonomyFieldName="Gruppnr" ma:displayName="Gruppnr" ma:indexed="true" ma:default="" ma:fieldId="{3b63e59c-6b45-4f18-97de-c246e9ca2311}" ma:sspId="7b349a0b-edc6-45e9-bae2-b1a276329745" ma:termSetId="8ed8c9ea-7052-4c1d-a4d7-b9c10bffea6f" ma:anchorId="00000000-0000-0000-0000-000000000000" ma:open="false" ma:isKeyword="false">
      <xsd:complexType>
        <xsd:sequence>
          <xsd:element ref="pc:Terms" minOccurs="0" maxOccurs="1"/>
        </xsd:sequence>
      </xsd:complexType>
    </xsd:element>
    <xsd:element name="a4a6e2c056084fd7ba5ba8cbecfdd8ec" ma:index="12" nillable="true" ma:taxonomy="true" ma:internalName="a4a6e2c056084fd7ba5ba8cbecfdd8ec" ma:taxonomyFieldName="Projektnr" ma:displayName="Projektnr" ma:default="" ma:fieldId="{a4a6e2c0-5608-4fd7-ba5b-a8cbecfdd8ec}" ma:sspId="7b349a0b-edc6-45e9-bae2-b1a276329745" ma:termSetId="1c5facc1-b302-4e06-859c-ed85d615f29f" ma:anchorId="00000000-0000-0000-0000-000000000000" ma:open="true" ma:isKeyword="false">
      <xsd:complexType>
        <xsd:sequence>
          <xsd:element ref="pc:Terms" minOccurs="0" maxOccurs="1"/>
        </xsd:sequence>
      </xsd:complexType>
    </xsd:element>
    <xsd:element name="Projektledare" ma:index="13" nillable="true" ma:displayName="Projektledare" ma:list="UserInfo" ma:SharePointGroup="0" ma:internalName="Projektledar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n5c0f6f3f9454b85add4099326608192" ma:index="15" nillable="true" ma:taxonomy="true" ma:internalName="n5c0f6f3f9454b85add4099326608192" ma:taxonomyFieldName="Dokumenttyp" ma:displayName="Dokumenttyp" ma:default="" ma:fieldId="{75c0f6f3-f945-4b85-add4-099326608192}" ma:sspId="7b349a0b-edc6-45e9-bae2-b1a276329745" ma:termSetId="b09e404b-4da9-419a-b7c2-70e57ba6f92d" ma:anchorId="00000000-0000-0000-0000-000000000000" ma:open="false" ma:isKeyword="false">
      <xsd:complexType>
        <xsd:sequence>
          <xsd:element ref="pc:Terms" minOccurs="0" maxOccurs="1"/>
        </xsd:sequence>
      </xsd:complexType>
    </xsd:element>
    <xsd:element name="MediaServiceMetadata" ma:index="18" nillable="true" ma:displayName="MediaServiceMetadata" ma:hidden="true" ma:internalName="MediaServiceMetadata" ma:readOnly="true">
      <xsd:simpleType>
        <xsd:restriction base="dms:Note"/>
      </xsd:simpleType>
    </xsd:element>
    <xsd:element name="MediaServiceFastMetadata" ma:index="19" nillable="true" ma:displayName="MediaServiceFastMetadata" ma:hidden="true" ma:internalName="MediaServiceFastMetadata" ma:readOnly="true">
      <xsd:simpleType>
        <xsd:restriction base="dms:Note"/>
      </xsd:simpleType>
    </xsd:element>
    <xsd:element name="Projektstatus" ma:index="20" nillable="true" ma:displayName="Projektstatus" ma:default="Aktivt" ma:format="Dropdown" ma:internalName="Projektstatus">
      <xsd:simpleType>
        <xsd:restriction base="dms:Choice">
          <xsd:enumeration value="Aktivt"/>
          <xsd:enumeration value="Avslutat"/>
        </xsd:restriction>
      </xsd:simpleType>
    </xsd:element>
    <xsd:element name="MediaServiceAutoTags" ma:index="21" nillable="true" ma:displayName="Tags" ma:internalName="MediaServiceAutoTags"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DateTaken" ma:index="24" nillable="true" ma:displayName="MediaServiceDateTaken" ma:hidden="true" ma:internalName="MediaServiceDateTaken" ma:readOnly="true">
      <xsd:simpleType>
        <xsd:restriction base="dms:Text"/>
      </xsd:simpleType>
    </xsd:element>
    <xsd:element name="MediaServiceLocation" ma:index="25" nillable="true" ma:displayName="Location" ma:internalName="MediaServiceLocation" ma:readOnly="true">
      <xsd:simpleType>
        <xsd:restriction base="dms:Text"/>
      </xsd:simpleType>
    </xsd:element>
    <xsd:element name="MediaServiceOCR" ma:index="26" nillable="true" ma:displayName="Extracted Text" ma:internalName="MediaServiceOCR" ma:readOnly="true">
      <xsd:simpleType>
        <xsd:restriction base="dms:Note">
          <xsd:maxLength value="255"/>
        </xsd:restriction>
      </xsd:simpleType>
    </xsd:element>
    <xsd:element name="MediaServiceAutoKeyPoints" ma:index="27" nillable="true" ma:displayName="MediaServiceAutoKeyPoints" ma:hidden="true" ma:internalName="MediaServiceAutoKeyPoints" ma:readOnly="true">
      <xsd:simpleType>
        <xsd:restriction base="dms:Note"/>
      </xsd:simpleType>
    </xsd:element>
    <xsd:element name="MediaServiceKeyPoints" ma:index="2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8b0e2b9-9f47-4af2-8b7b-38dfc6d4557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d714709-670f-4e6a-b1c5-805cea73b344}" ma:internalName="TaxCatchAll" ma:showField="CatchAllData" ma:web="c8b0e2b9-9f47-4af2-8b7b-38dfc6d45579">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E7183C-78A1-46F0-A3E2-299F25D96A1B}">
  <ds:schemaRefs>
    <ds:schemaRef ds:uri="http://purl.org/dc/elements/1.1/"/>
    <ds:schemaRef ds:uri="http://schemas.microsoft.com/office/2006/metadata/properties"/>
    <ds:schemaRef ds:uri="http://schemas.openxmlformats.org/package/2006/metadata/core-properties"/>
    <ds:schemaRef ds:uri="http://purl.org/dc/terms/"/>
    <ds:schemaRef ds:uri="http://schemas.microsoft.com/office/infopath/2007/PartnerControls"/>
    <ds:schemaRef ds:uri="dcd0048d-6b7a-42c8-8c04-b5abb93f83e2"/>
    <ds:schemaRef ds:uri="http://schemas.microsoft.com/office/2006/documentManagement/types"/>
    <ds:schemaRef ds:uri="c8b0e2b9-9f47-4af2-8b7b-38dfc6d45579"/>
    <ds:schemaRef ds:uri="http://www.w3.org/XML/1998/namespace"/>
    <ds:schemaRef ds:uri="http://purl.org/dc/dcmitype/"/>
  </ds:schemaRefs>
</ds:datastoreItem>
</file>

<file path=customXml/itemProps2.xml><?xml version="1.0" encoding="utf-8"?>
<ds:datastoreItem xmlns:ds="http://schemas.openxmlformats.org/officeDocument/2006/customXml" ds:itemID="{2544E63E-5CE3-41BF-B69A-CD7D30E904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0048d-6b7a-42c8-8c04-b5abb93f83e2"/>
    <ds:schemaRef ds:uri="c8b0e2b9-9f47-4af2-8b7b-38dfc6d455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59BF82-C215-4151-AE74-6784431977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424</TotalTime>
  <Words>3892</Words>
  <Application>Microsoft Office PowerPoint</Application>
  <PresentationFormat>Bildspel på skärmen (16:9)</PresentationFormat>
  <Paragraphs>381</Paragraphs>
  <Slides>45</Slides>
  <Notes>20</Notes>
  <HiddenSlides>0</HiddenSlides>
  <MMClips>0</MMClips>
  <ScaleCrop>false</ScaleCrop>
  <HeadingPairs>
    <vt:vector size="6" baseType="variant">
      <vt:variant>
        <vt:lpstr>Använt teckensnitt</vt:lpstr>
      </vt:variant>
      <vt:variant>
        <vt:i4>3</vt:i4>
      </vt:variant>
      <vt:variant>
        <vt:lpstr>Tema</vt:lpstr>
      </vt:variant>
      <vt:variant>
        <vt:i4>1</vt:i4>
      </vt:variant>
      <vt:variant>
        <vt:lpstr>Bildrubriker</vt:lpstr>
      </vt:variant>
      <vt:variant>
        <vt:i4>45</vt:i4>
      </vt:variant>
    </vt:vector>
  </HeadingPairs>
  <TitlesOfParts>
    <vt:vector size="49" baseType="lpstr">
      <vt:lpstr>Arial</vt:lpstr>
      <vt:lpstr>Calibri</vt:lpstr>
      <vt:lpstr>Wingdings</vt:lpstr>
      <vt:lpstr>NV-9-16-pptmall</vt:lpstr>
      <vt:lpstr>BATTERIER OCH ELAVFALL 2020</vt:lpstr>
      <vt:lpstr>Fakta om undersökningen</vt:lpstr>
      <vt:lpstr>Sammanfattning</vt:lpstr>
      <vt:lpstr>Fakta om respondenterna</vt:lpstr>
      <vt:lpstr>Fakta om respondenterna</vt:lpstr>
      <vt:lpstr>RESULTAT</vt:lpstr>
      <vt:lpstr>Produkter som inte bör slängas i soporna</vt:lpstr>
      <vt:lpstr>Batterier bör inte slängas i soporna</vt:lpstr>
      <vt:lpstr>Information eller reklam om produkter som inte bör slängas i soporna</vt:lpstr>
      <vt:lpstr>Information eller reklam om produkter som inte bör slängas i soporna</vt:lpstr>
      <vt:lpstr>Information eller reklam för insamling av batterier</vt:lpstr>
      <vt:lpstr>Information eller reklam för insamling av elektriska &amp; elektroniska produkter</vt:lpstr>
      <vt:lpstr>Samtal om insamling av batterier</vt:lpstr>
      <vt:lpstr>Samtal om insamling av elektriska &amp; elektroniska produkter</vt:lpstr>
      <vt:lpstr>Hantering av uttjänta batterier</vt:lpstr>
      <vt:lpstr>Hantering av uttjänta batterier</vt:lpstr>
      <vt:lpstr>Hantering av uttjänta batterier</vt:lpstr>
      <vt:lpstr>Hantering av uttjänta batterier</vt:lpstr>
      <vt:lpstr>Hantering av uttjänta elektriska och elektroniska produkter</vt:lpstr>
      <vt:lpstr>Hantering av uttjänta elektriska och elektroniska produkter</vt:lpstr>
      <vt:lpstr>Hantering av uttjänta elektriska och elektroniska produkter</vt:lpstr>
      <vt:lpstr>Hantering av uttjänta elektriska och elektroniska produkter</vt:lpstr>
      <vt:lpstr>Hantering av uttjänta batterier/ elektriska och elektroniska produkter</vt:lpstr>
      <vt:lpstr>Produkter man inte kan byta batterier på själv</vt:lpstr>
      <vt:lpstr>Behov att själv kunna byta batterier i produkter</vt:lpstr>
      <vt:lpstr>Informerad om var man slänger batterier, elektriska och elektroniska produkter</vt:lpstr>
      <vt:lpstr>Hantering av produkter med batteri man inte själv kan byta</vt:lpstr>
      <vt:lpstr>Insamling av batterier och elektriska och elektroniska produkter i kommunen</vt:lpstr>
      <vt:lpstr>Avstånd till insamlingsställe</vt:lpstr>
      <vt:lpstr>Insamling av elektronik i butik</vt:lpstr>
      <vt:lpstr>Insamling av elektronik i butik</vt:lpstr>
      <vt:lpstr>Insamling av elektronik i butik</vt:lpstr>
      <vt:lpstr>Användning av uppladdningsbara batterier</vt:lpstr>
      <vt:lpstr>Användning av uppladdningsbara batterier</vt:lpstr>
      <vt:lpstr>Inköp av begagnade elektriska och elektroniska produkter</vt:lpstr>
      <vt:lpstr>Inköp av begagnade elektriska och elektroniska produkter</vt:lpstr>
      <vt:lpstr>Anledningar till att inte köpa begagnade elektriska och elektroniska produkter</vt:lpstr>
      <vt:lpstr>Köpa begagnade elektriska och elektroniska produkter</vt:lpstr>
      <vt:lpstr>Att byta ut elektriska och elektroniska produkter i förtid</vt:lpstr>
      <vt:lpstr>Att byta ut elektriska och elektroniska produkter i förtid</vt:lpstr>
      <vt:lpstr>Att byta ut elektriska och elektroniska produkter i förtid</vt:lpstr>
      <vt:lpstr>Lagning av elektriska och elektroniska produkter</vt:lpstr>
      <vt:lpstr>Anledningar till att inte laga elektriska och elektroniska produkter</vt:lpstr>
      <vt:lpstr>Bilagor</vt:lpstr>
      <vt:lpstr>PowerPoint-presentation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BATTERIER OCH ELAVFALL 2020</dc:title>
  <dc:creator>Erik Emilsson</dc:creator>
  <cp:lastModifiedBy>Hanna Matschke Ekholm</cp:lastModifiedBy>
  <cp:revision>5</cp:revision>
  <dcterms:created xsi:type="dcterms:W3CDTF">2020-11-05T09:32:46Z</dcterms:created>
  <dcterms:modified xsi:type="dcterms:W3CDTF">2020-12-07T09:45:43Z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ruppnr">
    <vt:lpwstr/>
  </property>
  <property fmtid="{D5CDD505-2E9C-101B-9397-08002B2CF9AE}" pid="3" name="Projektnr">
    <vt:lpwstr/>
  </property>
  <property fmtid="{D5CDD505-2E9C-101B-9397-08002B2CF9AE}" pid="4" name="ContentTypeId">
    <vt:lpwstr>0x010100EF93E9E2CA852B468F782DF2A59207B9</vt:lpwstr>
  </property>
  <property fmtid="{D5CDD505-2E9C-101B-9397-08002B2CF9AE}" pid="5" name="Dokumenttyp">
    <vt:lpwstr/>
  </property>
</Properties>
</file>