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4" r:id="rId8"/>
    <p:sldId id="265" r:id="rId9"/>
    <p:sldId id="266" r:id="rId10"/>
    <p:sldId id="267" r:id="rId11"/>
    <p:sldId id="269" r:id="rId12"/>
    <p:sldId id="268" r:id="rId13"/>
    <p:sldId id="263" r:id="rId14"/>
    <p:sldId id="270"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86" d="100"/>
          <a:sy n="86"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1/24/2021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26118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23807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1503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09247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597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6848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458396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74865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0067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26757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1/24/2021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18725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1/24/2021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403114118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9F57F2-8743-47EF-B2FD-2E8441B1F62E}"/>
              </a:ext>
            </a:extLst>
          </p:cNvPr>
          <p:cNvPicPr>
            <a:picLocks noChangeAspect="1"/>
          </p:cNvPicPr>
          <p:nvPr/>
        </p:nvPicPr>
        <p:blipFill rotWithShape="1">
          <a:blip r:embed="rId2">
            <a:alphaModFix amt="70000"/>
          </a:blip>
          <a:srcRect t="15726" r="-1" b="-1"/>
          <a:stretch/>
        </p:blipFill>
        <p:spPr>
          <a:xfrm>
            <a:off x="-76599" y="15178"/>
            <a:ext cx="12188932" cy="6856614"/>
          </a:xfrm>
          <a:prstGeom prst="rect">
            <a:avLst/>
          </a:prstGeom>
        </p:spPr>
      </p:pic>
      <p:sp>
        <p:nvSpPr>
          <p:cNvPr id="2" name="Título 1">
            <a:extLst>
              <a:ext uri="{FF2B5EF4-FFF2-40B4-BE49-F238E27FC236}">
                <a16:creationId xmlns:a16="http://schemas.microsoft.com/office/drawing/2014/main" id="{7E50005B-9FBF-47AD-B99E-A0C114C3481D}"/>
              </a:ext>
            </a:extLst>
          </p:cNvPr>
          <p:cNvSpPr>
            <a:spLocks noGrp="1"/>
          </p:cNvSpPr>
          <p:nvPr>
            <p:ph type="ctrTitle"/>
          </p:nvPr>
        </p:nvSpPr>
        <p:spPr>
          <a:xfrm>
            <a:off x="996276" y="744910"/>
            <a:ext cx="10043182" cy="2056618"/>
          </a:xfrm>
        </p:spPr>
        <p:txBody>
          <a:bodyPr anchor="b">
            <a:normAutofit/>
          </a:bodyPr>
          <a:lstStyle/>
          <a:p>
            <a:r>
              <a:rPr lang="es-MX" sz="5400" dirty="0">
                <a:solidFill>
                  <a:srgbClr val="FFFFFF"/>
                </a:solidFill>
              </a:rPr>
              <a:t>KHAN NETWOR PROCESS</a:t>
            </a:r>
          </a:p>
        </p:txBody>
      </p:sp>
      <p:sp>
        <p:nvSpPr>
          <p:cNvPr id="3" name="Subtítulo 2">
            <a:extLst>
              <a:ext uri="{FF2B5EF4-FFF2-40B4-BE49-F238E27FC236}">
                <a16:creationId xmlns:a16="http://schemas.microsoft.com/office/drawing/2014/main" id="{E2F7646D-3203-45F6-BD2F-2D5AEFA40936}"/>
              </a:ext>
            </a:extLst>
          </p:cNvPr>
          <p:cNvSpPr>
            <a:spLocks noGrp="1"/>
          </p:cNvSpPr>
          <p:nvPr>
            <p:ph type="subTitle" idx="1"/>
          </p:nvPr>
        </p:nvSpPr>
        <p:spPr>
          <a:xfrm>
            <a:off x="1191988" y="3474348"/>
            <a:ext cx="9781327" cy="2056617"/>
          </a:xfrm>
        </p:spPr>
        <p:txBody>
          <a:bodyPr anchor="t">
            <a:normAutofit/>
          </a:bodyPr>
          <a:lstStyle/>
          <a:p>
            <a:r>
              <a:rPr lang="es-MX" sz="2200" dirty="0">
                <a:solidFill>
                  <a:srgbClr val="FFFFFF"/>
                </a:solidFill>
              </a:rPr>
              <a:t>CUANANEMI CUANALO MARIO ALBERTO </a:t>
            </a:r>
          </a:p>
          <a:p>
            <a:r>
              <a:rPr lang="es-MX" sz="2200" dirty="0">
                <a:solidFill>
                  <a:srgbClr val="FFFFFF"/>
                </a:solidFill>
              </a:rPr>
              <a:t>FERMIN CRUZ ERIK </a:t>
            </a:r>
          </a:p>
          <a:p>
            <a:r>
              <a:rPr lang="es-MX" sz="2200" dirty="0">
                <a:solidFill>
                  <a:srgbClr val="FFFFFF"/>
                </a:solidFill>
              </a:rPr>
              <a:t>GUTIERREZ ARELLANO RAFAEL</a:t>
            </a:r>
          </a:p>
          <a:p>
            <a:r>
              <a:rPr lang="es-MX" sz="2200" dirty="0">
                <a:solidFill>
                  <a:srgbClr val="FFFFFF"/>
                </a:solidFill>
              </a:rPr>
              <a:t>PEREZ ARMAS FAUSTO ISAAC </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7020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383331F-E929-40D0-A01A-63FC0F77992A}"/>
              </a:ext>
            </a:extLst>
          </p:cNvPr>
          <p:cNvPicPr>
            <a:picLocks noChangeAspect="1"/>
          </p:cNvPicPr>
          <p:nvPr/>
        </p:nvPicPr>
        <p:blipFill rotWithShape="1">
          <a:blip r:embed="rId2">
            <a:alphaModFix amt="70000"/>
          </a:blip>
          <a:srcRect t="15726" r="-1" b="-1"/>
          <a:stretch/>
        </p:blipFill>
        <p:spPr>
          <a:xfrm>
            <a:off x="3068" y="0"/>
            <a:ext cx="12188932" cy="6856614"/>
          </a:xfrm>
          <a:prstGeom prst="rect">
            <a:avLst/>
          </a:prstGeom>
        </p:spPr>
      </p:pic>
      <p:sp>
        <p:nvSpPr>
          <p:cNvPr id="2" name="Título 1">
            <a:extLst>
              <a:ext uri="{FF2B5EF4-FFF2-40B4-BE49-F238E27FC236}">
                <a16:creationId xmlns:a16="http://schemas.microsoft.com/office/drawing/2014/main" id="{3A370094-5DD0-4106-A183-840C0961DFD0}"/>
              </a:ext>
            </a:extLst>
          </p:cNvPr>
          <p:cNvSpPr>
            <a:spLocks noGrp="1"/>
          </p:cNvSpPr>
          <p:nvPr>
            <p:ph type="title"/>
          </p:nvPr>
        </p:nvSpPr>
        <p:spPr>
          <a:xfrm>
            <a:off x="838200" y="707542"/>
            <a:ext cx="10515600" cy="1325563"/>
          </a:xfrm>
        </p:spPr>
        <p:txBody>
          <a:bodyPr>
            <a:noAutofit/>
          </a:bodyPr>
          <a:lstStyle/>
          <a:p>
            <a:pPr algn="just"/>
            <a:r>
              <a:rPr lang="es-MX" sz="2400" dirty="0">
                <a:latin typeface="+mn-lt"/>
                <a:cs typeface="Arial" panose="020B0604020202020204" pitchFamily="34" charset="0"/>
              </a:rPr>
              <a:t>El cabezal solo podrá reproducir en las celdas de la cinta aquello que se haya señalado previamente en tal sistema, por lo que un cálculo requerirá el espectro completo de números (de 0 a 9).</a:t>
            </a:r>
            <a:br>
              <a:rPr lang="es-MX" sz="2400" dirty="0">
                <a:latin typeface="+mn-lt"/>
                <a:cs typeface="Arial" panose="020B0604020202020204" pitchFamily="34" charset="0"/>
              </a:rPr>
            </a:br>
            <a:endParaRPr lang="es-MX" sz="2400" dirty="0">
              <a:latin typeface="+mn-lt"/>
            </a:endParaRPr>
          </a:p>
        </p:txBody>
      </p:sp>
      <p:pic>
        <p:nvPicPr>
          <p:cNvPr id="4" name="Marcador de contenido 4">
            <a:extLst>
              <a:ext uri="{FF2B5EF4-FFF2-40B4-BE49-F238E27FC236}">
                <a16:creationId xmlns:a16="http://schemas.microsoft.com/office/drawing/2014/main" id="{B6E4D5A5-BDE7-4095-9D6A-311CC3621B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9591" y="2133600"/>
            <a:ext cx="6172817" cy="40163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6259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383331F-E929-40D0-A01A-63FC0F77992A}"/>
              </a:ext>
            </a:extLst>
          </p:cNvPr>
          <p:cNvPicPr>
            <a:picLocks noChangeAspect="1"/>
          </p:cNvPicPr>
          <p:nvPr/>
        </p:nvPicPr>
        <p:blipFill rotWithShape="1">
          <a:blip r:embed="rId2">
            <a:alphaModFix amt="70000"/>
          </a:blip>
          <a:srcRect t="15726" r="-1" b="-1"/>
          <a:stretch/>
        </p:blipFill>
        <p:spPr>
          <a:xfrm>
            <a:off x="3068" y="0"/>
            <a:ext cx="12188932" cy="6856614"/>
          </a:xfrm>
          <a:prstGeom prst="rect">
            <a:avLst/>
          </a:prstGeom>
        </p:spPr>
      </p:pic>
      <p:sp>
        <p:nvSpPr>
          <p:cNvPr id="2" name="Título 1">
            <a:extLst>
              <a:ext uri="{FF2B5EF4-FFF2-40B4-BE49-F238E27FC236}">
                <a16:creationId xmlns:a16="http://schemas.microsoft.com/office/drawing/2014/main" id="{3A370094-5DD0-4106-A183-840C0961DFD0}"/>
              </a:ext>
            </a:extLst>
          </p:cNvPr>
          <p:cNvSpPr>
            <a:spLocks noGrp="1"/>
          </p:cNvSpPr>
          <p:nvPr>
            <p:ph type="title"/>
          </p:nvPr>
        </p:nvSpPr>
        <p:spPr>
          <a:xfrm>
            <a:off x="838200" y="707542"/>
            <a:ext cx="10515600" cy="1325563"/>
          </a:xfrm>
        </p:spPr>
        <p:txBody>
          <a:bodyPr>
            <a:noAutofit/>
          </a:bodyPr>
          <a:lstStyle/>
          <a:p>
            <a:pPr algn="just"/>
            <a:r>
              <a:rPr lang="es-MX" sz="2400" dirty="0">
                <a:latin typeface="+mn-lt"/>
                <a:cs typeface="Arial" panose="020B0604020202020204" pitchFamily="34" charset="0"/>
              </a:rPr>
              <a:t>AUTOMATA</a:t>
            </a:r>
            <a:br>
              <a:rPr lang="es-MX" sz="2400" dirty="0">
                <a:latin typeface="+mn-lt"/>
                <a:cs typeface="Arial" panose="020B0604020202020204" pitchFamily="34" charset="0"/>
              </a:rPr>
            </a:br>
            <a:r>
              <a:rPr lang="es-MX" sz="2400" dirty="0">
                <a:latin typeface="+mn-lt"/>
                <a:cs typeface="Arial" panose="020B0604020202020204" pitchFamily="34" charset="0"/>
              </a:rPr>
              <a:t>K.N.P.</a:t>
            </a:r>
            <a:br>
              <a:rPr lang="es-MX" sz="2400" dirty="0">
                <a:latin typeface="+mn-lt"/>
                <a:cs typeface="Arial" panose="020B0604020202020204" pitchFamily="34" charset="0"/>
              </a:rPr>
            </a:br>
            <a:endParaRPr lang="es-MX" sz="2400" dirty="0">
              <a:latin typeface="+mn-lt"/>
            </a:endParaRPr>
          </a:p>
        </p:txBody>
      </p:sp>
      <p:pic>
        <p:nvPicPr>
          <p:cNvPr id="7" name="Marcador de contenido 6">
            <a:extLst>
              <a:ext uri="{FF2B5EF4-FFF2-40B4-BE49-F238E27FC236}">
                <a16:creationId xmlns:a16="http://schemas.microsoft.com/office/drawing/2014/main" id="{9094C6D1-9A0F-44B8-88FF-01910CA7C401}"/>
              </a:ext>
            </a:extLst>
          </p:cNvPr>
          <p:cNvPicPr>
            <a:picLocks noGrp="1" noChangeAspect="1"/>
          </p:cNvPicPr>
          <p:nvPr>
            <p:ph idx="1"/>
          </p:nvPr>
        </p:nvPicPr>
        <p:blipFill>
          <a:blip r:embed="rId3"/>
          <a:stretch>
            <a:fillRect/>
          </a:stretch>
        </p:blipFill>
        <p:spPr>
          <a:xfrm>
            <a:off x="1377813" y="1799120"/>
            <a:ext cx="3985483" cy="4351338"/>
          </a:xfrm>
          <a:prstGeom prst="rect">
            <a:avLst/>
          </a:prstGeom>
        </p:spPr>
      </p:pic>
      <p:pic>
        <p:nvPicPr>
          <p:cNvPr id="1026" name="Picture 2" descr="What is kanban ? And what are the different types">
            <a:extLst>
              <a:ext uri="{FF2B5EF4-FFF2-40B4-BE49-F238E27FC236}">
                <a16:creationId xmlns:a16="http://schemas.microsoft.com/office/drawing/2014/main" id="{D79DA360-8663-4B37-B8A0-E0F54BADA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1002" y="2145989"/>
            <a:ext cx="4876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245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6F545459-B96E-403D-92BF-2E327E1B1282}"/>
              </a:ext>
            </a:extLst>
          </p:cNvPr>
          <p:cNvPicPr>
            <a:picLocks noChangeAspect="1"/>
          </p:cNvPicPr>
          <p:nvPr/>
        </p:nvPicPr>
        <p:blipFill rotWithShape="1">
          <a:blip r:embed="rId2">
            <a:alphaModFix amt="70000"/>
          </a:blip>
          <a:srcRect t="15726" r="-1" b="-1"/>
          <a:stretch/>
        </p:blipFill>
        <p:spPr>
          <a:xfrm>
            <a:off x="3068" y="0"/>
            <a:ext cx="12188932" cy="6856614"/>
          </a:xfrm>
          <a:prstGeom prst="rect">
            <a:avLst/>
          </a:prstGeom>
        </p:spPr>
      </p:pic>
      <p:sp>
        <p:nvSpPr>
          <p:cNvPr id="2" name="Título 1">
            <a:extLst>
              <a:ext uri="{FF2B5EF4-FFF2-40B4-BE49-F238E27FC236}">
                <a16:creationId xmlns:a16="http://schemas.microsoft.com/office/drawing/2014/main" id="{3604AA6B-823D-4807-9BBF-2E27E62DAE4F}"/>
              </a:ext>
            </a:extLst>
          </p:cNvPr>
          <p:cNvSpPr>
            <a:spLocks noGrp="1"/>
          </p:cNvSpPr>
          <p:nvPr>
            <p:ph type="title"/>
          </p:nvPr>
        </p:nvSpPr>
        <p:spPr/>
        <p:txBody>
          <a:bodyPr/>
          <a:lstStyle/>
          <a:p>
            <a:r>
              <a:rPr lang="es-MX" dirty="0"/>
              <a:t>LOGICA DEL AUTOMATA.</a:t>
            </a:r>
          </a:p>
        </p:txBody>
      </p:sp>
      <p:graphicFrame>
        <p:nvGraphicFramePr>
          <p:cNvPr id="6" name="Tabla 4">
            <a:extLst>
              <a:ext uri="{FF2B5EF4-FFF2-40B4-BE49-F238E27FC236}">
                <a16:creationId xmlns:a16="http://schemas.microsoft.com/office/drawing/2014/main" id="{944A778E-CD2F-402B-88D5-1A406CA1CD2A}"/>
              </a:ext>
            </a:extLst>
          </p:cNvPr>
          <p:cNvGraphicFramePr>
            <a:graphicFrameLocks noGrp="1"/>
          </p:cNvGraphicFramePr>
          <p:nvPr>
            <p:extLst>
              <p:ext uri="{D42A27DB-BD31-4B8C-83A1-F6EECF244321}">
                <p14:modId xmlns:p14="http://schemas.microsoft.com/office/powerpoint/2010/main" val="3586227093"/>
              </p:ext>
            </p:extLst>
          </p:nvPr>
        </p:nvGraphicFramePr>
        <p:xfrm>
          <a:off x="3877056" y="2214944"/>
          <a:ext cx="4650230" cy="3337560"/>
        </p:xfrm>
        <a:graphic>
          <a:graphicData uri="http://schemas.openxmlformats.org/drawingml/2006/table">
            <a:tbl>
              <a:tblPr firstRow="1" bandRow="1">
                <a:tableStyleId>{5940675A-B579-460E-94D1-54222C63F5DA}</a:tableStyleId>
              </a:tblPr>
              <a:tblGrid>
                <a:gridCol w="1499616">
                  <a:extLst>
                    <a:ext uri="{9D8B030D-6E8A-4147-A177-3AD203B41FA5}">
                      <a16:colId xmlns:a16="http://schemas.microsoft.com/office/drawing/2014/main" val="2327482527"/>
                    </a:ext>
                  </a:extLst>
                </a:gridCol>
                <a:gridCol w="1706880">
                  <a:extLst>
                    <a:ext uri="{9D8B030D-6E8A-4147-A177-3AD203B41FA5}">
                      <a16:colId xmlns:a16="http://schemas.microsoft.com/office/drawing/2014/main" val="3810239585"/>
                    </a:ext>
                  </a:extLst>
                </a:gridCol>
                <a:gridCol w="1443734">
                  <a:extLst>
                    <a:ext uri="{9D8B030D-6E8A-4147-A177-3AD203B41FA5}">
                      <a16:colId xmlns:a16="http://schemas.microsoft.com/office/drawing/2014/main" val="1973064030"/>
                    </a:ext>
                  </a:extLst>
                </a:gridCol>
              </a:tblGrid>
              <a:tr h="370840">
                <a:tc>
                  <a:txBody>
                    <a:bodyPr/>
                    <a:lstStyle/>
                    <a:p>
                      <a:pPr algn="ctr"/>
                      <a:r>
                        <a:rPr lang="es-MX" dirty="0"/>
                        <a:t>ACTIVIDAD</a:t>
                      </a:r>
                    </a:p>
                  </a:txBody>
                  <a:tcPr/>
                </a:tc>
                <a:tc>
                  <a:txBody>
                    <a:bodyPr/>
                    <a:lstStyle/>
                    <a:p>
                      <a:pPr algn="ctr"/>
                      <a:r>
                        <a:rPr lang="es-MX" dirty="0"/>
                        <a:t>PREDECEDOR </a:t>
                      </a:r>
                    </a:p>
                  </a:txBody>
                  <a:tcPr/>
                </a:tc>
                <a:tc>
                  <a:txBody>
                    <a:bodyPr/>
                    <a:lstStyle/>
                    <a:p>
                      <a:pPr algn="ctr"/>
                      <a:r>
                        <a:rPr lang="es-MX" dirty="0"/>
                        <a:t>DURACION</a:t>
                      </a:r>
                    </a:p>
                  </a:txBody>
                  <a:tcPr/>
                </a:tc>
                <a:extLst>
                  <a:ext uri="{0D108BD9-81ED-4DB2-BD59-A6C34878D82A}">
                    <a16:rowId xmlns:a16="http://schemas.microsoft.com/office/drawing/2014/main" val="3989565759"/>
                  </a:ext>
                </a:extLst>
              </a:tr>
              <a:tr h="370840">
                <a:tc>
                  <a:txBody>
                    <a:bodyPr/>
                    <a:lstStyle/>
                    <a:p>
                      <a:pPr algn="ctr"/>
                      <a:r>
                        <a:rPr lang="es-MX" dirty="0"/>
                        <a:t>A</a:t>
                      </a:r>
                    </a:p>
                  </a:txBody>
                  <a:tcPr/>
                </a:tc>
                <a:tc>
                  <a:txBody>
                    <a:bodyPr/>
                    <a:lstStyle/>
                    <a:p>
                      <a:pPr algn="ctr"/>
                      <a:r>
                        <a:rPr lang="es-MX" dirty="0"/>
                        <a:t>-</a:t>
                      </a:r>
                    </a:p>
                  </a:txBody>
                  <a:tcPr/>
                </a:tc>
                <a:tc>
                  <a:txBody>
                    <a:bodyPr/>
                    <a:lstStyle/>
                    <a:p>
                      <a:pPr algn="ctr"/>
                      <a:r>
                        <a:rPr lang="es-MX" dirty="0"/>
                        <a:t>3</a:t>
                      </a:r>
                    </a:p>
                  </a:txBody>
                  <a:tcPr/>
                </a:tc>
                <a:extLst>
                  <a:ext uri="{0D108BD9-81ED-4DB2-BD59-A6C34878D82A}">
                    <a16:rowId xmlns:a16="http://schemas.microsoft.com/office/drawing/2014/main" val="1894336157"/>
                  </a:ext>
                </a:extLst>
              </a:tr>
              <a:tr h="370840">
                <a:tc>
                  <a:txBody>
                    <a:bodyPr/>
                    <a:lstStyle/>
                    <a:p>
                      <a:pPr algn="ctr"/>
                      <a:r>
                        <a:rPr lang="es-MX" dirty="0"/>
                        <a:t>B</a:t>
                      </a:r>
                    </a:p>
                  </a:txBody>
                  <a:tcPr/>
                </a:tc>
                <a:tc>
                  <a:txBody>
                    <a:bodyPr/>
                    <a:lstStyle/>
                    <a:p>
                      <a:pPr algn="ctr"/>
                      <a:r>
                        <a:rPr lang="es-MX" dirty="0"/>
                        <a:t>A</a:t>
                      </a:r>
                    </a:p>
                  </a:txBody>
                  <a:tcPr/>
                </a:tc>
                <a:tc>
                  <a:txBody>
                    <a:bodyPr/>
                    <a:lstStyle/>
                    <a:p>
                      <a:pPr algn="ctr"/>
                      <a:r>
                        <a:rPr lang="es-MX" dirty="0"/>
                        <a:t>4</a:t>
                      </a:r>
                    </a:p>
                  </a:txBody>
                  <a:tcPr/>
                </a:tc>
                <a:extLst>
                  <a:ext uri="{0D108BD9-81ED-4DB2-BD59-A6C34878D82A}">
                    <a16:rowId xmlns:a16="http://schemas.microsoft.com/office/drawing/2014/main" val="1468298136"/>
                  </a:ext>
                </a:extLst>
              </a:tr>
              <a:tr h="370840">
                <a:tc>
                  <a:txBody>
                    <a:bodyPr/>
                    <a:lstStyle/>
                    <a:p>
                      <a:pPr algn="ctr"/>
                      <a:r>
                        <a:rPr lang="es-MX" dirty="0"/>
                        <a:t>C</a:t>
                      </a:r>
                    </a:p>
                  </a:txBody>
                  <a:tcPr/>
                </a:tc>
                <a:tc>
                  <a:txBody>
                    <a:bodyPr/>
                    <a:lstStyle/>
                    <a:p>
                      <a:pPr algn="ctr"/>
                      <a:r>
                        <a:rPr lang="es-MX" dirty="0"/>
                        <a:t>A</a:t>
                      </a:r>
                    </a:p>
                  </a:txBody>
                  <a:tcPr/>
                </a:tc>
                <a:tc>
                  <a:txBody>
                    <a:bodyPr/>
                    <a:lstStyle/>
                    <a:p>
                      <a:pPr algn="ctr"/>
                      <a:r>
                        <a:rPr lang="es-MX" dirty="0"/>
                        <a:t>2</a:t>
                      </a:r>
                    </a:p>
                  </a:txBody>
                  <a:tcPr/>
                </a:tc>
                <a:extLst>
                  <a:ext uri="{0D108BD9-81ED-4DB2-BD59-A6C34878D82A}">
                    <a16:rowId xmlns:a16="http://schemas.microsoft.com/office/drawing/2014/main" val="4265713918"/>
                  </a:ext>
                </a:extLst>
              </a:tr>
              <a:tr h="370840">
                <a:tc>
                  <a:txBody>
                    <a:bodyPr/>
                    <a:lstStyle/>
                    <a:p>
                      <a:pPr algn="ctr"/>
                      <a:r>
                        <a:rPr lang="es-MX" dirty="0"/>
                        <a:t>D</a:t>
                      </a:r>
                    </a:p>
                  </a:txBody>
                  <a:tcPr/>
                </a:tc>
                <a:tc>
                  <a:txBody>
                    <a:bodyPr/>
                    <a:lstStyle/>
                    <a:p>
                      <a:pPr algn="ctr"/>
                      <a:r>
                        <a:rPr lang="es-MX" dirty="0"/>
                        <a:t>B</a:t>
                      </a:r>
                    </a:p>
                  </a:txBody>
                  <a:tcPr/>
                </a:tc>
                <a:tc>
                  <a:txBody>
                    <a:bodyPr/>
                    <a:lstStyle/>
                    <a:p>
                      <a:pPr algn="ctr"/>
                      <a:r>
                        <a:rPr lang="es-MX" dirty="0"/>
                        <a:t>5</a:t>
                      </a:r>
                    </a:p>
                  </a:txBody>
                  <a:tcPr/>
                </a:tc>
                <a:extLst>
                  <a:ext uri="{0D108BD9-81ED-4DB2-BD59-A6C34878D82A}">
                    <a16:rowId xmlns:a16="http://schemas.microsoft.com/office/drawing/2014/main" val="4233589173"/>
                  </a:ext>
                </a:extLst>
              </a:tr>
              <a:tr h="370840">
                <a:tc>
                  <a:txBody>
                    <a:bodyPr/>
                    <a:lstStyle/>
                    <a:p>
                      <a:pPr algn="ctr"/>
                      <a:r>
                        <a:rPr lang="es-MX" dirty="0"/>
                        <a:t>E</a:t>
                      </a:r>
                    </a:p>
                  </a:txBody>
                  <a:tcPr/>
                </a:tc>
                <a:tc>
                  <a:txBody>
                    <a:bodyPr/>
                    <a:lstStyle/>
                    <a:p>
                      <a:pPr algn="ctr"/>
                      <a:r>
                        <a:rPr lang="es-MX" dirty="0"/>
                        <a:t>C</a:t>
                      </a:r>
                    </a:p>
                  </a:txBody>
                  <a:tcPr/>
                </a:tc>
                <a:tc>
                  <a:txBody>
                    <a:bodyPr/>
                    <a:lstStyle/>
                    <a:p>
                      <a:pPr algn="ctr"/>
                      <a:r>
                        <a:rPr lang="es-MX" dirty="0"/>
                        <a:t>1</a:t>
                      </a:r>
                    </a:p>
                  </a:txBody>
                  <a:tcPr/>
                </a:tc>
                <a:extLst>
                  <a:ext uri="{0D108BD9-81ED-4DB2-BD59-A6C34878D82A}">
                    <a16:rowId xmlns:a16="http://schemas.microsoft.com/office/drawing/2014/main" val="2584556030"/>
                  </a:ext>
                </a:extLst>
              </a:tr>
              <a:tr h="370840">
                <a:tc>
                  <a:txBody>
                    <a:bodyPr/>
                    <a:lstStyle/>
                    <a:p>
                      <a:pPr algn="ctr"/>
                      <a:r>
                        <a:rPr lang="es-MX" dirty="0"/>
                        <a:t>F</a:t>
                      </a:r>
                    </a:p>
                  </a:txBody>
                  <a:tcPr/>
                </a:tc>
                <a:tc>
                  <a:txBody>
                    <a:bodyPr/>
                    <a:lstStyle/>
                    <a:p>
                      <a:pPr algn="ctr"/>
                      <a:r>
                        <a:rPr lang="es-MX" dirty="0"/>
                        <a:t>C</a:t>
                      </a:r>
                    </a:p>
                  </a:txBody>
                  <a:tcPr/>
                </a:tc>
                <a:tc>
                  <a:txBody>
                    <a:bodyPr/>
                    <a:lstStyle/>
                    <a:p>
                      <a:pPr algn="ctr"/>
                      <a:r>
                        <a:rPr lang="es-MX" dirty="0"/>
                        <a:t>2</a:t>
                      </a:r>
                    </a:p>
                  </a:txBody>
                  <a:tcPr/>
                </a:tc>
                <a:extLst>
                  <a:ext uri="{0D108BD9-81ED-4DB2-BD59-A6C34878D82A}">
                    <a16:rowId xmlns:a16="http://schemas.microsoft.com/office/drawing/2014/main" val="1440266388"/>
                  </a:ext>
                </a:extLst>
              </a:tr>
              <a:tr h="370840">
                <a:tc>
                  <a:txBody>
                    <a:bodyPr/>
                    <a:lstStyle/>
                    <a:p>
                      <a:pPr algn="ctr"/>
                      <a:r>
                        <a:rPr lang="es-MX" dirty="0"/>
                        <a:t>G</a:t>
                      </a:r>
                    </a:p>
                  </a:txBody>
                  <a:tcPr/>
                </a:tc>
                <a:tc>
                  <a:txBody>
                    <a:bodyPr/>
                    <a:lstStyle/>
                    <a:p>
                      <a:pPr algn="ctr"/>
                      <a:r>
                        <a:rPr lang="es-MX" dirty="0"/>
                        <a:t>D,E</a:t>
                      </a:r>
                    </a:p>
                  </a:txBody>
                  <a:tcPr/>
                </a:tc>
                <a:tc>
                  <a:txBody>
                    <a:bodyPr/>
                    <a:lstStyle/>
                    <a:p>
                      <a:pPr algn="ctr"/>
                      <a:r>
                        <a:rPr lang="es-MX" dirty="0"/>
                        <a:t>4</a:t>
                      </a:r>
                    </a:p>
                  </a:txBody>
                  <a:tcPr/>
                </a:tc>
                <a:extLst>
                  <a:ext uri="{0D108BD9-81ED-4DB2-BD59-A6C34878D82A}">
                    <a16:rowId xmlns:a16="http://schemas.microsoft.com/office/drawing/2014/main" val="936825275"/>
                  </a:ext>
                </a:extLst>
              </a:tr>
              <a:tr h="370840">
                <a:tc>
                  <a:txBody>
                    <a:bodyPr/>
                    <a:lstStyle/>
                    <a:p>
                      <a:pPr algn="ctr"/>
                      <a:r>
                        <a:rPr lang="es-MX" dirty="0"/>
                        <a:t>H</a:t>
                      </a:r>
                    </a:p>
                  </a:txBody>
                  <a:tcPr/>
                </a:tc>
                <a:tc>
                  <a:txBody>
                    <a:bodyPr/>
                    <a:lstStyle/>
                    <a:p>
                      <a:pPr algn="ctr"/>
                      <a:r>
                        <a:rPr lang="es-MX" dirty="0"/>
                        <a:t>F,G</a:t>
                      </a:r>
                    </a:p>
                  </a:txBody>
                  <a:tcPr/>
                </a:tc>
                <a:tc>
                  <a:txBody>
                    <a:bodyPr/>
                    <a:lstStyle/>
                    <a:p>
                      <a:pPr algn="ctr"/>
                      <a:r>
                        <a:rPr lang="es-MX" dirty="0"/>
                        <a:t>3</a:t>
                      </a:r>
                    </a:p>
                  </a:txBody>
                  <a:tcPr/>
                </a:tc>
                <a:extLst>
                  <a:ext uri="{0D108BD9-81ED-4DB2-BD59-A6C34878D82A}">
                    <a16:rowId xmlns:a16="http://schemas.microsoft.com/office/drawing/2014/main" val="3415963172"/>
                  </a:ext>
                </a:extLst>
              </a:tr>
            </a:tbl>
          </a:graphicData>
        </a:graphic>
      </p:graphicFrame>
    </p:spTree>
    <p:extLst>
      <p:ext uri="{BB962C8B-B14F-4D97-AF65-F5344CB8AC3E}">
        <p14:creationId xmlns:p14="http://schemas.microsoft.com/office/powerpoint/2010/main" val="114749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3">
            <a:extLst>
              <a:ext uri="{FF2B5EF4-FFF2-40B4-BE49-F238E27FC236}">
                <a16:creationId xmlns:a16="http://schemas.microsoft.com/office/drawing/2014/main" id="{DC5CAFDD-EC69-4CBB-A791-3BA3AB9B7B04}"/>
              </a:ext>
            </a:extLst>
          </p:cNvPr>
          <p:cNvPicPr>
            <a:picLocks noChangeAspect="1"/>
          </p:cNvPicPr>
          <p:nvPr/>
        </p:nvPicPr>
        <p:blipFill rotWithShape="1">
          <a:blip r:embed="rId2">
            <a:alphaModFix amt="70000"/>
          </a:blip>
          <a:srcRect t="15726" r="-1" b="-1"/>
          <a:stretch/>
        </p:blipFill>
        <p:spPr>
          <a:xfrm>
            <a:off x="3068" y="-13252"/>
            <a:ext cx="12188932" cy="6856614"/>
          </a:xfrm>
          <a:prstGeom prst="rect">
            <a:avLst/>
          </a:prstGeom>
        </p:spPr>
      </p:pic>
      <p:graphicFrame>
        <p:nvGraphicFramePr>
          <p:cNvPr id="4" name="Tabla 4">
            <a:extLst>
              <a:ext uri="{FF2B5EF4-FFF2-40B4-BE49-F238E27FC236}">
                <a16:creationId xmlns:a16="http://schemas.microsoft.com/office/drawing/2014/main" id="{9C9BFAF7-1C6E-47DE-91FA-3CE51B0F666B}"/>
              </a:ext>
            </a:extLst>
          </p:cNvPr>
          <p:cNvGraphicFramePr>
            <a:graphicFrameLocks noGrp="1"/>
          </p:cNvGraphicFramePr>
          <p:nvPr>
            <p:extLst>
              <p:ext uri="{D42A27DB-BD31-4B8C-83A1-F6EECF244321}">
                <p14:modId xmlns:p14="http://schemas.microsoft.com/office/powerpoint/2010/main" val="1543328208"/>
              </p:ext>
            </p:extLst>
          </p:nvPr>
        </p:nvGraphicFramePr>
        <p:xfrm>
          <a:off x="256032" y="97874"/>
          <a:ext cx="1552446" cy="741680"/>
        </p:xfrm>
        <a:graphic>
          <a:graphicData uri="http://schemas.openxmlformats.org/drawingml/2006/table">
            <a:tbl>
              <a:tblPr firstRow="1" bandRow="1">
                <a:tableStyleId>{5940675A-B579-460E-94D1-54222C63F5DA}</a:tableStyleId>
              </a:tblPr>
              <a:tblGrid>
                <a:gridCol w="517482">
                  <a:extLst>
                    <a:ext uri="{9D8B030D-6E8A-4147-A177-3AD203B41FA5}">
                      <a16:colId xmlns:a16="http://schemas.microsoft.com/office/drawing/2014/main" val="3366191806"/>
                    </a:ext>
                  </a:extLst>
                </a:gridCol>
                <a:gridCol w="517482">
                  <a:extLst>
                    <a:ext uri="{9D8B030D-6E8A-4147-A177-3AD203B41FA5}">
                      <a16:colId xmlns:a16="http://schemas.microsoft.com/office/drawing/2014/main" val="3008776352"/>
                    </a:ext>
                  </a:extLst>
                </a:gridCol>
                <a:gridCol w="517482">
                  <a:extLst>
                    <a:ext uri="{9D8B030D-6E8A-4147-A177-3AD203B41FA5}">
                      <a16:colId xmlns:a16="http://schemas.microsoft.com/office/drawing/2014/main" val="3400595932"/>
                    </a:ext>
                  </a:extLst>
                </a:gridCol>
              </a:tblGrid>
              <a:tr h="370840">
                <a:tc>
                  <a:txBody>
                    <a:bodyPr/>
                    <a:lstStyle/>
                    <a:p>
                      <a:r>
                        <a:rPr lang="es-MX" dirty="0"/>
                        <a:t>ES</a:t>
                      </a:r>
                    </a:p>
                  </a:txBody>
                  <a:tcPr/>
                </a:tc>
                <a:tc>
                  <a:txBody>
                    <a:bodyPr/>
                    <a:lstStyle/>
                    <a:p>
                      <a:r>
                        <a:rPr lang="es-MX" dirty="0"/>
                        <a:t>AC</a:t>
                      </a:r>
                    </a:p>
                  </a:txBody>
                  <a:tcPr/>
                </a:tc>
                <a:tc>
                  <a:txBody>
                    <a:bodyPr/>
                    <a:lstStyle/>
                    <a:p>
                      <a:r>
                        <a:rPr lang="es-MX" dirty="0"/>
                        <a:t>EF</a:t>
                      </a:r>
                    </a:p>
                  </a:txBody>
                  <a:tcPr/>
                </a:tc>
                <a:extLst>
                  <a:ext uri="{0D108BD9-81ED-4DB2-BD59-A6C34878D82A}">
                    <a16:rowId xmlns:a16="http://schemas.microsoft.com/office/drawing/2014/main" val="2237022760"/>
                  </a:ext>
                </a:extLst>
              </a:tr>
              <a:tr h="370840">
                <a:tc>
                  <a:txBody>
                    <a:bodyPr/>
                    <a:lstStyle/>
                    <a:p>
                      <a:r>
                        <a:rPr lang="es-MX" dirty="0"/>
                        <a:t>ES</a:t>
                      </a:r>
                    </a:p>
                  </a:txBody>
                  <a:tcPr/>
                </a:tc>
                <a:tc>
                  <a:txBody>
                    <a:bodyPr/>
                    <a:lstStyle/>
                    <a:p>
                      <a:r>
                        <a:rPr lang="es-MX" dirty="0"/>
                        <a:t>AC</a:t>
                      </a:r>
                    </a:p>
                  </a:txBody>
                  <a:tcPr/>
                </a:tc>
                <a:tc>
                  <a:txBody>
                    <a:bodyPr/>
                    <a:lstStyle/>
                    <a:p>
                      <a:r>
                        <a:rPr lang="es-MX" dirty="0"/>
                        <a:t>EF</a:t>
                      </a:r>
                    </a:p>
                  </a:txBody>
                  <a:tcPr/>
                </a:tc>
                <a:extLst>
                  <a:ext uri="{0D108BD9-81ED-4DB2-BD59-A6C34878D82A}">
                    <a16:rowId xmlns:a16="http://schemas.microsoft.com/office/drawing/2014/main" val="2780561453"/>
                  </a:ext>
                </a:extLst>
              </a:tr>
            </a:tbl>
          </a:graphicData>
        </a:graphic>
      </p:graphicFrame>
      <p:graphicFrame>
        <p:nvGraphicFramePr>
          <p:cNvPr id="5" name="Tabla 4">
            <a:extLst>
              <a:ext uri="{FF2B5EF4-FFF2-40B4-BE49-F238E27FC236}">
                <a16:creationId xmlns:a16="http://schemas.microsoft.com/office/drawing/2014/main" id="{5A2B8365-A557-4F7C-9E5E-9A76A940F02A}"/>
              </a:ext>
            </a:extLst>
          </p:cNvPr>
          <p:cNvGraphicFramePr>
            <a:graphicFrameLocks noGrp="1"/>
          </p:cNvGraphicFramePr>
          <p:nvPr>
            <p:extLst>
              <p:ext uri="{D42A27DB-BD31-4B8C-83A1-F6EECF244321}">
                <p14:modId xmlns:p14="http://schemas.microsoft.com/office/powerpoint/2010/main" val="1016486305"/>
              </p:ext>
            </p:extLst>
          </p:nvPr>
        </p:nvGraphicFramePr>
        <p:xfrm>
          <a:off x="375921" y="3180418"/>
          <a:ext cx="1552446" cy="741680"/>
        </p:xfrm>
        <a:graphic>
          <a:graphicData uri="http://schemas.openxmlformats.org/drawingml/2006/table">
            <a:tbl>
              <a:tblPr firstRow="1" bandRow="1">
                <a:tableStyleId>{5940675A-B579-460E-94D1-54222C63F5DA}</a:tableStyleId>
              </a:tblPr>
              <a:tblGrid>
                <a:gridCol w="517482">
                  <a:extLst>
                    <a:ext uri="{9D8B030D-6E8A-4147-A177-3AD203B41FA5}">
                      <a16:colId xmlns:a16="http://schemas.microsoft.com/office/drawing/2014/main" val="3366191806"/>
                    </a:ext>
                  </a:extLst>
                </a:gridCol>
                <a:gridCol w="517482">
                  <a:extLst>
                    <a:ext uri="{9D8B030D-6E8A-4147-A177-3AD203B41FA5}">
                      <a16:colId xmlns:a16="http://schemas.microsoft.com/office/drawing/2014/main" val="3008776352"/>
                    </a:ext>
                  </a:extLst>
                </a:gridCol>
                <a:gridCol w="517482">
                  <a:extLst>
                    <a:ext uri="{9D8B030D-6E8A-4147-A177-3AD203B41FA5}">
                      <a16:colId xmlns:a16="http://schemas.microsoft.com/office/drawing/2014/main" val="3400595932"/>
                    </a:ext>
                  </a:extLst>
                </a:gridCol>
              </a:tblGrid>
              <a:tr h="370840">
                <a:tc>
                  <a:txBody>
                    <a:bodyPr/>
                    <a:lstStyle/>
                    <a:p>
                      <a:r>
                        <a:rPr lang="es-MX" dirty="0"/>
                        <a:t>0</a:t>
                      </a:r>
                    </a:p>
                  </a:txBody>
                  <a:tcPr/>
                </a:tc>
                <a:tc>
                  <a:txBody>
                    <a:bodyPr/>
                    <a:lstStyle/>
                    <a:p>
                      <a:r>
                        <a:rPr lang="es-MX" dirty="0"/>
                        <a:t>A</a:t>
                      </a:r>
                    </a:p>
                  </a:txBody>
                  <a:tcPr/>
                </a:tc>
                <a:tc>
                  <a:txBody>
                    <a:bodyPr/>
                    <a:lstStyle/>
                    <a:p>
                      <a:r>
                        <a:rPr lang="es-MX" dirty="0"/>
                        <a:t>3</a:t>
                      </a:r>
                    </a:p>
                  </a:txBody>
                  <a:tcPr/>
                </a:tc>
                <a:extLst>
                  <a:ext uri="{0D108BD9-81ED-4DB2-BD59-A6C34878D82A}">
                    <a16:rowId xmlns:a16="http://schemas.microsoft.com/office/drawing/2014/main" val="2237022760"/>
                  </a:ext>
                </a:extLst>
              </a:tr>
              <a:tr h="370840">
                <a:tc>
                  <a:txBody>
                    <a:bodyPr/>
                    <a:lstStyle/>
                    <a:p>
                      <a:r>
                        <a:rPr lang="es-MX" dirty="0"/>
                        <a:t>0</a:t>
                      </a:r>
                    </a:p>
                  </a:txBody>
                  <a:tcPr/>
                </a:tc>
                <a:tc>
                  <a:txBody>
                    <a:bodyPr/>
                    <a:lstStyle/>
                    <a:p>
                      <a:r>
                        <a:rPr lang="es-MX" dirty="0"/>
                        <a:t>3</a:t>
                      </a:r>
                    </a:p>
                  </a:txBody>
                  <a:tcPr/>
                </a:tc>
                <a:tc>
                  <a:txBody>
                    <a:bodyPr/>
                    <a:lstStyle/>
                    <a:p>
                      <a:r>
                        <a:rPr lang="es-MX" dirty="0"/>
                        <a:t>3</a:t>
                      </a:r>
                    </a:p>
                  </a:txBody>
                  <a:tcPr/>
                </a:tc>
                <a:extLst>
                  <a:ext uri="{0D108BD9-81ED-4DB2-BD59-A6C34878D82A}">
                    <a16:rowId xmlns:a16="http://schemas.microsoft.com/office/drawing/2014/main" val="2780561453"/>
                  </a:ext>
                </a:extLst>
              </a:tr>
            </a:tbl>
          </a:graphicData>
        </a:graphic>
      </p:graphicFrame>
      <p:graphicFrame>
        <p:nvGraphicFramePr>
          <p:cNvPr id="6" name="Tabla 4">
            <a:extLst>
              <a:ext uri="{FF2B5EF4-FFF2-40B4-BE49-F238E27FC236}">
                <a16:creationId xmlns:a16="http://schemas.microsoft.com/office/drawing/2014/main" id="{9E0EFB03-FBAA-4327-9502-40A91FDBCDCD}"/>
              </a:ext>
            </a:extLst>
          </p:cNvPr>
          <p:cNvGraphicFramePr>
            <a:graphicFrameLocks noGrp="1"/>
          </p:cNvGraphicFramePr>
          <p:nvPr>
            <p:extLst>
              <p:ext uri="{D42A27DB-BD31-4B8C-83A1-F6EECF244321}">
                <p14:modId xmlns:p14="http://schemas.microsoft.com/office/powerpoint/2010/main" val="2555054856"/>
              </p:ext>
            </p:extLst>
          </p:nvPr>
        </p:nvGraphicFramePr>
        <p:xfrm>
          <a:off x="2887467" y="4603497"/>
          <a:ext cx="1552446" cy="741680"/>
        </p:xfrm>
        <a:graphic>
          <a:graphicData uri="http://schemas.openxmlformats.org/drawingml/2006/table">
            <a:tbl>
              <a:tblPr firstRow="1" bandRow="1">
                <a:tableStyleId>{5940675A-B579-460E-94D1-54222C63F5DA}</a:tableStyleId>
              </a:tblPr>
              <a:tblGrid>
                <a:gridCol w="517482">
                  <a:extLst>
                    <a:ext uri="{9D8B030D-6E8A-4147-A177-3AD203B41FA5}">
                      <a16:colId xmlns:a16="http://schemas.microsoft.com/office/drawing/2014/main" val="3366191806"/>
                    </a:ext>
                  </a:extLst>
                </a:gridCol>
                <a:gridCol w="517482">
                  <a:extLst>
                    <a:ext uri="{9D8B030D-6E8A-4147-A177-3AD203B41FA5}">
                      <a16:colId xmlns:a16="http://schemas.microsoft.com/office/drawing/2014/main" val="3008776352"/>
                    </a:ext>
                  </a:extLst>
                </a:gridCol>
                <a:gridCol w="517482">
                  <a:extLst>
                    <a:ext uri="{9D8B030D-6E8A-4147-A177-3AD203B41FA5}">
                      <a16:colId xmlns:a16="http://schemas.microsoft.com/office/drawing/2014/main" val="3400595932"/>
                    </a:ext>
                  </a:extLst>
                </a:gridCol>
              </a:tblGrid>
              <a:tr h="370840">
                <a:tc>
                  <a:txBody>
                    <a:bodyPr/>
                    <a:lstStyle/>
                    <a:p>
                      <a:r>
                        <a:rPr lang="es-MX" dirty="0"/>
                        <a:t>3</a:t>
                      </a:r>
                    </a:p>
                  </a:txBody>
                  <a:tcPr/>
                </a:tc>
                <a:tc>
                  <a:txBody>
                    <a:bodyPr/>
                    <a:lstStyle/>
                    <a:p>
                      <a:r>
                        <a:rPr lang="es-MX" dirty="0"/>
                        <a:t>C</a:t>
                      </a:r>
                    </a:p>
                  </a:txBody>
                  <a:tcPr/>
                </a:tc>
                <a:tc>
                  <a:txBody>
                    <a:bodyPr/>
                    <a:lstStyle/>
                    <a:p>
                      <a:r>
                        <a:rPr lang="es-MX" dirty="0"/>
                        <a:t>5</a:t>
                      </a:r>
                    </a:p>
                  </a:txBody>
                  <a:tcPr/>
                </a:tc>
                <a:extLst>
                  <a:ext uri="{0D108BD9-81ED-4DB2-BD59-A6C34878D82A}">
                    <a16:rowId xmlns:a16="http://schemas.microsoft.com/office/drawing/2014/main" val="2237022760"/>
                  </a:ext>
                </a:extLst>
              </a:tr>
              <a:tr h="370840">
                <a:tc>
                  <a:txBody>
                    <a:bodyPr/>
                    <a:lstStyle/>
                    <a:p>
                      <a:r>
                        <a:rPr lang="es-MX" dirty="0"/>
                        <a:t>9</a:t>
                      </a:r>
                    </a:p>
                  </a:txBody>
                  <a:tcPr/>
                </a:tc>
                <a:tc>
                  <a:txBody>
                    <a:bodyPr/>
                    <a:lstStyle/>
                    <a:p>
                      <a:r>
                        <a:rPr lang="es-MX" dirty="0"/>
                        <a:t>2</a:t>
                      </a:r>
                    </a:p>
                  </a:txBody>
                  <a:tcPr/>
                </a:tc>
                <a:tc>
                  <a:txBody>
                    <a:bodyPr/>
                    <a:lstStyle/>
                    <a:p>
                      <a:r>
                        <a:rPr lang="es-MX" dirty="0"/>
                        <a:t>11</a:t>
                      </a:r>
                    </a:p>
                  </a:txBody>
                  <a:tcPr/>
                </a:tc>
                <a:extLst>
                  <a:ext uri="{0D108BD9-81ED-4DB2-BD59-A6C34878D82A}">
                    <a16:rowId xmlns:a16="http://schemas.microsoft.com/office/drawing/2014/main" val="2780561453"/>
                  </a:ext>
                </a:extLst>
              </a:tr>
            </a:tbl>
          </a:graphicData>
        </a:graphic>
      </p:graphicFrame>
      <p:graphicFrame>
        <p:nvGraphicFramePr>
          <p:cNvPr id="7" name="Tabla 4">
            <a:extLst>
              <a:ext uri="{FF2B5EF4-FFF2-40B4-BE49-F238E27FC236}">
                <a16:creationId xmlns:a16="http://schemas.microsoft.com/office/drawing/2014/main" id="{3C265DDC-B865-4B37-BD46-613C680B1EFD}"/>
              </a:ext>
            </a:extLst>
          </p:cNvPr>
          <p:cNvGraphicFramePr>
            <a:graphicFrameLocks noGrp="1"/>
          </p:cNvGraphicFramePr>
          <p:nvPr>
            <p:extLst>
              <p:ext uri="{D42A27DB-BD31-4B8C-83A1-F6EECF244321}">
                <p14:modId xmlns:p14="http://schemas.microsoft.com/office/powerpoint/2010/main" val="3918405666"/>
              </p:ext>
            </p:extLst>
          </p:nvPr>
        </p:nvGraphicFramePr>
        <p:xfrm>
          <a:off x="2420112" y="1591224"/>
          <a:ext cx="1552446" cy="741680"/>
        </p:xfrm>
        <a:graphic>
          <a:graphicData uri="http://schemas.openxmlformats.org/drawingml/2006/table">
            <a:tbl>
              <a:tblPr firstRow="1" bandRow="1">
                <a:tableStyleId>{5940675A-B579-460E-94D1-54222C63F5DA}</a:tableStyleId>
              </a:tblPr>
              <a:tblGrid>
                <a:gridCol w="517482">
                  <a:extLst>
                    <a:ext uri="{9D8B030D-6E8A-4147-A177-3AD203B41FA5}">
                      <a16:colId xmlns:a16="http://schemas.microsoft.com/office/drawing/2014/main" val="3366191806"/>
                    </a:ext>
                  </a:extLst>
                </a:gridCol>
                <a:gridCol w="517482">
                  <a:extLst>
                    <a:ext uri="{9D8B030D-6E8A-4147-A177-3AD203B41FA5}">
                      <a16:colId xmlns:a16="http://schemas.microsoft.com/office/drawing/2014/main" val="3008776352"/>
                    </a:ext>
                  </a:extLst>
                </a:gridCol>
                <a:gridCol w="517482">
                  <a:extLst>
                    <a:ext uri="{9D8B030D-6E8A-4147-A177-3AD203B41FA5}">
                      <a16:colId xmlns:a16="http://schemas.microsoft.com/office/drawing/2014/main" val="3400595932"/>
                    </a:ext>
                  </a:extLst>
                </a:gridCol>
              </a:tblGrid>
              <a:tr h="370840">
                <a:tc>
                  <a:txBody>
                    <a:bodyPr/>
                    <a:lstStyle/>
                    <a:p>
                      <a:r>
                        <a:rPr lang="es-MX" dirty="0"/>
                        <a:t>3</a:t>
                      </a:r>
                    </a:p>
                  </a:txBody>
                  <a:tcPr/>
                </a:tc>
                <a:tc>
                  <a:txBody>
                    <a:bodyPr/>
                    <a:lstStyle/>
                    <a:p>
                      <a:r>
                        <a:rPr lang="es-MX" dirty="0"/>
                        <a:t>B</a:t>
                      </a:r>
                    </a:p>
                  </a:txBody>
                  <a:tcPr/>
                </a:tc>
                <a:tc>
                  <a:txBody>
                    <a:bodyPr/>
                    <a:lstStyle/>
                    <a:p>
                      <a:r>
                        <a:rPr lang="es-MX" dirty="0"/>
                        <a:t>7</a:t>
                      </a:r>
                    </a:p>
                  </a:txBody>
                  <a:tcPr/>
                </a:tc>
                <a:extLst>
                  <a:ext uri="{0D108BD9-81ED-4DB2-BD59-A6C34878D82A}">
                    <a16:rowId xmlns:a16="http://schemas.microsoft.com/office/drawing/2014/main" val="2237022760"/>
                  </a:ext>
                </a:extLst>
              </a:tr>
              <a:tr h="370840">
                <a:tc>
                  <a:txBody>
                    <a:bodyPr/>
                    <a:lstStyle/>
                    <a:p>
                      <a:r>
                        <a:rPr lang="es-MX" dirty="0"/>
                        <a:t>3</a:t>
                      </a:r>
                    </a:p>
                  </a:txBody>
                  <a:tcPr/>
                </a:tc>
                <a:tc>
                  <a:txBody>
                    <a:bodyPr/>
                    <a:lstStyle/>
                    <a:p>
                      <a:r>
                        <a:rPr lang="es-MX" dirty="0"/>
                        <a:t>4</a:t>
                      </a:r>
                    </a:p>
                  </a:txBody>
                  <a:tcPr/>
                </a:tc>
                <a:tc>
                  <a:txBody>
                    <a:bodyPr/>
                    <a:lstStyle/>
                    <a:p>
                      <a:r>
                        <a:rPr lang="es-MX" dirty="0"/>
                        <a:t>7</a:t>
                      </a:r>
                    </a:p>
                  </a:txBody>
                  <a:tcPr/>
                </a:tc>
                <a:extLst>
                  <a:ext uri="{0D108BD9-81ED-4DB2-BD59-A6C34878D82A}">
                    <a16:rowId xmlns:a16="http://schemas.microsoft.com/office/drawing/2014/main" val="2780561453"/>
                  </a:ext>
                </a:extLst>
              </a:tr>
            </a:tbl>
          </a:graphicData>
        </a:graphic>
      </p:graphicFrame>
      <p:graphicFrame>
        <p:nvGraphicFramePr>
          <p:cNvPr id="8" name="Tabla 4">
            <a:extLst>
              <a:ext uri="{FF2B5EF4-FFF2-40B4-BE49-F238E27FC236}">
                <a16:creationId xmlns:a16="http://schemas.microsoft.com/office/drawing/2014/main" id="{D039A496-EB1B-40DA-8349-74409F06630B}"/>
              </a:ext>
            </a:extLst>
          </p:cNvPr>
          <p:cNvGraphicFramePr>
            <a:graphicFrameLocks noGrp="1"/>
          </p:cNvGraphicFramePr>
          <p:nvPr>
            <p:extLst>
              <p:ext uri="{D42A27DB-BD31-4B8C-83A1-F6EECF244321}">
                <p14:modId xmlns:p14="http://schemas.microsoft.com/office/powerpoint/2010/main" val="91951649"/>
              </p:ext>
            </p:extLst>
          </p:nvPr>
        </p:nvGraphicFramePr>
        <p:xfrm>
          <a:off x="5831838" y="4974337"/>
          <a:ext cx="1552446" cy="741680"/>
        </p:xfrm>
        <a:graphic>
          <a:graphicData uri="http://schemas.openxmlformats.org/drawingml/2006/table">
            <a:tbl>
              <a:tblPr firstRow="1" bandRow="1">
                <a:tableStyleId>{5940675A-B579-460E-94D1-54222C63F5DA}</a:tableStyleId>
              </a:tblPr>
              <a:tblGrid>
                <a:gridCol w="517482">
                  <a:extLst>
                    <a:ext uri="{9D8B030D-6E8A-4147-A177-3AD203B41FA5}">
                      <a16:colId xmlns:a16="http://schemas.microsoft.com/office/drawing/2014/main" val="3366191806"/>
                    </a:ext>
                  </a:extLst>
                </a:gridCol>
                <a:gridCol w="517482">
                  <a:extLst>
                    <a:ext uri="{9D8B030D-6E8A-4147-A177-3AD203B41FA5}">
                      <a16:colId xmlns:a16="http://schemas.microsoft.com/office/drawing/2014/main" val="3008776352"/>
                    </a:ext>
                  </a:extLst>
                </a:gridCol>
                <a:gridCol w="517482">
                  <a:extLst>
                    <a:ext uri="{9D8B030D-6E8A-4147-A177-3AD203B41FA5}">
                      <a16:colId xmlns:a16="http://schemas.microsoft.com/office/drawing/2014/main" val="3400595932"/>
                    </a:ext>
                  </a:extLst>
                </a:gridCol>
              </a:tblGrid>
              <a:tr h="370840">
                <a:tc>
                  <a:txBody>
                    <a:bodyPr/>
                    <a:lstStyle/>
                    <a:p>
                      <a:r>
                        <a:rPr lang="es-MX" dirty="0"/>
                        <a:t>5</a:t>
                      </a:r>
                    </a:p>
                  </a:txBody>
                  <a:tcPr/>
                </a:tc>
                <a:tc>
                  <a:txBody>
                    <a:bodyPr/>
                    <a:lstStyle/>
                    <a:p>
                      <a:r>
                        <a:rPr lang="es-MX" dirty="0"/>
                        <a:t>F</a:t>
                      </a:r>
                    </a:p>
                  </a:txBody>
                  <a:tcPr/>
                </a:tc>
                <a:tc>
                  <a:txBody>
                    <a:bodyPr/>
                    <a:lstStyle/>
                    <a:p>
                      <a:r>
                        <a:rPr lang="es-MX" dirty="0"/>
                        <a:t>7</a:t>
                      </a:r>
                    </a:p>
                  </a:txBody>
                  <a:tcPr/>
                </a:tc>
                <a:extLst>
                  <a:ext uri="{0D108BD9-81ED-4DB2-BD59-A6C34878D82A}">
                    <a16:rowId xmlns:a16="http://schemas.microsoft.com/office/drawing/2014/main" val="2237022760"/>
                  </a:ext>
                </a:extLst>
              </a:tr>
              <a:tr h="370840">
                <a:tc>
                  <a:txBody>
                    <a:bodyPr/>
                    <a:lstStyle/>
                    <a:p>
                      <a:r>
                        <a:rPr lang="es-MX" dirty="0"/>
                        <a:t>14</a:t>
                      </a:r>
                    </a:p>
                  </a:txBody>
                  <a:tcPr/>
                </a:tc>
                <a:tc>
                  <a:txBody>
                    <a:bodyPr/>
                    <a:lstStyle/>
                    <a:p>
                      <a:r>
                        <a:rPr lang="es-MX" dirty="0"/>
                        <a:t>2</a:t>
                      </a:r>
                    </a:p>
                  </a:txBody>
                  <a:tcPr/>
                </a:tc>
                <a:tc>
                  <a:txBody>
                    <a:bodyPr/>
                    <a:lstStyle/>
                    <a:p>
                      <a:r>
                        <a:rPr lang="es-MX" dirty="0"/>
                        <a:t>16</a:t>
                      </a:r>
                    </a:p>
                  </a:txBody>
                  <a:tcPr/>
                </a:tc>
                <a:extLst>
                  <a:ext uri="{0D108BD9-81ED-4DB2-BD59-A6C34878D82A}">
                    <a16:rowId xmlns:a16="http://schemas.microsoft.com/office/drawing/2014/main" val="2780561453"/>
                  </a:ext>
                </a:extLst>
              </a:tr>
            </a:tbl>
          </a:graphicData>
        </a:graphic>
      </p:graphicFrame>
      <p:graphicFrame>
        <p:nvGraphicFramePr>
          <p:cNvPr id="9" name="Tabla 4">
            <a:extLst>
              <a:ext uri="{FF2B5EF4-FFF2-40B4-BE49-F238E27FC236}">
                <a16:creationId xmlns:a16="http://schemas.microsoft.com/office/drawing/2014/main" id="{8178E7DB-D685-4F39-B68C-84E0E29C9ADF}"/>
              </a:ext>
            </a:extLst>
          </p:cNvPr>
          <p:cNvGraphicFramePr>
            <a:graphicFrameLocks noGrp="1"/>
          </p:cNvGraphicFramePr>
          <p:nvPr>
            <p:extLst>
              <p:ext uri="{D42A27DB-BD31-4B8C-83A1-F6EECF244321}">
                <p14:modId xmlns:p14="http://schemas.microsoft.com/office/powerpoint/2010/main" val="3726046606"/>
              </p:ext>
            </p:extLst>
          </p:nvPr>
        </p:nvGraphicFramePr>
        <p:xfrm>
          <a:off x="5622543" y="2829475"/>
          <a:ext cx="1552446" cy="741680"/>
        </p:xfrm>
        <a:graphic>
          <a:graphicData uri="http://schemas.openxmlformats.org/drawingml/2006/table">
            <a:tbl>
              <a:tblPr firstRow="1" bandRow="1">
                <a:tableStyleId>{5940675A-B579-460E-94D1-54222C63F5DA}</a:tableStyleId>
              </a:tblPr>
              <a:tblGrid>
                <a:gridCol w="517482">
                  <a:extLst>
                    <a:ext uri="{9D8B030D-6E8A-4147-A177-3AD203B41FA5}">
                      <a16:colId xmlns:a16="http://schemas.microsoft.com/office/drawing/2014/main" val="3366191806"/>
                    </a:ext>
                  </a:extLst>
                </a:gridCol>
                <a:gridCol w="517482">
                  <a:extLst>
                    <a:ext uri="{9D8B030D-6E8A-4147-A177-3AD203B41FA5}">
                      <a16:colId xmlns:a16="http://schemas.microsoft.com/office/drawing/2014/main" val="3008776352"/>
                    </a:ext>
                  </a:extLst>
                </a:gridCol>
                <a:gridCol w="517482">
                  <a:extLst>
                    <a:ext uri="{9D8B030D-6E8A-4147-A177-3AD203B41FA5}">
                      <a16:colId xmlns:a16="http://schemas.microsoft.com/office/drawing/2014/main" val="3400595932"/>
                    </a:ext>
                  </a:extLst>
                </a:gridCol>
              </a:tblGrid>
              <a:tr h="370840">
                <a:tc>
                  <a:txBody>
                    <a:bodyPr/>
                    <a:lstStyle/>
                    <a:p>
                      <a:r>
                        <a:rPr lang="es-MX" dirty="0"/>
                        <a:t>5</a:t>
                      </a:r>
                    </a:p>
                  </a:txBody>
                  <a:tcPr/>
                </a:tc>
                <a:tc>
                  <a:txBody>
                    <a:bodyPr/>
                    <a:lstStyle/>
                    <a:p>
                      <a:r>
                        <a:rPr lang="es-MX" dirty="0"/>
                        <a:t>E</a:t>
                      </a:r>
                    </a:p>
                  </a:txBody>
                  <a:tcPr/>
                </a:tc>
                <a:tc>
                  <a:txBody>
                    <a:bodyPr/>
                    <a:lstStyle/>
                    <a:p>
                      <a:r>
                        <a:rPr lang="es-MX" dirty="0"/>
                        <a:t>6</a:t>
                      </a:r>
                    </a:p>
                  </a:txBody>
                  <a:tcPr/>
                </a:tc>
                <a:extLst>
                  <a:ext uri="{0D108BD9-81ED-4DB2-BD59-A6C34878D82A}">
                    <a16:rowId xmlns:a16="http://schemas.microsoft.com/office/drawing/2014/main" val="2237022760"/>
                  </a:ext>
                </a:extLst>
              </a:tr>
              <a:tr h="370840">
                <a:tc>
                  <a:txBody>
                    <a:bodyPr/>
                    <a:lstStyle/>
                    <a:p>
                      <a:r>
                        <a:rPr lang="es-MX" dirty="0"/>
                        <a:t>11</a:t>
                      </a:r>
                    </a:p>
                  </a:txBody>
                  <a:tcPr/>
                </a:tc>
                <a:tc>
                  <a:txBody>
                    <a:bodyPr/>
                    <a:lstStyle/>
                    <a:p>
                      <a:r>
                        <a:rPr lang="es-MX" dirty="0"/>
                        <a:t>1</a:t>
                      </a:r>
                    </a:p>
                  </a:txBody>
                  <a:tcPr/>
                </a:tc>
                <a:tc>
                  <a:txBody>
                    <a:bodyPr/>
                    <a:lstStyle/>
                    <a:p>
                      <a:r>
                        <a:rPr lang="es-MX" dirty="0"/>
                        <a:t>12</a:t>
                      </a:r>
                    </a:p>
                  </a:txBody>
                  <a:tcPr/>
                </a:tc>
                <a:extLst>
                  <a:ext uri="{0D108BD9-81ED-4DB2-BD59-A6C34878D82A}">
                    <a16:rowId xmlns:a16="http://schemas.microsoft.com/office/drawing/2014/main" val="2780561453"/>
                  </a:ext>
                </a:extLst>
              </a:tr>
            </a:tbl>
          </a:graphicData>
        </a:graphic>
      </p:graphicFrame>
      <p:graphicFrame>
        <p:nvGraphicFramePr>
          <p:cNvPr id="10" name="Tabla 4">
            <a:extLst>
              <a:ext uri="{FF2B5EF4-FFF2-40B4-BE49-F238E27FC236}">
                <a16:creationId xmlns:a16="http://schemas.microsoft.com/office/drawing/2014/main" id="{17096FC6-C925-4B9D-BC49-B33BC2AF51FD}"/>
              </a:ext>
            </a:extLst>
          </p:cNvPr>
          <p:cNvGraphicFramePr>
            <a:graphicFrameLocks noGrp="1"/>
          </p:cNvGraphicFramePr>
          <p:nvPr>
            <p:extLst>
              <p:ext uri="{D42A27DB-BD31-4B8C-83A1-F6EECF244321}">
                <p14:modId xmlns:p14="http://schemas.microsoft.com/office/powerpoint/2010/main" val="3772372795"/>
              </p:ext>
            </p:extLst>
          </p:nvPr>
        </p:nvGraphicFramePr>
        <p:xfrm>
          <a:off x="5240526" y="868848"/>
          <a:ext cx="1552446" cy="741680"/>
        </p:xfrm>
        <a:graphic>
          <a:graphicData uri="http://schemas.openxmlformats.org/drawingml/2006/table">
            <a:tbl>
              <a:tblPr firstRow="1" bandRow="1">
                <a:tableStyleId>{5940675A-B579-460E-94D1-54222C63F5DA}</a:tableStyleId>
              </a:tblPr>
              <a:tblGrid>
                <a:gridCol w="517482">
                  <a:extLst>
                    <a:ext uri="{9D8B030D-6E8A-4147-A177-3AD203B41FA5}">
                      <a16:colId xmlns:a16="http://schemas.microsoft.com/office/drawing/2014/main" val="3366191806"/>
                    </a:ext>
                  </a:extLst>
                </a:gridCol>
                <a:gridCol w="517482">
                  <a:extLst>
                    <a:ext uri="{9D8B030D-6E8A-4147-A177-3AD203B41FA5}">
                      <a16:colId xmlns:a16="http://schemas.microsoft.com/office/drawing/2014/main" val="3008776352"/>
                    </a:ext>
                  </a:extLst>
                </a:gridCol>
                <a:gridCol w="517482">
                  <a:extLst>
                    <a:ext uri="{9D8B030D-6E8A-4147-A177-3AD203B41FA5}">
                      <a16:colId xmlns:a16="http://schemas.microsoft.com/office/drawing/2014/main" val="3400595932"/>
                    </a:ext>
                  </a:extLst>
                </a:gridCol>
              </a:tblGrid>
              <a:tr h="370840">
                <a:tc>
                  <a:txBody>
                    <a:bodyPr/>
                    <a:lstStyle/>
                    <a:p>
                      <a:r>
                        <a:rPr lang="es-MX" dirty="0"/>
                        <a:t>7</a:t>
                      </a:r>
                    </a:p>
                  </a:txBody>
                  <a:tcPr/>
                </a:tc>
                <a:tc>
                  <a:txBody>
                    <a:bodyPr/>
                    <a:lstStyle/>
                    <a:p>
                      <a:r>
                        <a:rPr lang="es-MX" dirty="0"/>
                        <a:t>D</a:t>
                      </a:r>
                    </a:p>
                  </a:txBody>
                  <a:tcPr/>
                </a:tc>
                <a:tc>
                  <a:txBody>
                    <a:bodyPr/>
                    <a:lstStyle/>
                    <a:p>
                      <a:r>
                        <a:rPr lang="es-MX" dirty="0"/>
                        <a:t>12</a:t>
                      </a:r>
                    </a:p>
                  </a:txBody>
                  <a:tcPr/>
                </a:tc>
                <a:extLst>
                  <a:ext uri="{0D108BD9-81ED-4DB2-BD59-A6C34878D82A}">
                    <a16:rowId xmlns:a16="http://schemas.microsoft.com/office/drawing/2014/main" val="2237022760"/>
                  </a:ext>
                </a:extLst>
              </a:tr>
              <a:tr h="370840">
                <a:tc>
                  <a:txBody>
                    <a:bodyPr/>
                    <a:lstStyle/>
                    <a:p>
                      <a:r>
                        <a:rPr lang="es-MX" dirty="0"/>
                        <a:t>7</a:t>
                      </a:r>
                    </a:p>
                  </a:txBody>
                  <a:tcPr/>
                </a:tc>
                <a:tc>
                  <a:txBody>
                    <a:bodyPr/>
                    <a:lstStyle/>
                    <a:p>
                      <a:r>
                        <a:rPr lang="es-MX" dirty="0"/>
                        <a:t>5</a:t>
                      </a:r>
                    </a:p>
                  </a:txBody>
                  <a:tcPr/>
                </a:tc>
                <a:tc>
                  <a:txBody>
                    <a:bodyPr/>
                    <a:lstStyle/>
                    <a:p>
                      <a:r>
                        <a:rPr lang="es-MX" dirty="0"/>
                        <a:t>12</a:t>
                      </a:r>
                    </a:p>
                  </a:txBody>
                  <a:tcPr/>
                </a:tc>
                <a:extLst>
                  <a:ext uri="{0D108BD9-81ED-4DB2-BD59-A6C34878D82A}">
                    <a16:rowId xmlns:a16="http://schemas.microsoft.com/office/drawing/2014/main" val="2780561453"/>
                  </a:ext>
                </a:extLst>
              </a:tr>
            </a:tbl>
          </a:graphicData>
        </a:graphic>
      </p:graphicFrame>
      <p:graphicFrame>
        <p:nvGraphicFramePr>
          <p:cNvPr id="11" name="Tabla 4">
            <a:extLst>
              <a:ext uri="{FF2B5EF4-FFF2-40B4-BE49-F238E27FC236}">
                <a16:creationId xmlns:a16="http://schemas.microsoft.com/office/drawing/2014/main" id="{2C0502E4-61D7-40E8-B87C-86254D4A23F3}"/>
              </a:ext>
            </a:extLst>
          </p:cNvPr>
          <p:cNvGraphicFramePr>
            <a:graphicFrameLocks noGrp="1"/>
          </p:cNvGraphicFramePr>
          <p:nvPr>
            <p:extLst>
              <p:ext uri="{D42A27DB-BD31-4B8C-83A1-F6EECF244321}">
                <p14:modId xmlns:p14="http://schemas.microsoft.com/office/powerpoint/2010/main" val="1379117664"/>
              </p:ext>
            </p:extLst>
          </p:nvPr>
        </p:nvGraphicFramePr>
        <p:xfrm>
          <a:off x="10442448" y="3058160"/>
          <a:ext cx="1552446" cy="741680"/>
        </p:xfrm>
        <a:graphic>
          <a:graphicData uri="http://schemas.openxmlformats.org/drawingml/2006/table">
            <a:tbl>
              <a:tblPr firstRow="1" bandRow="1">
                <a:tableStyleId>{5940675A-B579-460E-94D1-54222C63F5DA}</a:tableStyleId>
              </a:tblPr>
              <a:tblGrid>
                <a:gridCol w="517482">
                  <a:extLst>
                    <a:ext uri="{9D8B030D-6E8A-4147-A177-3AD203B41FA5}">
                      <a16:colId xmlns:a16="http://schemas.microsoft.com/office/drawing/2014/main" val="3366191806"/>
                    </a:ext>
                  </a:extLst>
                </a:gridCol>
                <a:gridCol w="517482">
                  <a:extLst>
                    <a:ext uri="{9D8B030D-6E8A-4147-A177-3AD203B41FA5}">
                      <a16:colId xmlns:a16="http://schemas.microsoft.com/office/drawing/2014/main" val="3008776352"/>
                    </a:ext>
                  </a:extLst>
                </a:gridCol>
                <a:gridCol w="517482">
                  <a:extLst>
                    <a:ext uri="{9D8B030D-6E8A-4147-A177-3AD203B41FA5}">
                      <a16:colId xmlns:a16="http://schemas.microsoft.com/office/drawing/2014/main" val="3400595932"/>
                    </a:ext>
                  </a:extLst>
                </a:gridCol>
              </a:tblGrid>
              <a:tr h="370840">
                <a:tc>
                  <a:txBody>
                    <a:bodyPr/>
                    <a:lstStyle/>
                    <a:p>
                      <a:r>
                        <a:rPr lang="es-MX" dirty="0"/>
                        <a:t>16</a:t>
                      </a:r>
                    </a:p>
                  </a:txBody>
                  <a:tcPr/>
                </a:tc>
                <a:tc>
                  <a:txBody>
                    <a:bodyPr/>
                    <a:lstStyle/>
                    <a:p>
                      <a:r>
                        <a:rPr lang="es-MX" dirty="0"/>
                        <a:t>H</a:t>
                      </a:r>
                    </a:p>
                  </a:txBody>
                  <a:tcPr/>
                </a:tc>
                <a:tc>
                  <a:txBody>
                    <a:bodyPr/>
                    <a:lstStyle/>
                    <a:p>
                      <a:r>
                        <a:rPr lang="es-MX" dirty="0"/>
                        <a:t>19</a:t>
                      </a:r>
                    </a:p>
                  </a:txBody>
                  <a:tcPr/>
                </a:tc>
                <a:extLst>
                  <a:ext uri="{0D108BD9-81ED-4DB2-BD59-A6C34878D82A}">
                    <a16:rowId xmlns:a16="http://schemas.microsoft.com/office/drawing/2014/main" val="2237022760"/>
                  </a:ext>
                </a:extLst>
              </a:tr>
              <a:tr h="370840">
                <a:tc>
                  <a:txBody>
                    <a:bodyPr/>
                    <a:lstStyle/>
                    <a:p>
                      <a:r>
                        <a:rPr lang="es-MX" dirty="0"/>
                        <a:t>16</a:t>
                      </a:r>
                    </a:p>
                  </a:txBody>
                  <a:tcPr/>
                </a:tc>
                <a:tc>
                  <a:txBody>
                    <a:bodyPr/>
                    <a:lstStyle/>
                    <a:p>
                      <a:r>
                        <a:rPr lang="es-MX" dirty="0"/>
                        <a:t>3</a:t>
                      </a:r>
                    </a:p>
                  </a:txBody>
                  <a:tcPr/>
                </a:tc>
                <a:tc>
                  <a:txBody>
                    <a:bodyPr/>
                    <a:lstStyle/>
                    <a:p>
                      <a:r>
                        <a:rPr lang="es-MX" dirty="0"/>
                        <a:t>19</a:t>
                      </a:r>
                    </a:p>
                  </a:txBody>
                  <a:tcPr/>
                </a:tc>
                <a:extLst>
                  <a:ext uri="{0D108BD9-81ED-4DB2-BD59-A6C34878D82A}">
                    <a16:rowId xmlns:a16="http://schemas.microsoft.com/office/drawing/2014/main" val="2780561453"/>
                  </a:ext>
                </a:extLst>
              </a:tr>
            </a:tbl>
          </a:graphicData>
        </a:graphic>
      </p:graphicFrame>
      <p:graphicFrame>
        <p:nvGraphicFramePr>
          <p:cNvPr id="12" name="Tabla 4">
            <a:extLst>
              <a:ext uri="{FF2B5EF4-FFF2-40B4-BE49-F238E27FC236}">
                <a16:creationId xmlns:a16="http://schemas.microsoft.com/office/drawing/2014/main" id="{3637A034-8E1C-42BF-86DA-3EC293E73995}"/>
              </a:ext>
            </a:extLst>
          </p:cNvPr>
          <p:cNvGraphicFramePr>
            <a:graphicFrameLocks noGrp="1"/>
          </p:cNvGraphicFramePr>
          <p:nvPr>
            <p:extLst>
              <p:ext uri="{D42A27DB-BD31-4B8C-83A1-F6EECF244321}">
                <p14:modId xmlns:p14="http://schemas.microsoft.com/office/powerpoint/2010/main" val="4173657767"/>
              </p:ext>
            </p:extLst>
          </p:nvPr>
        </p:nvGraphicFramePr>
        <p:xfrm>
          <a:off x="8384034" y="1794763"/>
          <a:ext cx="1552446" cy="741680"/>
        </p:xfrm>
        <a:graphic>
          <a:graphicData uri="http://schemas.openxmlformats.org/drawingml/2006/table">
            <a:tbl>
              <a:tblPr firstRow="1" bandRow="1">
                <a:tableStyleId>{5940675A-B579-460E-94D1-54222C63F5DA}</a:tableStyleId>
              </a:tblPr>
              <a:tblGrid>
                <a:gridCol w="517482">
                  <a:extLst>
                    <a:ext uri="{9D8B030D-6E8A-4147-A177-3AD203B41FA5}">
                      <a16:colId xmlns:a16="http://schemas.microsoft.com/office/drawing/2014/main" val="3366191806"/>
                    </a:ext>
                  </a:extLst>
                </a:gridCol>
                <a:gridCol w="517482">
                  <a:extLst>
                    <a:ext uri="{9D8B030D-6E8A-4147-A177-3AD203B41FA5}">
                      <a16:colId xmlns:a16="http://schemas.microsoft.com/office/drawing/2014/main" val="3008776352"/>
                    </a:ext>
                  </a:extLst>
                </a:gridCol>
                <a:gridCol w="517482">
                  <a:extLst>
                    <a:ext uri="{9D8B030D-6E8A-4147-A177-3AD203B41FA5}">
                      <a16:colId xmlns:a16="http://schemas.microsoft.com/office/drawing/2014/main" val="3400595932"/>
                    </a:ext>
                  </a:extLst>
                </a:gridCol>
              </a:tblGrid>
              <a:tr h="370840">
                <a:tc>
                  <a:txBody>
                    <a:bodyPr/>
                    <a:lstStyle/>
                    <a:p>
                      <a:r>
                        <a:rPr lang="es-MX" dirty="0"/>
                        <a:t>12</a:t>
                      </a:r>
                    </a:p>
                  </a:txBody>
                  <a:tcPr/>
                </a:tc>
                <a:tc>
                  <a:txBody>
                    <a:bodyPr/>
                    <a:lstStyle/>
                    <a:p>
                      <a:r>
                        <a:rPr lang="es-MX" dirty="0"/>
                        <a:t>G</a:t>
                      </a:r>
                    </a:p>
                  </a:txBody>
                  <a:tcPr/>
                </a:tc>
                <a:tc>
                  <a:txBody>
                    <a:bodyPr/>
                    <a:lstStyle/>
                    <a:p>
                      <a:r>
                        <a:rPr lang="es-MX" dirty="0"/>
                        <a:t>16</a:t>
                      </a:r>
                    </a:p>
                  </a:txBody>
                  <a:tcPr/>
                </a:tc>
                <a:extLst>
                  <a:ext uri="{0D108BD9-81ED-4DB2-BD59-A6C34878D82A}">
                    <a16:rowId xmlns:a16="http://schemas.microsoft.com/office/drawing/2014/main" val="2237022760"/>
                  </a:ext>
                </a:extLst>
              </a:tr>
              <a:tr h="370840">
                <a:tc>
                  <a:txBody>
                    <a:bodyPr/>
                    <a:lstStyle/>
                    <a:p>
                      <a:r>
                        <a:rPr lang="es-MX" dirty="0"/>
                        <a:t>13</a:t>
                      </a:r>
                    </a:p>
                  </a:txBody>
                  <a:tcPr/>
                </a:tc>
                <a:tc>
                  <a:txBody>
                    <a:bodyPr/>
                    <a:lstStyle/>
                    <a:p>
                      <a:r>
                        <a:rPr lang="es-MX" dirty="0"/>
                        <a:t>4</a:t>
                      </a:r>
                    </a:p>
                  </a:txBody>
                  <a:tcPr/>
                </a:tc>
                <a:tc>
                  <a:txBody>
                    <a:bodyPr/>
                    <a:lstStyle/>
                    <a:p>
                      <a:r>
                        <a:rPr lang="es-MX" dirty="0"/>
                        <a:t>16</a:t>
                      </a:r>
                    </a:p>
                  </a:txBody>
                  <a:tcPr/>
                </a:tc>
                <a:extLst>
                  <a:ext uri="{0D108BD9-81ED-4DB2-BD59-A6C34878D82A}">
                    <a16:rowId xmlns:a16="http://schemas.microsoft.com/office/drawing/2014/main" val="2780561453"/>
                  </a:ext>
                </a:extLst>
              </a:tr>
            </a:tbl>
          </a:graphicData>
        </a:graphic>
      </p:graphicFrame>
      <p:cxnSp>
        <p:nvCxnSpPr>
          <p:cNvPr id="19" name="Conector recto de flecha 18">
            <a:extLst>
              <a:ext uri="{FF2B5EF4-FFF2-40B4-BE49-F238E27FC236}">
                <a16:creationId xmlns:a16="http://schemas.microsoft.com/office/drawing/2014/main" id="{F3270233-C78D-4886-B14A-6BBC12E78585}"/>
              </a:ext>
            </a:extLst>
          </p:cNvPr>
          <p:cNvCxnSpPr>
            <a:cxnSpLocks/>
            <a:stCxn id="5" idx="0"/>
            <a:endCxn id="7" idx="1"/>
          </p:cNvCxnSpPr>
          <p:nvPr/>
        </p:nvCxnSpPr>
        <p:spPr>
          <a:xfrm flipV="1">
            <a:off x="1152144" y="1962064"/>
            <a:ext cx="1267968" cy="1218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ector recto de flecha 19">
            <a:extLst>
              <a:ext uri="{FF2B5EF4-FFF2-40B4-BE49-F238E27FC236}">
                <a16:creationId xmlns:a16="http://schemas.microsoft.com/office/drawing/2014/main" id="{3D479E72-5853-4953-9FA1-BC38408D0624}"/>
              </a:ext>
            </a:extLst>
          </p:cNvPr>
          <p:cNvCxnSpPr>
            <a:cxnSpLocks/>
            <a:stCxn id="10" idx="3"/>
            <a:endCxn id="12" idx="0"/>
          </p:cNvCxnSpPr>
          <p:nvPr/>
        </p:nvCxnSpPr>
        <p:spPr>
          <a:xfrm>
            <a:off x="6792972" y="1239688"/>
            <a:ext cx="2367285" cy="555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EF79CB22-CE39-49DE-815B-945FDF58463D}"/>
              </a:ext>
            </a:extLst>
          </p:cNvPr>
          <p:cNvCxnSpPr>
            <a:cxnSpLocks/>
            <a:stCxn id="7" idx="3"/>
            <a:endCxn id="10" idx="1"/>
          </p:cNvCxnSpPr>
          <p:nvPr/>
        </p:nvCxnSpPr>
        <p:spPr>
          <a:xfrm flipV="1">
            <a:off x="3972558" y="1239688"/>
            <a:ext cx="1267968" cy="72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ector recto de flecha 21">
            <a:extLst>
              <a:ext uri="{FF2B5EF4-FFF2-40B4-BE49-F238E27FC236}">
                <a16:creationId xmlns:a16="http://schemas.microsoft.com/office/drawing/2014/main" id="{24672213-3F2A-49B6-BC97-FF2747461C5D}"/>
              </a:ext>
            </a:extLst>
          </p:cNvPr>
          <p:cNvCxnSpPr>
            <a:cxnSpLocks/>
            <a:stCxn id="9" idx="0"/>
            <a:endCxn id="12" idx="1"/>
          </p:cNvCxnSpPr>
          <p:nvPr/>
        </p:nvCxnSpPr>
        <p:spPr>
          <a:xfrm flipV="1">
            <a:off x="6398766" y="2165603"/>
            <a:ext cx="1985268" cy="663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FC4B16DD-5276-4F01-ADF6-1A737CE050D9}"/>
              </a:ext>
            </a:extLst>
          </p:cNvPr>
          <p:cNvCxnSpPr>
            <a:cxnSpLocks/>
            <a:stCxn id="6" idx="0"/>
            <a:endCxn id="9" idx="2"/>
          </p:cNvCxnSpPr>
          <p:nvPr/>
        </p:nvCxnSpPr>
        <p:spPr>
          <a:xfrm flipV="1">
            <a:off x="3663690" y="3571155"/>
            <a:ext cx="2735076" cy="1032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a:extLst>
              <a:ext uri="{FF2B5EF4-FFF2-40B4-BE49-F238E27FC236}">
                <a16:creationId xmlns:a16="http://schemas.microsoft.com/office/drawing/2014/main" id="{E0A9FEFA-6A38-44B4-8FB1-723C8B8F6377}"/>
              </a:ext>
            </a:extLst>
          </p:cNvPr>
          <p:cNvCxnSpPr>
            <a:cxnSpLocks/>
            <a:stCxn id="12" idx="3"/>
            <a:endCxn id="11" idx="0"/>
          </p:cNvCxnSpPr>
          <p:nvPr/>
        </p:nvCxnSpPr>
        <p:spPr>
          <a:xfrm>
            <a:off x="9936480" y="2165603"/>
            <a:ext cx="1282191" cy="892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B8621000-35A2-4C57-8126-FC82EF443A59}"/>
              </a:ext>
            </a:extLst>
          </p:cNvPr>
          <p:cNvCxnSpPr>
            <a:cxnSpLocks/>
            <a:stCxn id="8" idx="3"/>
            <a:endCxn id="11" idx="1"/>
          </p:cNvCxnSpPr>
          <p:nvPr/>
        </p:nvCxnSpPr>
        <p:spPr>
          <a:xfrm flipV="1">
            <a:off x="7384284" y="3429000"/>
            <a:ext cx="3058164" cy="1916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29FEA13C-DFF1-417A-8AB5-3453235448E1}"/>
              </a:ext>
            </a:extLst>
          </p:cNvPr>
          <p:cNvCxnSpPr>
            <a:cxnSpLocks/>
            <a:stCxn id="6" idx="3"/>
            <a:endCxn id="8" idx="1"/>
          </p:cNvCxnSpPr>
          <p:nvPr/>
        </p:nvCxnSpPr>
        <p:spPr>
          <a:xfrm>
            <a:off x="4439913" y="4974337"/>
            <a:ext cx="1391925" cy="370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recto de flecha 26">
            <a:extLst>
              <a:ext uri="{FF2B5EF4-FFF2-40B4-BE49-F238E27FC236}">
                <a16:creationId xmlns:a16="http://schemas.microsoft.com/office/drawing/2014/main" id="{A2A5012F-579A-4484-9F9A-9324A23B80AD}"/>
              </a:ext>
            </a:extLst>
          </p:cNvPr>
          <p:cNvCxnSpPr>
            <a:cxnSpLocks/>
            <a:stCxn id="5" idx="2"/>
            <a:endCxn id="6" idx="1"/>
          </p:cNvCxnSpPr>
          <p:nvPr/>
        </p:nvCxnSpPr>
        <p:spPr>
          <a:xfrm>
            <a:off x="1152144" y="3922098"/>
            <a:ext cx="1735323" cy="10522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273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3">
            <a:extLst>
              <a:ext uri="{FF2B5EF4-FFF2-40B4-BE49-F238E27FC236}">
                <a16:creationId xmlns:a16="http://schemas.microsoft.com/office/drawing/2014/main" id="{DC5CAFDD-EC69-4CBB-A791-3BA3AB9B7B04}"/>
              </a:ext>
            </a:extLst>
          </p:cNvPr>
          <p:cNvPicPr>
            <a:picLocks noChangeAspect="1"/>
          </p:cNvPicPr>
          <p:nvPr/>
        </p:nvPicPr>
        <p:blipFill rotWithShape="1">
          <a:blip r:embed="rId2">
            <a:alphaModFix amt="70000"/>
          </a:blip>
          <a:srcRect t="15726" r="-1" b="-1"/>
          <a:stretch/>
        </p:blipFill>
        <p:spPr>
          <a:xfrm>
            <a:off x="3068" y="-13252"/>
            <a:ext cx="12188932" cy="6856614"/>
          </a:xfrm>
          <a:prstGeom prst="rect">
            <a:avLst/>
          </a:prstGeom>
        </p:spPr>
      </p:pic>
      <p:pic>
        <p:nvPicPr>
          <p:cNvPr id="2050" name="Picture 2" descr="Poder decir adiós es crecer&quot; - Psipre Psicología Preventiva">
            <a:extLst>
              <a:ext uri="{FF2B5EF4-FFF2-40B4-BE49-F238E27FC236}">
                <a16:creationId xmlns:a16="http://schemas.microsoft.com/office/drawing/2014/main" id="{706E78BC-3A6F-4BD3-A58C-201ECD656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952500"/>
            <a:ext cx="88582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46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06448310-85C0-465C-B979-590C121CE9B0}"/>
              </a:ext>
            </a:extLst>
          </p:cNvPr>
          <p:cNvPicPr>
            <a:picLocks noChangeAspect="1"/>
          </p:cNvPicPr>
          <p:nvPr/>
        </p:nvPicPr>
        <p:blipFill rotWithShape="1">
          <a:blip r:embed="rId2">
            <a:alphaModFix amt="70000"/>
          </a:blip>
          <a:srcRect t="15726" r="-1" b="-1"/>
          <a:stretch/>
        </p:blipFill>
        <p:spPr>
          <a:xfrm>
            <a:off x="3068" y="1386"/>
            <a:ext cx="12188932" cy="6856614"/>
          </a:xfrm>
          <a:prstGeom prst="rect">
            <a:avLst/>
          </a:prstGeom>
        </p:spPr>
      </p:pic>
      <p:sp>
        <p:nvSpPr>
          <p:cNvPr id="6" name="CuadroTexto 5">
            <a:extLst>
              <a:ext uri="{FF2B5EF4-FFF2-40B4-BE49-F238E27FC236}">
                <a16:creationId xmlns:a16="http://schemas.microsoft.com/office/drawing/2014/main" id="{D0887258-19A5-4731-B1EB-636C8696BF91}"/>
              </a:ext>
            </a:extLst>
          </p:cNvPr>
          <p:cNvSpPr txBox="1"/>
          <p:nvPr/>
        </p:nvSpPr>
        <p:spPr>
          <a:xfrm>
            <a:off x="1108167" y="414528"/>
            <a:ext cx="10283585" cy="769441"/>
          </a:xfrm>
          <a:prstGeom prst="rect">
            <a:avLst/>
          </a:prstGeom>
          <a:noFill/>
        </p:spPr>
        <p:txBody>
          <a:bodyPr wrap="none" rtlCol="0">
            <a:spAutoFit/>
          </a:bodyPr>
          <a:lstStyle/>
          <a:p>
            <a:pPr algn="ctr"/>
            <a:r>
              <a:rPr lang="es-MX" sz="4400" dirty="0">
                <a:solidFill>
                  <a:srgbClr val="FFFFFF"/>
                </a:solidFill>
                <a:latin typeface="Arial" panose="020B0604020202020204" pitchFamily="34" charset="0"/>
                <a:cs typeface="Arial" panose="020B0604020202020204" pitchFamily="34" charset="0"/>
              </a:rPr>
              <a:t>¿QUÉ ES KHAN NETWOR PROCESS?</a:t>
            </a:r>
            <a:endParaRPr lang="es-MX" sz="4400" dirty="0">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DB53C619-EBEC-489D-AB21-DE77FC43A38B}"/>
              </a:ext>
            </a:extLst>
          </p:cNvPr>
          <p:cNvSpPr txBox="1"/>
          <p:nvPr/>
        </p:nvSpPr>
        <p:spPr>
          <a:xfrm>
            <a:off x="1018032" y="1828800"/>
            <a:ext cx="10155936" cy="1477328"/>
          </a:xfrm>
          <a:prstGeom prst="rect">
            <a:avLst/>
          </a:prstGeom>
          <a:noFill/>
        </p:spPr>
        <p:txBody>
          <a:bodyPr wrap="square" rtlCol="0">
            <a:spAutoFit/>
          </a:bodyPr>
          <a:lstStyle/>
          <a:p>
            <a:pPr algn="just"/>
            <a:r>
              <a:rPr lang="es-MX" sz="1800" dirty="0">
                <a:effectLst/>
                <a:latin typeface="Arial" panose="020B0604020202020204" pitchFamily="34" charset="0"/>
                <a:ea typeface="Calibri" panose="020F0502020204030204" pitchFamily="34" charset="0"/>
                <a:cs typeface="Times New Roman" panose="02020603050405020304" pitchFamily="18" charset="0"/>
              </a:rPr>
              <a:t>KPN es un modelo común para describir sistemas de procesamiento de señales donde se transforman incrementalmente flujos infinitos de datos mediante procesos que se ejecutan en secuencia o en paralelo. A pesar de los procesos paralelos, la multitarea o el paralelismo no son necesarios para ejecutar este modelo.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8" name="CuadroTexto 7">
            <a:extLst>
              <a:ext uri="{FF2B5EF4-FFF2-40B4-BE49-F238E27FC236}">
                <a16:creationId xmlns:a16="http://schemas.microsoft.com/office/drawing/2014/main" id="{6DFAED78-0964-4D35-8A52-1D650859C77F}"/>
              </a:ext>
            </a:extLst>
          </p:cNvPr>
          <p:cNvSpPr txBox="1"/>
          <p:nvPr/>
        </p:nvSpPr>
        <p:spPr>
          <a:xfrm>
            <a:off x="1018032" y="3559319"/>
            <a:ext cx="10155937" cy="923330"/>
          </a:xfrm>
          <a:prstGeom prst="rect">
            <a:avLst/>
          </a:prstGeom>
          <a:noFill/>
        </p:spPr>
        <p:txBody>
          <a:bodyPr wrap="square" rtlCol="0">
            <a:spAutoFit/>
          </a:bodyPr>
          <a:lstStyle/>
          <a:p>
            <a:pPr algn="just"/>
            <a:r>
              <a:rPr lang="es-MX" sz="1800" dirty="0">
                <a:effectLst/>
                <a:latin typeface="Arial" panose="020B0604020202020204" pitchFamily="34" charset="0"/>
                <a:ea typeface="Calibri" panose="020F0502020204030204" pitchFamily="34" charset="0"/>
              </a:rPr>
              <a:t>En un KPN, los procesos se comunican a través de canales FIFO ilimitados. Los procesos leen y escriben elementos de datos atómicos, o alternativamente llamados tokens, desde y hacia canales. </a:t>
            </a:r>
            <a:endParaRPr lang="es-MX" dirty="0"/>
          </a:p>
        </p:txBody>
      </p:sp>
      <p:sp>
        <p:nvSpPr>
          <p:cNvPr id="9" name="CuadroTexto 8">
            <a:extLst>
              <a:ext uri="{FF2B5EF4-FFF2-40B4-BE49-F238E27FC236}">
                <a16:creationId xmlns:a16="http://schemas.microsoft.com/office/drawing/2014/main" id="{16C7F3E2-39F2-455B-8A3C-0453A187AE12}"/>
              </a:ext>
            </a:extLst>
          </p:cNvPr>
          <p:cNvSpPr txBox="1"/>
          <p:nvPr/>
        </p:nvSpPr>
        <p:spPr>
          <a:xfrm>
            <a:off x="1018032" y="4539566"/>
            <a:ext cx="9089136" cy="1862561"/>
          </a:xfrm>
          <a:prstGeom prst="rect">
            <a:avLst/>
          </a:prstGeom>
          <a:noFill/>
        </p:spPr>
        <p:txBody>
          <a:bodyPr wrap="square" rtlCol="0">
            <a:spAutoFit/>
          </a:bodyPr>
          <a:lstStyle/>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Una máquina de estados finitos de un proceso.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Un proceso se puede modelar como una máquina de estados finitos que se encuentra en uno de dos estados: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Activo; el proceso calcula o escribe datos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44403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E8435D-F4AA-4014-B161-01ACF1FFB87E}"/>
              </a:ext>
            </a:extLst>
          </p:cNvPr>
          <p:cNvPicPr>
            <a:picLocks noChangeAspect="1"/>
          </p:cNvPicPr>
          <p:nvPr/>
        </p:nvPicPr>
        <p:blipFill rotWithShape="1">
          <a:blip r:embed="rId2">
            <a:alphaModFix amt="70000"/>
          </a:blip>
          <a:srcRect t="15726" r="-1" b="-1"/>
          <a:stretch/>
        </p:blipFill>
        <p:spPr>
          <a:xfrm>
            <a:off x="3068" y="1386"/>
            <a:ext cx="12188932" cy="6856614"/>
          </a:xfrm>
          <a:prstGeom prst="rect">
            <a:avLst/>
          </a:prstGeom>
        </p:spPr>
      </p:pic>
      <p:sp>
        <p:nvSpPr>
          <p:cNvPr id="2" name="Título 1">
            <a:extLst>
              <a:ext uri="{FF2B5EF4-FFF2-40B4-BE49-F238E27FC236}">
                <a16:creationId xmlns:a16="http://schemas.microsoft.com/office/drawing/2014/main" id="{0E3BA21A-4556-4561-AF76-1AF5DA2B046F}"/>
              </a:ext>
            </a:extLst>
          </p:cNvPr>
          <p:cNvSpPr>
            <a:spLocks noGrp="1"/>
          </p:cNvSpPr>
          <p:nvPr>
            <p:ph type="title"/>
          </p:nvPr>
        </p:nvSpPr>
        <p:spPr/>
        <p:txBody>
          <a:bodyPr/>
          <a:lstStyle/>
          <a:p>
            <a:pPr algn="ctr"/>
            <a:r>
              <a:rPr lang="es-MX" dirty="0"/>
              <a:t>PROCESOS</a:t>
            </a:r>
          </a:p>
        </p:txBody>
      </p:sp>
      <p:sp>
        <p:nvSpPr>
          <p:cNvPr id="3" name="Marcador de contenido 2">
            <a:extLst>
              <a:ext uri="{FF2B5EF4-FFF2-40B4-BE49-F238E27FC236}">
                <a16:creationId xmlns:a16="http://schemas.microsoft.com/office/drawing/2014/main" id="{E09C3640-58AC-435A-92A4-75D00D5E0CF4}"/>
              </a:ext>
            </a:extLst>
          </p:cNvPr>
          <p:cNvSpPr>
            <a:spLocks noGrp="1"/>
          </p:cNvSpPr>
          <p:nvPr>
            <p:ph idx="1"/>
          </p:nvPr>
        </p:nvSpPr>
        <p:spPr/>
        <p:txBody>
          <a:bodyPr/>
          <a:lstStyle/>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Un proceso no necesita leer ninguna entrada ni tener canales de entrada, ya que puede actuar como una fuente de datos pura.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Un proceso no necesita escribir ninguna salida ni tener canales de salida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68546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165BF1-D0DB-4B3C-A445-2D5C96CF1868}"/>
              </a:ext>
            </a:extLst>
          </p:cNvPr>
          <p:cNvPicPr>
            <a:picLocks noChangeAspect="1"/>
          </p:cNvPicPr>
          <p:nvPr/>
        </p:nvPicPr>
        <p:blipFill rotWithShape="1">
          <a:blip r:embed="rId2">
            <a:alphaModFix amt="70000"/>
          </a:blip>
          <a:srcRect t="15726" r="-1" b="-1"/>
          <a:stretch/>
        </p:blipFill>
        <p:spPr>
          <a:xfrm>
            <a:off x="3068" y="1386"/>
            <a:ext cx="12188932" cy="6856614"/>
          </a:xfrm>
          <a:prstGeom prst="rect">
            <a:avLst/>
          </a:prstGeom>
        </p:spPr>
      </p:pic>
      <p:sp>
        <p:nvSpPr>
          <p:cNvPr id="2" name="Título 1">
            <a:extLst>
              <a:ext uri="{FF2B5EF4-FFF2-40B4-BE49-F238E27FC236}">
                <a16:creationId xmlns:a16="http://schemas.microsoft.com/office/drawing/2014/main" id="{E9CD1546-9D2F-4B35-AEE8-850EE0568E48}"/>
              </a:ext>
            </a:extLst>
          </p:cNvPr>
          <p:cNvSpPr>
            <a:spLocks noGrp="1"/>
          </p:cNvSpPr>
          <p:nvPr>
            <p:ph type="title"/>
          </p:nvPr>
        </p:nvSpPr>
        <p:spPr/>
        <p:txBody>
          <a:bodyPr>
            <a:normAutofit/>
          </a:bodyPr>
          <a:lstStyle/>
          <a:p>
            <a:pPr algn="ctr"/>
            <a:r>
              <a:rPr lang="es-MX" sz="4000" dirty="0">
                <a:effectLst/>
                <a:latin typeface="Arial" panose="020B0604020202020204" pitchFamily="34" charset="0"/>
                <a:ea typeface="Calibri" panose="020F0502020204030204" pitchFamily="34" charset="0"/>
                <a:cs typeface="Times New Roman" panose="02020603050405020304" pitchFamily="18" charset="0"/>
              </a:rPr>
              <a:t>Procesar la semántica de disparo como redes de Petri</a:t>
            </a:r>
            <a:endParaRPr lang="es-MX" sz="8000" dirty="0"/>
          </a:p>
        </p:txBody>
      </p:sp>
      <p:sp>
        <p:nvSpPr>
          <p:cNvPr id="3" name="Marcador de contenido 2">
            <a:extLst>
              <a:ext uri="{FF2B5EF4-FFF2-40B4-BE49-F238E27FC236}">
                <a16:creationId xmlns:a16="http://schemas.microsoft.com/office/drawing/2014/main" id="{3F0DD2E3-B721-42CB-91E7-80001045643D}"/>
              </a:ext>
            </a:extLst>
          </p:cNvPr>
          <p:cNvSpPr>
            <a:spLocks noGrp="1"/>
          </p:cNvSpPr>
          <p:nvPr>
            <p:ph idx="1"/>
          </p:nvPr>
        </p:nvSpPr>
        <p:spPr/>
        <p:txBody>
          <a:bodyPr/>
          <a:lstStyle/>
          <a:p>
            <a:pPr algn="just"/>
            <a:r>
              <a:rPr lang="es-MX" sz="1800" dirty="0">
                <a:effectLst/>
                <a:latin typeface="Arial" panose="020B0604020202020204" pitchFamily="34" charset="0"/>
                <a:ea typeface="Calibri" panose="020F0502020204030204" pitchFamily="34" charset="0"/>
                <a:cs typeface="Times New Roman" panose="02020603050405020304" pitchFamily="18" charset="0"/>
              </a:rPr>
              <a:t>Suponiendo que el proceso P en el KPN anterior está construido de modo que primero lea datos del canal A, luego del canal B, calcule algo y luego escriba datos en el canal C, el modelo de ejecución del proceso se puede modelar con la red de Petri que se muestra a la derecha. El token único en el lugar de recursos PE prohíbe que el proceso se ejecute simultáneamente para diferentes datos de entrada. Cuando los datos llegan al canal A o B, los tokens se colocan en los lugares FIFO A y FIFO B respectivamente. Las transiciones de la red de Petri están asociadas con las respectivas operaciones de E / S y cálculo. Cuando los datos se han escrito en el canal C, el recurso PE se llena con su marca inicial nuevamente permitiendo que se lean nuevos datos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62012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1C2177-29B4-4D30-BCE9-D1379AD81CED}"/>
              </a:ext>
            </a:extLst>
          </p:cNvPr>
          <p:cNvPicPr>
            <a:picLocks noChangeAspect="1"/>
          </p:cNvPicPr>
          <p:nvPr/>
        </p:nvPicPr>
        <p:blipFill rotWithShape="1">
          <a:blip r:embed="rId2">
            <a:alphaModFix amt="70000"/>
          </a:blip>
          <a:srcRect t="15726" r="-1" b="-1"/>
          <a:stretch/>
        </p:blipFill>
        <p:spPr>
          <a:xfrm>
            <a:off x="3068" y="1386"/>
            <a:ext cx="12188932" cy="6856614"/>
          </a:xfrm>
          <a:prstGeom prst="rect">
            <a:avLst/>
          </a:prstGeom>
        </p:spPr>
      </p:pic>
      <p:sp>
        <p:nvSpPr>
          <p:cNvPr id="2" name="Título 1">
            <a:extLst>
              <a:ext uri="{FF2B5EF4-FFF2-40B4-BE49-F238E27FC236}">
                <a16:creationId xmlns:a16="http://schemas.microsoft.com/office/drawing/2014/main" id="{F8BF2229-4BDC-42F6-BF54-A366E4FA7FED}"/>
              </a:ext>
            </a:extLst>
          </p:cNvPr>
          <p:cNvSpPr>
            <a:spLocks noGrp="1"/>
          </p:cNvSpPr>
          <p:nvPr>
            <p:ph type="title"/>
          </p:nvPr>
        </p:nvSpPr>
        <p:spPr/>
        <p:txBody>
          <a:bodyPr>
            <a:normAutofit fontScale="90000"/>
          </a:bodyPr>
          <a:lstStyle/>
          <a:p>
            <a:pPr algn="ctr"/>
            <a:r>
              <a:rPr lang="es-MX" sz="4400" dirty="0">
                <a:effectLst/>
                <a:latin typeface="Arial" panose="020B0604020202020204" pitchFamily="34" charset="0"/>
                <a:ea typeface="Calibri" panose="020F0502020204030204" pitchFamily="34" charset="0"/>
                <a:cs typeface="Times New Roman" panose="02020603050405020304" pitchFamily="18" charset="0"/>
              </a:rPr>
              <a:t>Los límites FIFO se pueden aumentar a pedido. </a:t>
            </a:r>
            <a:endParaRPr lang="es-MX" dirty="0"/>
          </a:p>
        </p:txBody>
      </p:sp>
      <p:sp>
        <p:nvSpPr>
          <p:cNvPr id="3" name="Marcador de contenido 2">
            <a:extLst>
              <a:ext uri="{FF2B5EF4-FFF2-40B4-BE49-F238E27FC236}">
                <a16:creationId xmlns:a16="http://schemas.microsoft.com/office/drawing/2014/main" id="{6F93DA81-3EA1-42E3-B6F7-0F498C4DD949}"/>
              </a:ext>
            </a:extLst>
          </p:cNvPr>
          <p:cNvSpPr>
            <a:spLocks noGrp="1"/>
          </p:cNvSpPr>
          <p:nvPr>
            <p:ph idx="1"/>
          </p:nvPr>
        </p:nvSpPr>
        <p:spPr/>
        <p:txBody>
          <a:bodyPr/>
          <a:lstStyle/>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El bloqueo de escrituras se puede utilizar para que un proceso se bloquee si un FIFO está lleno. Desafortunadamente, este enfoque puede conducir a un punto muerto artificial a menos que el diseñador derive adecuadamente los límites seguros para los FIFO (Parks, 1995). Puede ser necesaria la detección artificial local en tiempo de ejecución para garantizar la producción de la salida correcta.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Sistemas abiertos y cerrados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72450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B5134D-27EC-40BE-BDA9-BA60D9D14913}"/>
              </a:ext>
            </a:extLst>
          </p:cNvPr>
          <p:cNvPicPr>
            <a:picLocks noChangeAspect="1"/>
          </p:cNvPicPr>
          <p:nvPr/>
        </p:nvPicPr>
        <p:blipFill rotWithShape="1">
          <a:blip r:embed="rId2">
            <a:alphaModFix amt="70000"/>
          </a:blip>
          <a:srcRect t="15726" r="-1" b="-1"/>
          <a:stretch/>
        </p:blipFill>
        <p:spPr>
          <a:xfrm>
            <a:off x="3068" y="0"/>
            <a:ext cx="12188932" cy="6856614"/>
          </a:xfrm>
          <a:prstGeom prst="rect">
            <a:avLst/>
          </a:prstGeom>
        </p:spPr>
      </p:pic>
      <p:sp>
        <p:nvSpPr>
          <p:cNvPr id="2" name="Título 1">
            <a:extLst>
              <a:ext uri="{FF2B5EF4-FFF2-40B4-BE49-F238E27FC236}">
                <a16:creationId xmlns:a16="http://schemas.microsoft.com/office/drawing/2014/main" id="{95119390-4147-4491-B533-4F78C5A972DE}"/>
              </a:ext>
            </a:extLst>
          </p:cNvPr>
          <p:cNvSpPr>
            <a:spLocks noGrp="1"/>
          </p:cNvSpPr>
          <p:nvPr>
            <p:ph type="title"/>
          </p:nvPr>
        </p:nvSpPr>
        <p:spPr/>
        <p:txBody>
          <a:bodyPr/>
          <a:lstStyle/>
          <a:p>
            <a:r>
              <a:rPr lang="es-MX" dirty="0"/>
              <a:t>EJEMPLOS DE AUTOMATAS CON KPN </a:t>
            </a:r>
          </a:p>
        </p:txBody>
      </p:sp>
      <p:pic>
        <p:nvPicPr>
          <p:cNvPr id="5" name="Imagen 4">
            <a:extLst>
              <a:ext uri="{FF2B5EF4-FFF2-40B4-BE49-F238E27FC236}">
                <a16:creationId xmlns:a16="http://schemas.microsoft.com/office/drawing/2014/main" id="{FB36592C-E73E-4624-916E-969EE2B459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48250" y="2370690"/>
            <a:ext cx="2095500" cy="2076450"/>
          </a:xfrm>
          <a:prstGeom prst="rect">
            <a:avLst/>
          </a:prstGeom>
          <a:noFill/>
          <a:ln>
            <a:noFill/>
          </a:ln>
        </p:spPr>
      </p:pic>
      <p:pic>
        <p:nvPicPr>
          <p:cNvPr id="6" name="Imagen 5">
            <a:extLst>
              <a:ext uri="{FF2B5EF4-FFF2-40B4-BE49-F238E27FC236}">
                <a16:creationId xmlns:a16="http://schemas.microsoft.com/office/drawing/2014/main" id="{653B6669-0F32-4159-8FC7-743366AF80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87374" y="1690688"/>
            <a:ext cx="2095500" cy="3695700"/>
          </a:xfrm>
          <a:prstGeom prst="rect">
            <a:avLst/>
          </a:prstGeom>
          <a:noFill/>
          <a:ln>
            <a:noFill/>
          </a:ln>
        </p:spPr>
      </p:pic>
      <p:pic>
        <p:nvPicPr>
          <p:cNvPr id="7" name="Imagen 6">
            <a:extLst>
              <a:ext uri="{FF2B5EF4-FFF2-40B4-BE49-F238E27FC236}">
                <a16:creationId xmlns:a16="http://schemas.microsoft.com/office/drawing/2014/main" id="{21BB7F77-9F69-4B99-B8F4-089D3093198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948166" y="2281238"/>
            <a:ext cx="2095500" cy="1257300"/>
          </a:xfrm>
          <a:prstGeom prst="rect">
            <a:avLst/>
          </a:prstGeom>
          <a:noFill/>
          <a:ln>
            <a:noFill/>
          </a:ln>
        </p:spPr>
      </p:pic>
    </p:spTree>
    <p:extLst>
      <p:ext uri="{BB962C8B-B14F-4D97-AF65-F5344CB8AC3E}">
        <p14:creationId xmlns:p14="http://schemas.microsoft.com/office/powerpoint/2010/main" val="297015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E5136AE1-DA01-4280-8EEB-2B27B3B113F7}"/>
              </a:ext>
            </a:extLst>
          </p:cNvPr>
          <p:cNvPicPr>
            <a:picLocks noChangeAspect="1"/>
          </p:cNvPicPr>
          <p:nvPr/>
        </p:nvPicPr>
        <p:blipFill rotWithShape="1">
          <a:blip r:embed="rId2">
            <a:alphaModFix amt="70000"/>
          </a:blip>
          <a:srcRect t="15726" r="-1" b="-1"/>
          <a:stretch/>
        </p:blipFill>
        <p:spPr>
          <a:xfrm>
            <a:off x="3068" y="0"/>
            <a:ext cx="12188932" cy="6856614"/>
          </a:xfrm>
          <a:prstGeom prst="rect">
            <a:avLst/>
          </a:prstGeom>
        </p:spPr>
      </p:pic>
      <p:sp>
        <p:nvSpPr>
          <p:cNvPr id="2" name="Título 1">
            <a:extLst>
              <a:ext uri="{FF2B5EF4-FFF2-40B4-BE49-F238E27FC236}">
                <a16:creationId xmlns:a16="http://schemas.microsoft.com/office/drawing/2014/main" id="{0DF9CA7F-7AF5-4ECD-AC3A-6694C6F154FE}"/>
              </a:ext>
            </a:extLst>
          </p:cNvPr>
          <p:cNvSpPr>
            <a:spLocks noGrp="1"/>
          </p:cNvSpPr>
          <p:nvPr>
            <p:ph type="title"/>
          </p:nvPr>
        </p:nvSpPr>
        <p:spPr/>
        <p:txBody>
          <a:bodyPr/>
          <a:lstStyle/>
          <a:p>
            <a:pPr algn="ctr"/>
            <a:r>
              <a:rPr lang="es-MX" sz="4400" dirty="0">
                <a:solidFill>
                  <a:schemeClr val="tx1"/>
                </a:solidFill>
              </a:rPr>
              <a:t>MÁQUINA DE TURING</a:t>
            </a:r>
            <a:endParaRPr lang="es-MX" dirty="0">
              <a:solidFill>
                <a:schemeClr val="tx1"/>
              </a:solidFill>
            </a:endParaRPr>
          </a:p>
        </p:txBody>
      </p:sp>
      <p:pic>
        <p:nvPicPr>
          <p:cNvPr id="4" name="Marcador de contenido 3">
            <a:extLst>
              <a:ext uri="{FF2B5EF4-FFF2-40B4-BE49-F238E27FC236}">
                <a16:creationId xmlns:a16="http://schemas.microsoft.com/office/drawing/2014/main" id="{9BD61035-9948-490B-A8EF-39D65E240F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2209" y="2226365"/>
            <a:ext cx="8958469" cy="3844959"/>
          </a:xfrm>
          <a:prstGeom prst="rect">
            <a:avLst/>
          </a:prstGeom>
          <a:ln>
            <a:noFill/>
          </a:ln>
          <a:effectLst>
            <a:softEdge rad="112500"/>
          </a:effectLst>
        </p:spPr>
      </p:pic>
    </p:spTree>
    <p:extLst>
      <p:ext uri="{BB962C8B-B14F-4D97-AF65-F5344CB8AC3E}">
        <p14:creationId xmlns:p14="http://schemas.microsoft.com/office/powerpoint/2010/main" val="114435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63A3E2-EC4F-4F9D-8745-A8F600977162}"/>
              </a:ext>
            </a:extLst>
          </p:cNvPr>
          <p:cNvPicPr>
            <a:picLocks noChangeAspect="1"/>
          </p:cNvPicPr>
          <p:nvPr/>
        </p:nvPicPr>
        <p:blipFill rotWithShape="1">
          <a:blip r:embed="rId2">
            <a:alphaModFix amt="70000"/>
          </a:blip>
          <a:srcRect t="15726" r="-1" b="-1"/>
          <a:stretch/>
        </p:blipFill>
        <p:spPr>
          <a:xfrm>
            <a:off x="3068" y="0"/>
            <a:ext cx="12188932" cy="6856614"/>
          </a:xfrm>
          <a:prstGeom prst="rect">
            <a:avLst/>
          </a:prstGeom>
        </p:spPr>
      </p:pic>
      <p:sp>
        <p:nvSpPr>
          <p:cNvPr id="2" name="Título 1">
            <a:extLst>
              <a:ext uri="{FF2B5EF4-FFF2-40B4-BE49-F238E27FC236}">
                <a16:creationId xmlns:a16="http://schemas.microsoft.com/office/drawing/2014/main" id="{231C0128-EC0C-4BC3-8E33-34B9BAB51A20}"/>
              </a:ext>
            </a:extLst>
          </p:cNvPr>
          <p:cNvSpPr>
            <a:spLocks noGrp="1"/>
          </p:cNvSpPr>
          <p:nvPr>
            <p:ph type="title"/>
          </p:nvPr>
        </p:nvSpPr>
        <p:spPr/>
        <p:txBody>
          <a:bodyPr/>
          <a:lstStyle/>
          <a:p>
            <a:pPr algn="ctr"/>
            <a:r>
              <a:rPr lang="es-MX" dirty="0">
                <a:solidFill>
                  <a:schemeClr val="tx1"/>
                </a:solidFill>
              </a:rPr>
              <a:t>¿Qué es?</a:t>
            </a:r>
          </a:p>
        </p:txBody>
      </p:sp>
      <p:sp>
        <p:nvSpPr>
          <p:cNvPr id="3" name="Marcador de contenido 2">
            <a:extLst>
              <a:ext uri="{FF2B5EF4-FFF2-40B4-BE49-F238E27FC236}">
                <a16:creationId xmlns:a16="http://schemas.microsoft.com/office/drawing/2014/main" id="{E5710153-D0AB-46DE-B02F-CF078DFF627B}"/>
              </a:ext>
            </a:extLst>
          </p:cNvPr>
          <p:cNvSpPr>
            <a:spLocks noGrp="1"/>
          </p:cNvSpPr>
          <p:nvPr>
            <p:ph idx="1"/>
          </p:nvPr>
        </p:nvSpPr>
        <p:spPr/>
        <p:txBody>
          <a:bodyPr/>
          <a:lstStyle/>
          <a:p>
            <a:pPr algn="just"/>
            <a:endParaRPr lang="es-MX" sz="2800" dirty="0">
              <a:latin typeface="Arial" panose="020B0604020202020204" pitchFamily="34" charset="0"/>
              <a:cs typeface="Arial" panose="020B0604020202020204" pitchFamily="34" charset="0"/>
            </a:endParaRPr>
          </a:p>
          <a:p>
            <a:pPr algn="just"/>
            <a:r>
              <a:rPr lang="es-MX" sz="2800" dirty="0">
                <a:latin typeface="Arial" panose="020B0604020202020204" pitchFamily="34" charset="0"/>
                <a:cs typeface="Arial" panose="020B0604020202020204" pitchFamily="34" charset="0"/>
              </a:rPr>
              <a:t>Es un dispositivo que manipula símbolos sobre una tira de cinta de acuerdo con una tabla de reglas. </a:t>
            </a:r>
          </a:p>
          <a:p>
            <a:pPr algn="just"/>
            <a:r>
              <a:rPr lang="es-MX" sz="2800" dirty="0">
                <a:latin typeface="Arial" panose="020B0604020202020204" pitchFamily="34" charset="0"/>
                <a:cs typeface="Arial" panose="020B0604020202020204" pitchFamily="34" charset="0"/>
              </a:rPr>
              <a:t>A pesar de su simplicidad, una máquina de Turing puede ser adaptada para simular la lógica de cualquier algoritmo de computador y es particularmente útil en la explicación de las funciones de una CPU dentro de un computador. </a:t>
            </a:r>
          </a:p>
          <a:p>
            <a:endParaRPr lang="es-MX" dirty="0"/>
          </a:p>
        </p:txBody>
      </p:sp>
    </p:spTree>
    <p:extLst>
      <p:ext uri="{BB962C8B-B14F-4D97-AF65-F5344CB8AC3E}">
        <p14:creationId xmlns:p14="http://schemas.microsoft.com/office/powerpoint/2010/main" val="292029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469A9A-15D4-45BD-BC5F-A01347CB2A60}"/>
              </a:ext>
            </a:extLst>
          </p:cNvPr>
          <p:cNvPicPr>
            <a:picLocks noChangeAspect="1"/>
          </p:cNvPicPr>
          <p:nvPr/>
        </p:nvPicPr>
        <p:blipFill rotWithShape="1">
          <a:blip r:embed="rId2">
            <a:alphaModFix amt="70000"/>
          </a:blip>
          <a:srcRect t="15726" r="-1" b="-1"/>
          <a:stretch/>
        </p:blipFill>
        <p:spPr>
          <a:xfrm>
            <a:off x="3068" y="0"/>
            <a:ext cx="12188932" cy="6856614"/>
          </a:xfrm>
          <a:prstGeom prst="rect">
            <a:avLst/>
          </a:prstGeom>
        </p:spPr>
      </p:pic>
      <p:sp>
        <p:nvSpPr>
          <p:cNvPr id="2" name="Título 1">
            <a:extLst>
              <a:ext uri="{FF2B5EF4-FFF2-40B4-BE49-F238E27FC236}">
                <a16:creationId xmlns:a16="http://schemas.microsoft.com/office/drawing/2014/main" id="{D1763174-6576-438C-9668-CFAB06143132}"/>
              </a:ext>
            </a:extLst>
          </p:cNvPr>
          <p:cNvSpPr>
            <a:spLocks noGrp="1"/>
          </p:cNvSpPr>
          <p:nvPr>
            <p:ph type="title"/>
          </p:nvPr>
        </p:nvSpPr>
        <p:spPr/>
        <p:txBody>
          <a:bodyPr/>
          <a:lstStyle/>
          <a:p>
            <a:pPr algn="ctr"/>
            <a:r>
              <a:rPr lang="es-MX" dirty="0">
                <a:solidFill>
                  <a:schemeClr val="tx1"/>
                </a:solidFill>
              </a:rPr>
              <a:t>¿Cómo funciona?</a:t>
            </a:r>
          </a:p>
        </p:txBody>
      </p:sp>
      <p:sp>
        <p:nvSpPr>
          <p:cNvPr id="3" name="Marcador de contenido 2">
            <a:extLst>
              <a:ext uri="{FF2B5EF4-FFF2-40B4-BE49-F238E27FC236}">
                <a16:creationId xmlns:a16="http://schemas.microsoft.com/office/drawing/2014/main" id="{47B91B46-40A1-4E95-8A69-E18FC02AC309}"/>
              </a:ext>
            </a:extLst>
          </p:cNvPr>
          <p:cNvSpPr>
            <a:spLocks noGrp="1"/>
          </p:cNvSpPr>
          <p:nvPr>
            <p:ph idx="1"/>
          </p:nvPr>
        </p:nvSpPr>
        <p:spPr/>
        <p:txBody>
          <a:bodyPr/>
          <a:lstStyle/>
          <a:p>
            <a:r>
              <a:rPr lang="es-MX" sz="2800" dirty="0">
                <a:latin typeface="Arial" panose="020B0604020202020204" pitchFamily="34" charset="0"/>
                <a:cs typeface="Arial" panose="020B0604020202020204" pitchFamily="34" charset="0"/>
              </a:rPr>
              <a:t>Esta máquina está diseñada para el grabado de una muestra concreta de símbolos o números, cuyo universo posible suele recibir el nombre de "alfabeto". </a:t>
            </a:r>
          </a:p>
          <a:p>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Cuando funciona con código binario, su alfabeto total es de dos (0 o 1), pero puede ser tan amplio como se estime adecuado para la función a realizar. </a:t>
            </a:r>
          </a:p>
          <a:p>
            <a:endParaRPr lang="es-MX" dirty="0"/>
          </a:p>
        </p:txBody>
      </p:sp>
    </p:spTree>
    <p:extLst>
      <p:ext uri="{BB962C8B-B14F-4D97-AF65-F5344CB8AC3E}">
        <p14:creationId xmlns:p14="http://schemas.microsoft.com/office/powerpoint/2010/main" val="2343786315"/>
      </p:ext>
    </p:extLst>
  </p:cSld>
  <p:clrMapOvr>
    <a:masterClrMapping/>
  </p:clrMapOvr>
</p:sld>
</file>

<file path=ppt/theme/theme1.xml><?xml version="1.0" encoding="utf-8"?>
<a:theme xmlns:a="http://schemas.openxmlformats.org/drawingml/2006/main" name="ExploreVTI">
  <a:themeElements>
    <a:clrScheme name="AnalogousFromDarkSeed_2SEEDS">
      <a:dk1>
        <a:srgbClr val="000000"/>
      </a:dk1>
      <a:lt1>
        <a:srgbClr val="FFFFFF"/>
      </a:lt1>
      <a:dk2>
        <a:srgbClr val="21253B"/>
      </a:dk2>
      <a:lt2>
        <a:srgbClr val="E8E7E2"/>
      </a:lt2>
      <a:accent1>
        <a:srgbClr val="3B4BB1"/>
      </a:accent1>
      <a:accent2>
        <a:srgbClr val="4D8EC3"/>
      </a:accent2>
      <a:accent3>
        <a:srgbClr val="6E4DC3"/>
      </a:accent3>
      <a:accent4>
        <a:srgbClr val="B13B63"/>
      </a:accent4>
      <a:accent5>
        <a:srgbClr val="C3564D"/>
      </a:accent5>
      <a:accent6>
        <a:srgbClr val="B1763B"/>
      </a:accent6>
      <a:hlink>
        <a:srgbClr val="BF3F90"/>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145</TotalTime>
  <Words>696</Words>
  <Application>Microsoft Office PowerPoint</Application>
  <PresentationFormat>Panorámica</PresentationFormat>
  <Paragraphs>113</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Avenir Next LT Pro</vt:lpstr>
      <vt:lpstr>AvenirNext LT Pro Medium</vt:lpstr>
      <vt:lpstr>Calibri</vt:lpstr>
      <vt:lpstr>Posterama</vt:lpstr>
      <vt:lpstr>ExploreVTI</vt:lpstr>
      <vt:lpstr>KHAN NETWOR PROCESS</vt:lpstr>
      <vt:lpstr>Presentación de PowerPoint</vt:lpstr>
      <vt:lpstr>PROCESOS</vt:lpstr>
      <vt:lpstr>Procesar la semántica de disparo como redes de Petri</vt:lpstr>
      <vt:lpstr>Los límites FIFO se pueden aumentar a pedido. </vt:lpstr>
      <vt:lpstr>EJEMPLOS DE AUTOMATAS CON KPN </vt:lpstr>
      <vt:lpstr>MÁQUINA DE TURING</vt:lpstr>
      <vt:lpstr>¿Qué es?</vt:lpstr>
      <vt:lpstr>¿Cómo funciona?</vt:lpstr>
      <vt:lpstr>El cabezal solo podrá reproducir en las celdas de la cinta aquello que se haya señalado previamente en tal sistema, por lo que un cálculo requerirá el espectro completo de números (de 0 a 9). </vt:lpstr>
      <vt:lpstr>AUTOMATA K.N.P. </vt:lpstr>
      <vt:lpstr>LOGICA DEL AUTOMATA.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KHAN NETWOR PROCESS</dc:title>
  <dc:creator>Fausto Armas</dc:creator>
  <cp:lastModifiedBy>RAFEL GUTI�RREZ ARELLANO</cp:lastModifiedBy>
  <cp:revision>11</cp:revision>
  <dcterms:created xsi:type="dcterms:W3CDTF">2021-01-24T17:08:11Z</dcterms:created>
  <dcterms:modified xsi:type="dcterms:W3CDTF">2021-01-25T05:00:40Z</dcterms:modified>
</cp:coreProperties>
</file>