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72" r:id="rId10"/>
    <p:sldId id="273" r:id="rId11"/>
    <p:sldId id="274" r:id="rId12"/>
    <p:sldId id="275" r:id="rId13"/>
    <p:sldId id="288" r:id="rId14"/>
    <p:sldId id="276" r:id="rId15"/>
    <p:sldId id="277" r:id="rId16"/>
    <p:sldId id="278" r:id="rId17"/>
    <p:sldId id="279" r:id="rId18"/>
    <p:sldId id="280" r:id="rId19"/>
    <p:sldId id="261" r:id="rId20"/>
    <p:sldId id="262" r:id="rId21"/>
    <p:sldId id="263" r:id="rId22"/>
    <p:sldId id="264" r:id="rId23"/>
    <p:sldId id="268" r:id="rId24"/>
    <p:sldId id="271" r:id="rId25"/>
    <p:sldId id="281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PHP y LAS BASES DE DATOS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NADA mas MYSQL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389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INSERTAR DATOS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2343291"/>
            <a:ext cx="9788975" cy="3506983"/>
            <a:chOff x="3763642" y="6506946"/>
            <a:chExt cx="4664710" cy="1750186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1466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("Juan","Gonzalez","1994-09-18","M");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("Erik","Viveros","1994-12-04","M"),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("José","Peréz","1992-10-26","M"),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("Estrella","Cortes","1994-11-30","F");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7973681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3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37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145653"/>
            <a:ext cx="10131425" cy="1456267"/>
          </a:xfrm>
        </p:spPr>
        <p:txBody>
          <a:bodyPr/>
          <a:lstStyle/>
          <a:p>
            <a:r>
              <a:rPr lang="es-ES" dirty="0" smtClean="0"/>
              <a:t>MAS TABLAS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685798" y="1351256"/>
            <a:ext cx="9788975" cy="5241303"/>
            <a:chOff x="3682048" y="6011862"/>
            <a:chExt cx="4664710" cy="2615711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682048" y="6011862"/>
              <a:ext cx="4664710" cy="23322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TABLE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(4)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 AUTO_INCREMENT,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c_puesto_name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varchar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(25)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c_puesto_status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(1) NOT NULL DEFAULT '1',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PRIMARY KEY (`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ENGINE=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InnoDB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CHARSET=latin1;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TABLE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smallint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 AUTO_INCREMENT,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f_organigrama_puesto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(4)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f_organigrama_padre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smallint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f_organigrama_status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(1) NOT NULL DEFAULT '1',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PRIMARY KEY (`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ENGINE=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InnoDB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CHARSET=latin1;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TABLE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smallint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 AUTO_INCREMENT,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f_organigrama_empleado_organigrama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smallint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(5)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f_organigrama_empleado_empleado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(3) 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f_organigrama_empleado_inicio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date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f_organigrama_empleado_fin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date DEFAULT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PRIMARY KEY (`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f_organigrama_empleado_id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ENGINE=</a:t>
              </a:r>
              <a:r>
                <a:rPr lang="es-ES" sz="11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InnoDB</a:t>
              </a:r>
              <a:r>
                <a:rPr lang="es-ES" sz="11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CHARSET=latin1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682048" y="8344122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4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14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299049"/>
            <a:ext cx="10131425" cy="1456267"/>
          </a:xfrm>
        </p:spPr>
        <p:txBody>
          <a:bodyPr/>
          <a:lstStyle/>
          <a:p>
            <a:r>
              <a:rPr lang="es-ES" dirty="0" smtClean="0"/>
              <a:t>CONSTRAINTS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1755316"/>
            <a:ext cx="9788975" cy="4801441"/>
            <a:chOff x="3763642" y="6368493"/>
            <a:chExt cx="4664710" cy="2396194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368493"/>
              <a:ext cx="4664710" cy="21127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 TABLE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 CONSTRAINT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puesto_prganigrama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FOREIGN KEY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REFERENCES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c_puesto_id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 TABLE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 CONSTRAINT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jefe_empleado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FOREIGN KEY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REFERENCES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f_organigrama_id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 TABLE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 CONSTRAINT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FOREIGN KEY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REFERENCES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f_organigrama_id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ALTER TABLE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ADD CONSTRAINT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FOREIGN KEY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REFERENCES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481236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5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382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30" y="121417"/>
            <a:ext cx="10394829" cy="66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4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MAS DATOS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2065866"/>
            <a:ext cx="9788975" cy="4490889"/>
            <a:chOff x="3763642" y="6523476"/>
            <a:chExt cx="4664710" cy="2241211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523476"/>
              <a:ext cx="4664710" cy="1943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("Presidente"), ("Director Ejecutivo"), ("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 Sistemas"), ("Sr.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"), ("Project Manager"), ("Jr.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VALUES (1,NULL),(2,1),(3,1),(5,2),(4,4),(6,5),(6,5),(6,5);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 INTO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f_organigrama_empleado_inicio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(1, 1, '2018-03-08'),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(2, 3, '2018-03-08'),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(4, 2, '2018-03-08');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481236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6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48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SELECT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2065865"/>
            <a:ext cx="9788975" cy="2551336"/>
            <a:chOff x="3763642" y="6523476"/>
            <a:chExt cx="4664710" cy="1273263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523476"/>
              <a:ext cx="4664710" cy="989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pt-BR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WHERE </a:t>
              </a:r>
              <a:r>
                <a:rPr lang="pt-BR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pt-BR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="F";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7513288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7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79727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169653"/>
            <a:ext cx="10131425" cy="1456267"/>
          </a:xfrm>
        </p:spPr>
        <p:txBody>
          <a:bodyPr/>
          <a:lstStyle/>
          <a:p>
            <a:r>
              <a:rPr lang="es-ES" dirty="0" smtClean="0"/>
              <a:t>JOINS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3" y="1625920"/>
            <a:ext cx="9788975" cy="5099725"/>
            <a:chOff x="3763641" y="6303918"/>
            <a:chExt cx="4664710" cy="2545055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1" y="6303918"/>
              <a:ext cx="4664710" cy="22616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,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puesto,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jefe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,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puesto,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jefe, CONCAT(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OE.o_empleado_name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," ",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OE.o_empleado_lastname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responsable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FO.f_organigrama_puesto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FOE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FOE.f_organigrama_empleado_organigrama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OE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OE.o_empleado_id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FOE.f_organigrama_empleado_empleado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1" y="8565522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7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750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GROUP BY, HAVING, ORDER BY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3" y="2428174"/>
            <a:ext cx="9788975" cy="3188433"/>
            <a:chOff x="3763641" y="6704290"/>
            <a:chExt cx="4664710" cy="1591211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1" y="6704290"/>
              <a:ext cx="4664710" cy="1307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COUNT(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empleados_por_jefe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FO2 ON FO2.f_organigrama_id=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LEFT JOIN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=FO2.f_organigrama_puesto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 BY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HAVING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IS NOT NULL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ORDER BY 3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1" y="801205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7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791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REGRESAMOS AL PHP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AHORA SI YA VA LO BUENO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883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21" y="1264988"/>
            <a:ext cx="9788975" cy="5438536"/>
            <a:chOff x="3763642" y="6072133"/>
            <a:chExt cx="4664710" cy="2714142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4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localhost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Crear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new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Validar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die("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fallida: " .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exitosa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close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 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502824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1.1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CONEXIÓN ORIENTADA A OBJETOS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20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</a:t>
            </a:r>
            <a:r>
              <a:rPr lang="es-ES" dirty="0" err="1" smtClean="0"/>
              <a:t>QuÉ</a:t>
            </a:r>
            <a:r>
              <a:rPr lang="es-ES" dirty="0" smtClean="0"/>
              <a:t> es una Base de Datos?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Colección de información de un mismo contexto almacenada y organizada con un fin determinado.</a:t>
            </a:r>
          </a:p>
          <a:p>
            <a:r>
              <a:rPr lang="es-ES" dirty="0" smtClean="0"/>
              <a:t>A nivel computacional, una base de datos relacional, es un conjunto de información relacionada entre si, de forma lógica, que busca evitar la redundancia e inconsistencia en los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0568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21" y="1264988"/>
            <a:ext cx="9788975" cy="5438536"/>
            <a:chOff x="3763642" y="6072133"/>
            <a:chExt cx="4664710" cy="2714142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4306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localhost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Crear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mysqli_connect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// Validar la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(!$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die("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fallida: " .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mysqli_connect_error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exitosa</a:t>
              </a:r>
              <a:r>
                <a:rPr lang="es-ES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mysqli_close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 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502824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1.2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CONEXIÓN PROCEDURAL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1378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19" y="1135591"/>
            <a:ext cx="9788975" cy="5473930"/>
            <a:chOff x="3763642" y="6072133"/>
            <a:chExt cx="4664710" cy="2731806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4483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localhost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root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"";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try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new PDO("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mysql:host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servername;dbname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curso_php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",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password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// cambiar el modo de error de PDO a excepciones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setAttribute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(PDO::ATTR_ERRMODE, PDO::ERRMODE_EXCEPTION);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echo 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Exitosa";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catch(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PDOException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Conexion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fallida: " . $e-&gt;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getMessage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520488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1.2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CONEXIÓN PDO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699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MEJOR MYSQLI O PDO?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PDO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Soporta 12 Manejadores de Base de Datos.</a:t>
            </a:r>
          </a:p>
          <a:p>
            <a:r>
              <a:rPr lang="es-ES" dirty="0" smtClean="0"/>
              <a:t>Es Orientado a Objetos</a:t>
            </a:r>
          </a:p>
          <a:p>
            <a:r>
              <a:rPr lang="es-ES" dirty="0" smtClean="0"/>
              <a:t>Migraciones entre manejadores simples, solo se requiere cambiar la conexión.</a:t>
            </a:r>
          </a:p>
          <a:p>
            <a:r>
              <a:rPr lang="es-ES" dirty="0" smtClean="0"/>
              <a:t>Tiene sentencias preparadas contra el SQL </a:t>
            </a:r>
            <a:r>
              <a:rPr lang="es-ES" dirty="0" err="1" smtClean="0"/>
              <a:t>Injection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Debe instalarse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 smtClean="0"/>
              <a:t>MYSQLI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 smtClean="0"/>
              <a:t>Solo soporta </a:t>
            </a:r>
            <a:r>
              <a:rPr lang="es-ES" dirty="0" err="1" smtClean="0"/>
              <a:t>Mysql</a:t>
            </a:r>
            <a:endParaRPr lang="es-ES" dirty="0" smtClean="0"/>
          </a:p>
          <a:p>
            <a:r>
              <a:rPr lang="es-ES" dirty="0" smtClean="0"/>
              <a:t>Es Orientado a Objetos y Procedural</a:t>
            </a:r>
          </a:p>
          <a:p>
            <a:r>
              <a:rPr lang="es-ES" dirty="0" smtClean="0"/>
              <a:t>Migraciones a otros manejadores complicadas.</a:t>
            </a:r>
          </a:p>
          <a:p>
            <a:r>
              <a:rPr lang="es-ES" dirty="0"/>
              <a:t>Tiene sentencias </a:t>
            </a:r>
            <a:r>
              <a:rPr lang="es-ES" dirty="0" smtClean="0"/>
              <a:t>preparadas </a:t>
            </a:r>
            <a:r>
              <a:rPr lang="es-ES" dirty="0"/>
              <a:t>contra el SQL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 smtClean="0"/>
              <a:t>Para Linux y Windows viene previamente instalado.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840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EJECUTAR UN QUERY 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3 formas de conexión tiene una sentencia muy básica para ejecutar un </a:t>
            </a:r>
            <a:r>
              <a:rPr lang="es-ES" dirty="0" err="1" smtClean="0"/>
              <a:t>query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0276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19" y="1264986"/>
            <a:ext cx="9788977" cy="5491628"/>
            <a:chOff x="3763641" y="6072133"/>
            <a:chExt cx="4664711" cy="2740638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4571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"code1_4.php";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="SELECT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COUNT(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empleados_por_jefe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FROM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FO2 ON FO2.f_organigrama_id=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=FO2.f_organigrama_puesto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GROUP BY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HAVING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IS NOT NULL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ORDER BY 3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var_dump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num_rows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&gt;0)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fetch_assoc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close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1" y="852932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1.5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MYSQLI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668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19" y="1264986"/>
            <a:ext cx="9788977" cy="5491628"/>
            <a:chOff x="3763641" y="6072133"/>
            <a:chExt cx="4664711" cy="2740638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5440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"code1_6.php";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="SELECT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COUNT(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empleados_por_jefe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FROM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FO2 ON FO2.f_organigrama_id=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=FO2.f_organigrama_puesto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GROUP BY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HAVING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IS NOT NULL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ORDER BY 3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var_dump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mysqli_num_rows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)&gt;0)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while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mysqli_fetch_assoc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queryDB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mysqli_close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1" y="8529320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1.7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5" y="152400"/>
            <a:ext cx="10131425" cy="1112587"/>
          </a:xfrm>
        </p:spPr>
        <p:txBody>
          <a:bodyPr/>
          <a:lstStyle/>
          <a:p>
            <a:r>
              <a:rPr lang="es-ES" dirty="0" smtClean="0"/>
              <a:t>MYSQLI PROCEDURAL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805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857017" y="773281"/>
            <a:ext cx="9788975" cy="6049089"/>
            <a:chOff x="3763642" y="6072133"/>
            <a:chExt cx="4664710" cy="3018843"/>
          </a:xfrm>
        </p:grpSpPr>
        <p:sp>
          <p:nvSpPr>
            <p:cNvPr id="5" name="Cuadro de texto 2"/>
            <p:cNvSpPr txBox="1">
              <a:spLocks noChangeArrowheads="1"/>
            </p:cNvSpPr>
            <p:nvPr/>
          </p:nvSpPr>
          <p:spPr bwMode="auto">
            <a:xfrm>
              <a:off x="3763642" y="6072133"/>
              <a:ext cx="4664710" cy="2735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"code1_8.php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="SELECT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CP.c_puesto_name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nombre_puesto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COUNT(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empleados_por_jefe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FROM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f_organigrama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FO2 ON FO2.f_organigrama_id=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LEFT JOIN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c_puesto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CP ON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CP.c_puesto_id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=FO2.f_organigrama_puesto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GROUP BY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HAVING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FO.f_organigrama_padre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IS NOT NULL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ORDER BY 3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try{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-&gt;prepare($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execute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setFetchMode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(PDO::FETCH_ASSOC);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var_dump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foreach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stmt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fetchAll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as 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key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=&gt; 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"&lt;pre&gt;";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print_r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row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	echo "&lt;/pre&gt;";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s-ES" sz="105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}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catch(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PDOException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"Error: " . $e-&gt;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getMessage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= </a:t>
              </a:r>
              <a:r>
                <a:rPr lang="es-ES" sz="105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05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05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763642" y="8807525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1.9</a:t>
              </a:r>
              <a:endParaRPr lang="es-ES" dirty="0"/>
            </a:p>
          </p:txBody>
        </p:sp>
      </p:grp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685792" y="5750"/>
            <a:ext cx="10131425" cy="1112587"/>
          </a:xfrm>
        </p:spPr>
        <p:txBody>
          <a:bodyPr/>
          <a:lstStyle/>
          <a:p>
            <a:r>
              <a:rPr lang="es-ES" dirty="0" smtClean="0"/>
              <a:t>PDO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687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INSERTAR DATO Y OBTENER EL ULTIMO ID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19" y="2291533"/>
            <a:ext cx="9788975" cy="3775004"/>
            <a:chOff x="3763642" y="6649014"/>
            <a:chExt cx="4664710" cy="1883944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649014"/>
              <a:ext cx="4664710" cy="160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"code1_4.php";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="INSERT INTO 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('Denisse','Aguilar','1990-05-07','F');";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insert_id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close</a:t>
              </a: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smtClean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249507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1.10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94160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57019" y="2291533"/>
            <a:ext cx="9788975" cy="3775004"/>
            <a:chOff x="3763642" y="6649014"/>
            <a:chExt cx="4664710" cy="1883944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649014"/>
              <a:ext cx="4664710" cy="16004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"code1_6.php";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="INSERT INTO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('Denisse','Aguilar','1990-05-07','F');";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)) 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echo 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mysqli_insert_id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mysqli_close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 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249507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538321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857019" y="611455"/>
            <a:ext cx="9788975" cy="5739068"/>
            <a:chOff x="3763642" y="5810559"/>
            <a:chExt cx="4664710" cy="2864125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5810559"/>
              <a:ext cx="4664710" cy="2580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code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&lt;?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php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require_once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"code1_8.php";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="INSERT INTO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`(`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`, `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 VALUES ('Denisse','Aguilar','1990-05-07','F');";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try{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echo 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lastInsertId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catch(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PDOException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$e){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	echo "Error: " . $e-&gt;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getMessage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$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=</a:t>
              </a:r>
              <a:r>
                <a:rPr lang="es-ES" sz="1600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null</a:t>
              </a: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600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?&gt;</a:t>
              </a:r>
              <a:endParaRPr lang="es-E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8391233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Código </a:t>
              </a:r>
              <a:r>
                <a:rPr lang="es-ES" dirty="0" smtClean="0"/>
                <a:t>1.12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61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MYSQL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un Sistema Gestor de Bases de Datos (DBMS) (</a:t>
            </a:r>
            <a:r>
              <a:rPr lang="es-ES" i="1" dirty="0" err="1" smtClean="0"/>
              <a:t>DataBase</a:t>
            </a:r>
            <a:r>
              <a:rPr lang="es-ES" i="1" dirty="0" smtClean="0"/>
              <a:t> Management </a:t>
            </a:r>
            <a:r>
              <a:rPr lang="es-ES" i="1" dirty="0" err="1" smtClean="0"/>
              <a:t>System</a:t>
            </a:r>
            <a:r>
              <a:rPr lang="es-ES" i="1" dirty="0" smtClean="0"/>
              <a:t>) </a:t>
            </a:r>
            <a:r>
              <a:rPr lang="es-ES" dirty="0" smtClean="0"/>
              <a:t>de bases de datos relacionales.</a:t>
            </a:r>
          </a:p>
          <a:p>
            <a:r>
              <a:rPr lang="es-ES" dirty="0" smtClean="0"/>
              <a:t>Es Open </a:t>
            </a:r>
            <a:r>
              <a:rPr lang="es-ES" dirty="0" err="1" smtClean="0"/>
              <a:t>Source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97338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PIENSEN EN SU PROYECTO FINAL, MODELE SU BASE DE DATOS (UN BOCETO).</a:t>
            </a:r>
          </a:p>
          <a:p>
            <a:r>
              <a:rPr lang="es-ES" dirty="0" smtClean="0"/>
              <a:t>PROGRAMA LA CONEXIÓN HACIA ESA BASE DE DATOS (DE PREFERENCIA EN PDO O MYSQLI EN OBJETOS)</a:t>
            </a:r>
          </a:p>
          <a:p>
            <a:r>
              <a:rPr lang="es-ES" dirty="0" smtClean="0"/>
              <a:t>RIFATE UN MONTON DE QUERYS E IMPRIMALOS EN LA PANTALLA</a:t>
            </a:r>
          </a:p>
          <a:p>
            <a:r>
              <a:rPr lang="es-ES" dirty="0" smtClean="0"/>
              <a:t>DISFRUTA.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03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Structured</a:t>
            </a:r>
            <a:r>
              <a:rPr lang="es-ES" i="1" dirty="0" smtClean="0"/>
              <a:t> </a:t>
            </a:r>
            <a:r>
              <a:rPr lang="es-ES" i="1" dirty="0" err="1" smtClean="0"/>
              <a:t>Query</a:t>
            </a:r>
            <a:r>
              <a:rPr lang="es-ES" i="1" dirty="0" smtClean="0"/>
              <a:t> </a:t>
            </a:r>
            <a:r>
              <a:rPr lang="es-ES" i="1" dirty="0" err="1" smtClean="0"/>
              <a:t>Language</a:t>
            </a:r>
            <a:endParaRPr lang="es-ES" dirty="0" smtClean="0"/>
          </a:p>
          <a:p>
            <a:r>
              <a:rPr lang="es-ES" dirty="0" smtClean="0"/>
              <a:t>Es un lenguaje estándar para almacenar, manipular y obtener información de una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89692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PHP y </a:t>
            </a:r>
            <a:r>
              <a:rPr lang="es-ES" dirty="0" err="1" smtClean="0"/>
              <a:t>MySQL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PHP puede utilizar </a:t>
            </a:r>
            <a:r>
              <a:rPr lang="es-ES" dirty="0" err="1" smtClean="0"/>
              <a:t>mysql</a:t>
            </a:r>
            <a:r>
              <a:rPr lang="es-ES" dirty="0" smtClean="0"/>
              <a:t> de 3 maneras</a:t>
            </a:r>
          </a:p>
          <a:p>
            <a:pPr lvl="1"/>
            <a:r>
              <a:rPr lang="es-ES" dirty="0" smtClean="0"/>
              <a:t>Orientada a objetos,</a:t>
            </a:r>
          </a:p>
          <a:p>
            <a:pPr lvl="1"/>
            <a:r>
              <a:rPr lang="es-ES" dirty="0" smtClean="0"/>
              <a:t>Procedural</a:t>
            </a:r>
          </a:p>
          <a:p>
            <a:pPr lvl="1"/>
            <a:r>
              <a:rPr lang="es-ES" dirty="0" smtClean="0"/>
              <a:t>PDO (</a:t>
            </a:r>
            <a:r>
              <a:rPr lang="es-ES" i="1" dirty="0" smtClean="0"/>
              <a:t>PHP Data </a:t>
            </a:r>
            <a:r>
              <a:rPr lang="es-ES" i="1" dirty="0" err="1" smtClean="0"/>
              <a:t>Objects</a:t>
            </a:r>
            <a:r>
              <a:rPr lang="es-ES" i="1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204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UNA BREVE CLASE DE SQL.</a:t>
            </a: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 Supone que ya se lo deben de saber…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92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ANTES QUE TODO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INICIALIZAMOS MYSQL EN XAMPP.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549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UNA BASE DE DATOS.</a:t>
            </a:r>
            <a:endParaRPr lang="es-ES" dirty="0"/>
          </a:p>
        </p:txBody>
      </p:sp>
      <p:grpSp>
        <p:nvGrpSpPr>
          <p:cNvPr id="6" name="Grupo 5"/>
          <p:cNvGrpSpPr/>
          <p:nvPr/>
        </p:nvGrpSpPr>
        <p:grpSpPr>
          <a:xfrm>
            <a:off x="857025" y="2964392"/>
            <a:ext cx="9788975" cy="1595690"/>
            <a:chOff x="3763642" y="6506946"/>
            <a:chExt cx="4664710" cy="796341"/>
          </a:xfrm>
        </p:grpSpPr>
        <p:sp>
          <p:nvSpPr>
            <p:cNvPr id="7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5128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DATABASE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curso_php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endParaRPr lang="es-E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curso_php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763642" y="7019836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1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057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CREAR UNA TABLA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857025" y="2343291"/>
            <a:ext cx="9788975" cy="3506983"/>
            <a:chOff x="3763642" y="6506946"/>
            <a:chExt cx="4664710" cy="1750186"/>
          </a:xfrm>
        </p:grpSpPr>
        <p:sp>
          <p:nvSpPr>
            <p:cNvPr id="4" name="Cuadro de texto 2"/>
            <p:cNvSpPr txBox="1">
              <a:spLocks noChangeArrowheads="1"/>
            </p:cNvSpPr>
            <p:nvPr/>
          </p:nvSpPr>
          <p:spPr bwMode="auto">
            <a:xfrm>
              <a:off x="3763642" y="6506946"/>
              <a:ext cx="4664710" cy="1466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 TABLE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(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(3)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unsigned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NOT NULL AUTO_INCREMENT,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varchar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(25)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o_empleado_lastname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varchar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(25)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o_empleado_birth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date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o_empleado_gender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varchar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(1) NOT NULL,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o_empleado_status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 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tinyint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(1) NOT NULL DEFAULT '1',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PRIMARY KEY (`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o_empleado_id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`)</a:t>
              </a: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ENGINE=</a:t>
              </a:r>
              <a:r>
                <a:rPr lang="es-ES" dirty="0" err="1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InnoDB</a:t>
              </a:r>
              <a:r>
                <a:rPr lang="es-ES" dirty="0"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DEFAULT CHARSET=latin1;</a:t>
              </a:r>
            </a:p>
          </p:txBody>
        </p:sp>
        <p:sp>
          <p:nvSpPr>
            <p:cNvPr id="5" name="Rectángulo 4"/>
            <p:cNvSpPr/>
            <p:nvPr/>
          </p:nvSpPr>
          <p:spPr>
            <a:xfrm>
              <a:off x="3763642" y="7973681"/>
              <a:ext cx="4664710" cy="2834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dirty="0" smtClean="0"/>
                <a:t>QUERY 2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071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403</TotalTime>
  <Words>1403</Words>
  <Application>Microsoft Office PowerPoint</Application>
  <PresentationFormat>Panorámica</PresentationFormat>
  <Paragraphs>315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Times New Roman</vt:lpstr>
      <vt:lpstr>Celestial</vt:lpstr>
      <vt:lpstr>PHP y LAS BASES DE DATOS</vt:lpstr>
      <vt:lpstr>¿QuÉ es una Base de Datos?</vt:lpstr>
      <vt:lpstr>MYSQL</vt:lpstr>
      <vt:lpstr>SQL</vt:lpstr>
      <vt:lpstr>PHP y MySQL</vt:lpstr>
      <vt:lpstr>UNA BREVE CLASE DE SQL.</vt:lpstr>
      <vt:lpstr>ANTES QUE TODO</vt:lpstr>
      <vt:lpstr>CREAR UNA BASE DE DATOS.</vt:lpstr>
      <vt:lpstr>CREAR UNA TABLA</vt:lpstr>
      <vt:lpstr>INSERTAR DATOS</vt:lpstr>
      <vt:lpstr>MAS TABLAS</vt:lpstr>
      <vt:lpstr>CONSTRAINTS</vt:lpstr>
      <vt:lpstr>Presentación de PowerPoint</vt:lpstr>
      <vt:lpstr>MAS DATOS</vt:lpstr>
      <vt:lpstr>SELECT</vt:lpstr>
      <vt:lpstr>JOINS</vt:lpstr>
      <vt:lpstr>GROUP BY, HAVING, ORDER BY</vt:lpstr>
      <vt:lpstr>REGRESAMOS AL PHP</vt:lpstr>
      <vt:lpstr>CONEXIÓN ORIENTADA A OBJETOS</vt:lpstr>
      <vt:lpstr>CONEXIÓN PROCEDURAL</vt:lpstr>
      <vt:lpstr>CONEXIÓN PDO</vt:lpstr>
      <vt:lpstr>¿Qué ES MEJOR MYSQLI O PDO?</vt:lpstr>
      <vt:lpstr>EJECUTAR UN QUERY </vt:lpstr>
      <vt:lpstr>MYSQLI</vt:lpstr>
      <vt:lpstr>MYSQLI PROCEDURAL</vt:lpstr>
      <vt:lpstr>PDO</vt:lpstr>
      <vt:lpstr>INSERTAR DATO Y OBTENER EL ULTIMO ID</vt:lpstr>
      <vt:lpstr>Presentación de PowerPoint</vt:lpstr>
      <vt:lpstr>Presentación de PowerPoint</vt:lpstr>
      <vt:lpstr>EJERCICIO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y LAS BASES DE DATOS</dc:title>
  <dc:creator>Erik Fernando Viveros Pacheco</dc:creator>
  <cp:lastModifiedBy>Erik Fernando Viveros Pacheco</cp:lastModifiedBy>
  <cp:revision>15</cp:revision>
  <dcterms:created xsi:type="dcterms:W3CDTF">2018-03-03T04:12:11Z</dcterms:created>
  <dcterms:modified xsi:type="dcterms:W3CDTF">2018-03-10T06:37:51Z</dcterms:modified>
</cp:coreProperties>
</file>