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1" r:id="rId19"/>
    <p:sldId id="262" r:id="rId20"/>
    <p:sldId id="263" r:id="rId21"/>
    <p:sldId id="264" r:id="rId22"/>
    <p:sldId id="268" r:id="rId23"/>
    <p:sldId id="271" r:id="rId24"/>
    <p:sldId id="281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PHP y LAS BASES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NADA mas MYSQL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89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INSERTAR DATOS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343291"/>
            <a:ext cx="9788975" cy="3506983"/>
            <a:chOff x="3763642" y="6506946"/>
            <a:chExt cx="4664710" cy="1750186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1466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("Juan","Gonzalez","1994-09-18","M");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("Erik","Viveros","1994-12-04","M"),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("José","Peréz","1992-10-26","M"),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("Estrella","Cortes","1994-11-30","F");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97368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37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45653"/>
            <a:ext cx="10131425" cy="1456267"/>
          </a:xfrm>
        </p:spPr>
        <p:txBody>
          <a:bodyPr/>
          <a:lstStyle/>
          <a:p>
            <a:r>
              <a:rPr lang="es-ES" dirty="0" smtClean="0"/>
              <a:t>MAS TABLAS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685798" y="1351256"/>
            <a:ext cx="9788975" cy="5241303"/>
            <a:chOff x="3682048" y="6011862"/>
            <a:chExt cx="4664710" cy="26157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682048" y="6011862"/>
              <a:ext cx="4664710" cy="2332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c_puesto_name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c_puesto_status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f_organigrama_status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f_organigrama_empleado_inicio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f_organigrama_empleado_fin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DEFAULT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682048" y="834412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4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14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299049"/>
            <a:ext cx="10131425" cy="1456267"/>
          </a:xfrm>
        </p:spPr>
        <p:txBody>
          <a:bodyPr/>
          <a:lstStyle/>
          <a:p>
            <a:r>
              <a:rPr lang="es-ES" dirty="0" smtClean="0"/>
              <a:t>CONSTRAINTS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1755316"/>
            <a:ext cx="9788975" cy="4801441"/>
            <a:chOff x="3763642" y="6368493"/>
            <a:chExt cx="4664710" cy="239619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368493"/>
              <a:ext cx="4664710" cy="2112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puesto_prganigrama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jefe_empleado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4812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5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82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MAS DATOS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065866"/>
            <a:ext cx="9788975" cy="4490889"/>
            <a:chOff x="3763642" y="6523476"/>
            <a:chExt cx="4664710" cy="22412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23476"/>
              <a:ext cx="4664710" cy="194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("Presidente"), ("Director Ejecutivo"), 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Sistemas"), ("Sr.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"), ("Project Manager"), ("Jr.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VALUES (1,NULL),(2,1),(3,1),(5,2),(4,4),(6,5),(6,5),(6,5);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f_organigrama_empleado_inicio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(1, 1, '2018-03-08'),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(2, 3, '2018-03-08'),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(4, 2, '2018-03-08');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4812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6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48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065865"/>
            <a:ext cx="9788975" cy="2551336"/>
            <a:chOff x="3763642" y="6523476"/>
            <a:chExt cx="4664710" cy="1273263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23476"/>
              <a:ext cx="4664710" cy="989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pt-B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WHERE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="F";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51328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27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69653"/>
            <a:ext cx="10131425" cy="1456267"/>
          </a:xfrm>
        </p:spPr>
        <p:txBody>
          <a:bodyPr/>
          <a:lstStyle/>
          <a:p>
            <a:r>
              <a:rPr lang="es-ES" dirty="0" smtClean="0"/>
              <a:t>JOINS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3" y="1625920"/>
            <a:ext cx="9788975" cy="5099725"/>
            <a:chOff x="3763641" y="6303918"/>
            <a:chExt cx="4664710" cy="2545055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1" y="6303918"/>
              <a:ext cx="4664710" cy="2261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puesto,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jefe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puesto,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jefe, CONCAT(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," ",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responsable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FO.f_organigrama_puesto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FOE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FOE.f_organigrama_empleado_organigrama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OE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FOE.f_organigrama_empleado_empleado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1" y="856552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50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GROUP BY, HAVING, ORDER BY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3" y="2428174"/>
            <a:ext cx="9788975" cy="3188433"/>
            <a:chOff x="3763641" y="6704290"/>
            <a:chExt cx="4664710" cy="15912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1" y="6704290"/>
              <a:ext cx="4664710" cy="1307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 BY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HAVING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 BY 3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1" y="801205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9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REGRESAMOS AL PHP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AHORA SI YA VA LO BUENO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8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8"/>
            <a:ext cx="9788975" cy="5438536"/>
            <a:chOff x="3763642" y="6072133"/>
            <a:chExt cx="4664710" cy="2714142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02824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1.1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ORIENTADA A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20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8"/>
            <a:ext cx="9788975" cy="5438536"/>
            <a:chOff x="3763642" y="6072133"/>
            <a:chExt cx="4664710" cy="2714142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(!$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02824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PROCEDURAL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3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QuÉ</a:t>
            </a:r>
            <a:r>
              <a:rPr lang="es-ES" dirty="0" smtClean="0"/>
              <a:t> es una Base de Datos?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Colección de información de un mismo contexto almacenada y organizada con un fin determinado.</a:t>
            </a:r>
          </a:p>
          <a:p>
            <a:r>
              <a:rPr lang="es-ES" dirty="0" smtClean="0"/>
              <a:t>A nivel computacional, una base de datos relacional, es un conjunto de información relacionada entre si, de forma lógica, que busca evitar la redundancia e inconsistencia en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56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135591"/>
            <a:ext cx="9788975" cy="5473930"/>
            <a:chOff x="3763642" y="6072133"/>
            <a:chExt cx="4664710" cy="2731806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48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root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PDO("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mysql:host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servername;dbname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// cambiar el modo de error de PDO a excepciones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setAttribute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(PDO::ATTR_ERRMODE, PDO::ERRMODE_EXCEPTION);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2048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99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MEJOR MYSQLI O PDO?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PDO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Soporta 12 Manejadores de Base de Datos.</a:t>
            </a:r>
          </a:p>
          <a:p>
            <a:r>
              <a:rPr lang="es-ES" dirty="0" smtClean="0"/>
              <a:t>Es Orientado a Objetos</a:t>
            </a:r>
          </a:p>
          <a:p>
            <a:r>
              <a:rPr lang="es-ES" dirty="0" smtClean="0"/>
              <a:t>Migraciones entre manejadores simples, solo se requiere cambiar la conexión.</a:t>
            </a:r>
          </a:p>
          <a:p>
            <a:r>
              <a:rPr lang="es-ES" dirty="0" smtClean="0"/>
              <a:t>Tiene sentencias preparadas contra el SQL </a:t>
            </a:r>
            <a:r>
              <a:rPr lang="es-ES" dirty="0" err="1" smtClean="0"/>
              <a:t>Injection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Debe instalarse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MYSQLI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Solo soporta </a:t>
            </a:r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smtClean="0"/>
              <a:t>Es Orientado a Objetos y Procedural</a:t>
            </a:r>
          </a:p>
          <a:p>
            <a:r>
              <a:rPr lang="es-ES" dirty="0" smtClean="0"/>
              <a:t>Migraciones a otros manejadores complicadas.</a:t>
            </a:r>
          </a:p>
          <a:p>
            <a:r>
              <a:rPr lang="es-ES" dirty="0"/>
              <a:t>Tiene sentencias </a:t>
            </a:r>
            <a:r>
              <a:rPr lang="es-ES" dirty="0" smtClean="0"/>
              <a:t>preparadas </a:t>
            </a:r>
            <a:r>
              <a:rPr lang="es-ES" dirty="0"/>
              <a:t>contra el SQL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 smtClean="0"/>
              <a:t>Para Linux y Windows viene previamente instalado.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84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EJECUTAR UN QUERY 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3 formas de conexión tiene una sentencia muy básica para ejecutar un </a:t>
            </a:r>
            <a:r>
              <a:rPr lang="es-ES" dirty="0" err="1" smtClean="0"/>
              <a:t>query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27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264986"/>
            <a:ext cx="9788977" cy="5491628"/>
            <a:chOff x="3763641" y="6072133"/>
            <a:chExt cx="4664711" cy="2740638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57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"code1_4.php";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num_rows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&gt;0)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fetch_assoc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1" y="852932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1.5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MYSQLI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68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264986"/>
            <a:ext cx="9788977" cy="5491628"/>
            <a:chOff x="3763641" y="6072133"/>
            <a:chExt cx="4664711" cy="2740638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54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"code1_6.php";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mysqli_num_rows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)&gt;0)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mysqli_fetch_assoc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1" y="852932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1.7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MYSQLI PROCEDURAL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0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7" y="773281"/>
            <a:ext cx="9788975" cy="6049089"/>
            <a:chOff x="3763642" y="6072133"/>
            <a:chExt cx="4664710" cy="3018843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735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"code1_8.php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-&gt;prepare($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setFetchMode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(PDO::FETCH_ASSOC);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fetchAll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as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=&gt;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"Error: " . $e-&gt;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807525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1.9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2" y="5750"/>
            <a:ext cx="10131425" cy="1112587"/>
          </a:xfrm>
        </p:spPr>
        <p:txBody>
          <a:bodyPr/>
          <a:lstStyle/>
          <a:p>
            <a:r>
              <a:rPr lang="es-ES" dirty="0" smtClean="0"/>
              <a:t>PDO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68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INSERTAR DATO Y OBTENER EL ULTIMO ID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19" y="2291533"/>
            <a:ext cx="9788975" cy="3775004"/>
            <a:chOff x="3763642" y="6649014"/>
            <a:chExt cx="4664710" cy="188394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649014"/>
              <a:ext cx="4664710" cy="16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"code1_4.php";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insert_id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249507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1.10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60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57019" y="2291533"/>
            <a:ext cx="9788975" cy="3775004"/>
            <a:chOff x="3763642" y="6649014"/>
            <a:chExt cx="4664710" cy="188394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649014"/>
              <a:ext cx="4664710" cy="16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"code1_6.php";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mysqli_insert_id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249507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32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57019" y="611455"/>
            <a:ext cx="9788975" cy="5739068"/>
            <a:chOff x="3763642" y="5810559"/>
            <a:chExt cx="4664710" cy="2864125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5810559"/>
              <a:ext cx="4664710" cy="2580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"code1_8.php";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lastInsertId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"Error: " . 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39123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1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Sistema Gestor de Bases de Datos (DBMS) (</a:t>
            </a:r>
            <a:r>
              <a:rPr lang="es-ES" i="1" dirty="0" err="1" smtClean="0"/>
              <a:t>DataBase</a:t>
            </a:r>
            <a:r>
              <a:rPr lang="es-ES" i="1" dirty="0" smtClean="0"/>
              <a:t> Management </a:t>
            </a:r>
            <a:r>
              <a:rPr lang="es-ES" i="1" dirty="0" err="1" smtClean="0"/>
              <a:t>System</a:t>
            </a:r>
            <a:r>
              <a:rPr lang="es-ES" i="1" dirty="0" smtClean="0"/>
              <a:t>) </a:t>
            </a:r>
            <a:r>
              <a:rPr lang="es-ES" dirty="0" smtClean="0"/>
              <a:t>de bases de datos relacionales.</a:t>
            </a:r>
          </a:p>
          <a:p>
            <a:r>
              <a:rPr lang="es-ES" dirty="0" smtClean="0"/>
              <a:t>Es Open </a:t>
            </a:r>
            <a:r>
              <a:rPr lang="es-ES" dirty="0" err="1" smtClean="0"/>
              <a:t>Source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973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Structured</a:t>
            </a:r>
            <a:r>
              <a:rPr lang="es-ES" i="1" dirty="0" smtClean="0"/>
              <a:t> </a:t>
            </a:r>
            <a:r>
              <a:rPr lang="es-ES" i="1" dirty="0" err="1" smtClean="0"/>
              <a:t>Query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endParaRPr lang="es-ES" dirty="0" smtClean="0"/>
          </a:p>
          <a:p>
            <a:r>
              <a:rPr lang="es-ES" dirty="0" smtClean="0"/>
              <a:t>Es un lenguaje estándar para almacenar, manipular y obtener información de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8969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 y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puede utilizar </a:t>
            </a:r>
            <a:r>
              <a:rPr lang="es-ES" dirty="0" err="1" smtClean="0"/>
              <a:t>mysql</a:t>
            </a:r>
            <a:r>
              <a:rPr lang="es-ES" dirty="0" smtClean="0"/>
              <a:t> de 3 maneras</a:t>
            </a:r>
          </a:p>
          <a:p>
            <a:pPr lvl="1"/>
            <a:r>
              <a:rPr lang="es-ES" dirty="0" smtClean="0"/>
              <a:t>Orientada a objetos,</a:t>
            </a:r>
          </a:p>
          <a:p>
            <a:pPr lvl="1"/>
            <a:r>
              <a:rPr lang="es-ES" dirty="0" smtClean="0"/>
              <a:t>Procedural</a:t>
            </a:r>
          </a:p>
          <a:p>
            <a:pPr lvl="1"/>
            <a:r>
              <a:rPr lang="es-ES" dirty="0" smtClean="0"/>
              <a:t>PDO (</a:t>
            </a:r>
            <a:r>
              <a:rPr lang="es-ES" i="1" dirty="0" smtClean="0"/>
              <a:t>PHP Data </a:t>
            </a:r>
            <a:r>
              <a:rPr lang="es-ES" i="1" dirty="0" err="1" smtClean="0"/>
              <a:t>Objects</a:t>
            </a:r>
            <a:r>
              <a:rPr lang="es-ES" i="1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BREVE CLASE DE SQL.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Supone que ya se lo deben de saber…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92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ANTES QUE TODO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INICIALIZAMOS MYSQL EN XAMPP.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4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BASE DE DATOS.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857025" y="2964392"/>
            <a:ext cx="9788975" cy="1595690"/>
            <a:chOff x="3763642" y="6506946"/>
            <a:chExt cx="4664710" cy="796341"/>
          </a:xfrm>
        </p:grpSpPr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5128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DATABASE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763642" y="70198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7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TABLA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343291"/>
            <a:ext cx="9788975" cy="3506983"/>
            <a:chOff x="3763642" y="6506946"/>
            <a:chExt cx="4664710" cy="1750186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1466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(3)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o_empleado_status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97368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0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311</TotalTime>
  <Words>1357</Words>
  <Application>Microsoft Office PowerPoint</Application>
  <PresentationFormat>Panorámica</PresentationFormat>
  <Paragraphs>310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Celestial</vt:lpstr>
      <vt:lpstr>PHP y LAS BASES DE DATOS</vt:lpstr>
      <vt:lpstr>¿QuÉ es una Base de Datos?</vt:lpstr>
      <vt:lpstr>MYSQL</vt:lpstr>
      <vt:lpstr>SQL</vt:lpstr>
      <vt:lpstr>PHP y MySQL</vt:lpstr>
      <vt:lpstr>UNA BREVE CLASE DE SQL.</vt:lpstr>
      <vt:lpstr>ANTES QUE TODO</vt:lpstr>
      <vt:lpstr>CREAR UNA BASE DE DATOS.</vt:lpstr>
      <vt:lpstr>CREAR UNA TABLA</vt:lpstr>
      <vt:lpstr>INSERTAR DATOS</vt:lpstr>
      <vt:lpstr>MAS TABLAS</vt:lpstr>
      <vt:lpstr>CONSTRAINTS</vt:lpstr>
      <vt:lpstr>MAS DATOS</vt:lpstr>
      <vt:lpstr>SELECT</vt:lpstr>
      <vt:lpstr>JOINS</vt:lpstr>
      <vt:lpstr>GROUP BY, HAVING, ORDER BY</vt:lpstr>
      <vt:lpstr>REGRESAMOS AL PHP</vt:lpstr>
      <vt:lpstr>CONEXIÓN ORIENTADA A OBJETOS</vt:lpstr>
      <vt:lpstr>CONEXIÓN PROCEDURAL</vt:lpstr>
      <vt:lpstr>CONEXIÓN PDO</vt:lpstr>
      <vt:lpstr>¿Qué ES MEJOR MYSQLI O PDO?</vt:lpstr>
      <vt:lpstr>EJECUTAR UN QUERY </vt:lpstr>
      <vt:lpstr>MYSQLI</vt:lpstr>
      <vt:lpstr>MYSQLI PROCEDURAL</vt:lpstr>
      <vt:lpstr>PDO</vt:lpstr>
      <vt:lpstr>INSERTAR DATO Y OBTENER EL ULTIMO ID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y LAS BASES DE DATOS</dc:title>
  <dc:creator>Erik Fernando Viveros Pacheco</dc:creator>
  <cp:lastModifiedBy>Erik Fernando Viveros Pacheco</cp:lastModifiedBy>
  <cp:revision>12</cp:revision>
  <dcterms:created xsi:type="dcterms:W3CDTF">2018-03-03T04:12:11Z</dcterms:created>
  <dcterms:modified xsi:type="dcterms:W3CDTF">2018-03-10T05:06:39Z</dcterms:modified>
</cp:coreProperties>
</file>