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185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82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37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017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804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424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06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08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93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85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39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34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5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80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92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88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9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5D1F5-C54E-4BEB-AF2D-ACDE5E6E59B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872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PHP ORIENTADO A OBJETOS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Aquí no vamos a definir al objeto perro.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90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Y OBJETO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CLASE NO ES UN OBJETO PERO UN OBJETO ES UNA CLASE EN SI.</a:t>
            </a:r>
          </a:p>
          <a:p>
            <a:r>
              <a:rPr lang="es-ES" dirty="0" smtClean="0"/>
              <a:t>NO ES LO MISMO LA CLASE CARRO, QUE EL OBJETO CARRO, PERO DEBERIAN.</a:t>
            </a:r>
          </a:p>
          <a:p>
            <a:r>
              <a:rPr lang="es-ES" dirty="0" smtClean="0"/>
              <a:t>POR BUENAS PRACTICAS, LAS CLASES DEBEN DE HACER REFERENCIA A UN OBJETO.</a:t>
            </a:r>
          </a:p>
          <a:p>
            <a:r>
              <a:rPr lang="es-ES" dirty="0" smtClean="0"/>
              <a:t>SABER CREAR UNA CLASE NO IMPLICA QUE SEPAMOS DEFINIR A UN OBJETO.</a:t>
            </a:r>
          </a:p>
        </p:txBody>
      </p:sp>
    </p:spTree>
    <p:extLst>
      <p:ext uri="{BB962C8B-B14F-4D97-AF65-F5344CB8AC3E}">
        <p14:creationId xmlns:p14="http://schemas.microsoft.com/office/powerpoint/2010/main" val="212642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clase se define con la palabra reservada</a:t>
            </a:r>
            <a:r>
              <a:rPr lang="es-ES" i="1" dirty="0" smtClean="0"/>
              <a:t> </a:t>
            </a:r>
            <a:r>
              <a:rPr lang="es-ES" i="1" dirty="0" err="1" smtClean="0"/>
              <a:t>class</a:t>
            </a:r>
            <a:r>
              <a:rPr lang="es-ES" dirty="0" smtClean="0"/>
              <a:t>, posteriormente el nombre de la clase y un par de llaves que encierran las definiciones de propiedades y métodos de la clase</a:t>
            </a:r>
          </a:p>
          <a:p>
            <a:r>
              <a:rPr lang="es-ES" dirty="0" smtClean="0"/>
              <a:t>Los nombres de las clases deben iniciar con letras o un guion bajo y después una cantidad arbitraria de números, letras o guiones bajos.</a:t>
            </a:r>
          </a:p>
          <a:p>
            <a:r>
              <a:rPr lang="es-ES" dirty="0" smtClean="0"/>
              <a:t>Una clase tiene propiedades (constantes y variables) y métodos (funciones).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728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934657" y="1170098"/>
            <a:ext cx="9788975" cy="4889605"/>
            <a:chOff x="3763642" y="6506946"/>
            <a:chExt cx="4664710" cy="2440194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506946"/>
              <a:ext cx="4664710" cy="2156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Usuario{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$mail=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,$mail=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pwd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/*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Aqui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 un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*/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hashPassword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pwd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/*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Aqui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hasheamos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la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contrseña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*/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8663689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49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34657" y="203939"/>
            <a:ext cx="9788975" cy="6380653"/>
            <a:chOff x="3763642" y="6024778"/>
            <a:chExt cx="4664710" cy="3184313"/>
          </a:xfrm>
        </p:grpSpPr>
        <p:sp>
          <p:nvSpPr>
            <p:cNvPr id="3" name="Cuadro de texto 2"/>
            <p:cNvSpPr txBox="1">
              <a:spLocks noChangeArrowheads="1"/>
            </p:cNvSpPr>
            <p:nvPr/>
          </p:nvSpPr>
          <p:spPr bwMode="auto">
            <a:xfrm>
              <a:off x="3763642" y="6024778"/>
              <a:ext cx="4664710" cy="30135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2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Usuario{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$mail=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2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pwd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/*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Aqui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 un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*/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-&gt;mail=$mail;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inicioUsuario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"El nuevo Usuario es 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 su correo es $mail";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hashPassword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pwd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/*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Aqui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hasheamos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la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contrseña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*/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$usuario=new Usuario;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$usuario-&gt;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inicioUsuario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("erikfer94","erikfer94@gmail.com");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/&gt;Yo soy ".$usuario-&gt;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763642" y="8925640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1.2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810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Visibilidad (</a:t>
            </a:r>
            <a:r>
              <a:rPr lang="es-ES" dirty="0" err="1" smtClean="0"/>
              <a:t>public</a:t>
            </a:r>
            <a:r>
              <a:rPr lang="es-ES" dirty="0" smtClean="0"/>
              <a:t>, </a:t>
            </a:r>
            <a:r>
              <a:rPr lang="es-ES" dirty="0" err="1" smtClean="0"/>
              <a:t>Private</a:t>
            </a:r>
            <a:r>
              <a:rPr lang="es-ES" dirty="0" smtClean="0"/>
              <a:t> y </a:t>
            </a:r>
            <a:r>
              <a:rPr lang="es-ES" dirty="0" err="1" smtClean="0"/>
              <a:t>Protected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Public</a:t>
            </a:r>
            <a:r>
              <a:rPr lang="es-ES" dirty="0" smtClean="0"/>
              <a:t>. Pueden ser </a:t>
            </a:r>
            <a:r>
              <a:rPr lang="es-ES" dirty="0" err="1" smtClean="0"/>
              <a:t>accesados</a:t>
            </a:r>
            <a:r>
              <a:rPr lang="es-ES" dirty="0" smtClean="0"/>
              <a:t> desde cualquier lugar.</a:t>
            </a:r>
          </a:p>
          <a:p>
            <a:r>
              <a:rPr lang="es-ES" dirty="0" err="1" smtClean="0"/>
              <a:t>Private</a:t>
            </a:r>
            <a:r>
              <a:rPr lang="es-ES" dirty="0" smtClean="0"/>
              <a:t>. Solo la clase que lo </a:t>
            </a:r>
            <a:r>
              <a:rPr lang="es-ES" dirty="0" err="1" smtClean="0"/>
              <a:t>definio</a:t>
            </a:r>
            <a:r>
              <a:rPr lang="es-ES" dirty="0" smtClean="0"/>
              <a:t> puede </a:t>
            </a:r>
            <a:r>
              <a:rPr lang="es-ES" dirty="0" err="1" smtClean="0"/>
              <a:t>accesarlo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Protected</a:t>
            </a:r>
            <a:r>
              <a:rPr lang="es-ES" dirty="0" smtClean="0"/>
              <a:t>. Pueden ser </a:t>
            </a:r>
            <a:r>
              <a:rPr lang="es-ES" dirty="0" err="1" smtClean="0"/>
              <a:t>accesados</a:t>
            </a:r>
            <a:r>
              <a:rPr lang="es-ES" dirty="0" smtClean="0"/>
              <a:t> por la clase que las </a:t>
            </a:r>
            <a:r>
              <a:rPr lang="es-ES" dirty="0" err="1" smtClean="0"/>
              <a:t>definio</a:t>
            </a:r>
            <a:r>
              <a:rPr lang="es-ES" dirty="0" smtClean="0"/>
              <a:t> o por las clases que se hereden de ella.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17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207" y="126521"/>
            <a:ext cx="10131425" cy="1456267"/>
          </a:xfrm>
        </p:spPr>
        <p:txBody>
          <a:bodyPr/>
          <a:lstStyle/>
          <a:p>
            <a:r>
              <a:rPr lang="es-ES" dirty="0" smtClean="0"/>
              <a:t>CONSTANTES DE CLASES</a:t>
            </a:r>
            <a:endParaRPr lang="es-ES" dirty="0"/>
          </a:p>
        </p:txBody>
      </p:sp>
      <p:grpSp>
        <p:nvGrpSpPr>
          <p:cNvPr id="10" name="Grupo 9"/>
          <p:cNvGrpSpPr/>
          <p:nvPr/>
        </p:nvGrpSpPr>
        <p:grpSpPr>
          <a:xfrm>
            <a:off x="934657" y="1403012"/>
            <a:ext cx="9788975" cy="5172759"/>
            <a:chOff x="3763642" y="6506946"/>
            <a:chExt cx="4664710" cy="2581504"/>
          </a:xfrm>
        </p:grpSpPr>
        <p:sp>
          <p:nvSpPr>
            <p:cNvPr id="11" name="Cuadro de texto 2"/>
            <p:cNvSpPr txBox="1">
              <a:spLocks noChangeArrowheads="1"/>
            </p:cNvSpPr>
            <p:nvPr/>
          </p:nvSpPr>
          <p:spPr bwMode="auto">
            <a:xfrm>
              <a:off x="3763642" y="6506946"/>
              <a:ext cx="4664710" cy="22980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Usuario{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CONSTANTE="un valor";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testConstante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/&gt;".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self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::CONSTANTE;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/&gt;".Usuario::CONSTANTE;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claseUsuario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="Usuario";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/&gt;".$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claseUsuario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::CONSTANTE;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ObjUser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=new Usuario;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/&gt;".$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ObjUser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::CONSTANTE;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/&gt;".$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ObjUser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testConstante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3763642" y="8804999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1.3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18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175" y="0"/>
            <a:ext cx="10131425" cy="1456267"/>
          </a:xfrm>
        </p:spPr>
        <p:txBody>
          <a:bodyPr/>
          <a:lstStyle/>
          <a:p>
            <a:r>
              <a:rPr lang="es-ES" dirty="0" err="1" smtClean="0"/>
              <a:t>CONSTRUCTOREs</a:t>
            </a:r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>
            <a:off x="934657" y="1203030"/>
            <a:ext cx="9788975" cy="5119988"/>
            <a:chOff x="3763642" y="6407143"/>
            <a:chExt cx="4664710" cy="2555168"/>
          </a:xfrm>
        </p:grpSpPr>
        <p:sp>
          <p:nvSpPr>
            <p:cNvPr id="8" name="Cuadro de texto 2"/>
            <p:cNvSpPr txBox="1">
              <a:spLocks noChangeArrowheads="1"/>
            </p:cNvSpPr>
            <p:nvPr/>
          </p:nvSpPr>
          <p:spPr bwMode="auto">
            <a:xfrm>
              <a:off x="3763642" y="6407143"/>
              <a:ext cx="4664710" cy="22717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2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Usuario{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$mail=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__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construct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-&gt;mail=$mail;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-&gt;mail=$mail;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inicioUsuario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"El nuevo Usuario es 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 su correo es $mail";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$usuario=new Usuario("erikfer94","erikfer94@gmail.com");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/&gt;Yo soy ".$usuario-&gt;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3763642" y="8678860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1.4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559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390058"/>
            <a:ext cx="10131425" cy="1456267"/>
          </a:xfrm>
        </p:spPr>
        <p:txBody>
          <a:bodyPr/>
          <a:lstStyle/>
          <a:p>
            <a:r>
              <a:rPr lang="es-ES" dirty="0" smtClean="0"/>
              <a:t>DESTRUCTORES </a:t>
            </a:r>
            <a:endParaRPr lang="es-ES" dirty="0"/>
          </a:p>
        </p:txBody>
      </p:sp>
      <p:grpSp>
        <p:nvGrpSpPr>
          <p:cNvPr id="4" name="Grupo 3"/>
          <p:cNvGrpSpPr/>
          <p:nvPr/>
        </p:nvGrpSpPr>
        <p:grpSpPr>
          <a:xfrm>
            <a:off x="934657" y="1686165"/>
            <a:ext cx="9788975" cy="4889605"/>
            <a:chOff x="3763642" y="6648256"/>
            <a:chExt cx="4664710" cy="2440194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648256"/>
              <a:ext cx="4664710" cy="2156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ParaDestruir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__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construct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"En el constructor\n";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-&gt;nombre = "FES";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__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destruct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/&gt;Destruyendo " . 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-&gt;nombre . "\n";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obj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new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ParaDestruir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/&gt;".$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obj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-&gt;nombre;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8804999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1.5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276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83</TotalTime>
  <Words>300</Words>
  <Application>Microsoft Office PowerPoint</Application>
  <PresentationFormat>Panorámica</PresentationFormat>
  <Paragraphs>117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Celestial</vt:lpstr>
      <vt:lpstr>PHP ORIENTADO A OBJETOS</vt:lpstr>
      <vt:lpstr>CLASE Y OBJETO</vt:lpstr>
      <vt:lpstr>CLASS</vt:lpstr>
      <vt:lpstr>Presentación de PowerPoint</vt:lpstr>
      <vt:lpstr>Presentación de PowerPoint</vt:lpstr>
      <vt:lpstr>Visibilidad (public, Private y Protected)</vt:lpstr>
      <vt:lpstr>CONSTANTES DE CLASES</vt:lpstr>
      <vt:lpstr>CONSTRUCTOREs</vt:lpstr>
      <vt:lpstr>DESTRUCTORES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 DE PHP</dc:title>
  <dc:creator>Erik Fernando Viveros Pacheco</dc:creator>
  <cp:lastModifiedBy>Erik Fernando Viveros Pacheco</cp:lastModifiedBy>
  <cp:revision>9</cp:revision>
  <dcterms:created xsi:type="dcterms:W3CDTF">2018-03-10T05:06:45Z</dcterms:created>
  <dcterms:modified xsi:type="dcterms:W3CDTF">2018-03-10T06:30:42Z</dcterms:modified>
</cp:coreProperties>
</file>