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OTRAS COSAS CHEVERES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FECHAS, NAMESPACES, EXCEPCIONES y AJAX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268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DATE TIME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PHP tiene dos formas de usar las fechas, como objeto o como un </a:t>
            </a:r>
            <a:r>
              <a:rPr lang="es-ES" dirty="0" err="1" smtClean="0"/>
              <a:t>string</a:t>
            </a:r>
            <a:r>
              <a:rPr lang="es-ES" dirty="0" smtClean="0"/>
              <a:t> con formato.</a:t>
            </a:r>
          </a:p>
          <a:p>
            <a:pPr lvl="1"/>
            <a:r>
              <a:rPr lang="es-ES" dirty="0" err="1" smtClean="0"/>
              <a:t>String</a:t>
            </a:r>
            <a:r>
              <a:rPr lang="es-ES" dirty="0" smtClean="0"/>
              <a:t> date(</a:t>
            </a:r>
            <a:r>
              <a:rPr lang="es-ES" dirty="0" err="1" smtClean="0"/>
              <a:t>strting</a:t>
            </a:r>
            <a:r>
              <a:rPr lang="es-ES" dirty="0" smtClean="0"/>
              <a:t> $</a:t>
            </a:r>
            <a:r>
              <a:rPr lang="es-ES" dirty="0" err="1" smtClean="0"/>
              <a:t>format</a:t>
            </a:r>
            <a:r>
              <a:rPr lang="es-ES" dirty="0" smtClean="0"/>
              <a:t>[,</a:t>
            </a:r>
            <a:r>
              <a:rPr lang="es-ES" dirty="0" err="1" smtClean="0"/>
              <a:t>int</a:t>
            </a:r>
            <a:r>
              <a:rPr lang="es-ES" dirty="0" smtClean="0"/>
              <a:t> $</a:t>
            </a:r>
            <a:r>
              <a:rPr lang="es-ES" dirty="0" err="1" smtClean="0"/>
              <a:t>timestamp</a:t>
            </a:r>
            <a:r>
              <a:rPr lang="es-ES" dirty="0" smtClean="0"/>
              <a:t>]);</a:t>
            </a:r>
          </a:p>
          <a:p>
            <a:pPr lvl="1"/>
            <a:r>
              <a:rPr lang="es-ES" dirty="0"/>
              <a:t>n</a:t>
            </a:r>
            <a:r>
              <a:rPr lang="es-ES" dirty="0" smtClean="0"/>
              <a:t>ew </a:t>
            </a:r>
            <a:r>
              <a:rPr lang="es-ES" dirty="0" err="1" smtClean="0"/>
              <a:t>DateTime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 $time=“</a:t>
            </a:r>
            <a:r>
              <a:rPr lang="es-ES" dirty="0" err="1" smtClean="0"/>
              <a:t>now</a:t>
            </a:r>
            <a:r>
              <a:rPr lang="es-ES" dirty="0" smtClean="0"/>
              <a:t>”[,</a:t>
            </a:r>
            <a:r>
              <a:rPr lang="es-ES" dirty="0" err="1" smtClean="0"/>
              <a:t>DateTimeZone</a:t>
            </a:r>
            <a:r>
              <a:rPr lang="es-ES" dirty="0" smtClean="0"/>
              <a:t> $</a:t>
            </a:r>
            <a:r>
              <a:rPr lang="es-ES" dirty="0" err="1" smtClean="0"/>
              <a:t>timezone</a:t>
            </a:r>
            <a:r>
              <a:rPr lang="es-ES" dirty="0" smtClean="0"/>
              <a:t>=</a:t>
            </a:r>
            <a:r>
              <a:rPr lang="es-ES" dirty="0" err="1" smtClean="0"/>
              <a:t>null</a:t>
            </a:r>
            <a:r>
              <a:rPr lang="es-ES" dirty="0" smtClean="0"/>
              <a:t>]);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835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función date()	</a:t>
            </a:r>
            <a:endParaRPr lang="es-ES" dirty="0"/>
          </a:p>
        </p:txBody>
      </p:sp>
      <p:grpSp>
        <p:nvGrpSpPr>
          <p:cNvPr id="5" name="Grupo 4"/>
          <p:cNvGrpSpPr/>
          <p:nvPr/>
        </p:nvGrpSpPr>
        <p:grpSpPr>
          <a:xfrm>
            <a:off x="857025" y="2048475"/>
            <a:ext cx="9788975" cy="4606451"/>
            <a:chOff x="3763642" y="6648256"/>
            <a:chExt cx="4664710" cy="2298884"/>
          </a:xfrm>
        </p:grpSpPr>
        <p:sp>
          <p:nvSpPr>
            <p:cNvPr id="6" name="Cuadro de texto 2"/>
            <p:cNvSpPr txBox="1">
              <a:spLocks noChangeArrowheads="1"/>
            </p:cNvSpPr>
            <p:nvPr/>
          </p:nvSpPr>
          <p:spPr bwMode="auto">
            <a:xfrm>
              <a:off x="3763642" y="6648256"/>
              <a:ext cx="4664710" cy="2015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date("d/m/Y H:i:s")."&lt;br/&gt;";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date("d/m/Y H:i:s",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strtotime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("- 1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month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"))."&lt;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$fecha=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strtotime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("+ 8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years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strFecha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=date("d/m/Y H:i:s", $fecha);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strFecha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."&lt;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date("d-m-Y H i' s''",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strtotime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strFecha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))."&lt;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$strFecha_2=date("Y-m-d H:i:s", $fecha);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$strFecha_2."&lt;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date("d-m-Y H i' s''",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strtotime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($strFecha_2))."&lt;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//Cambiar $fecha por +19 años y luego +20 años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3763642" y="8663689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1.1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971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799" y="178279"/>
            <a:ext cx="10131425" cy="1456267"/>
          </a:xfrm>
        </p:spPr>
        <p:txBody>
          <a:bodyPr/>
          <a:lstStyle/>
          <a:p>
            <a:r>
              <a:rPr lang="es-ES" dirty="0" smtClean="0"/>
              <a:t>El OBJETO DATETIME</a:t>
            </a:r>
            <a:endParaRPr lang="es-ES" dirty="0"/>
          </a:p>
        </p:txBody>
      </p:sp>
      <p:grpSp>
        <p:nvGrpSpPr>
          <p:cNvPr id="4" name="Grupo 3"/>
          <p:cNvGrpSpPr/>
          <p:nvPr/>
        </p:nvGrpSpPr>
        <p:grpSpPr>
          <a:xfrm>
            <a:off x="772063" y="1280726"/>
            <a:ext cx="9788975" cy="5455915"/>
            <a:chOff x="3763642" y="6648256"/>
            <a:chExt cx="4664710" cy="2722815"/>
          </a:xfrm>
        </p:grpSpPr>
        <p:sp>
          <p:nvSpPr>
            <p:cNvPr id="5" name="Cuadro de texto 2"/>
            <p:cNvSpPr txBox="1">
              <a:spLocks noChangeArrowheads="1"/>
            </p:cNvSpPr>
            <p:nvPr/>
          </p:nvSpPr>
          <p:spPr bwMode="auto">
            <a:xfrm>
              <a:off x="3763642" y="6648256"/>
              <a:ext cx="4664710" cy="24393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$fecha=new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DateTime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$fecha-&gt;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format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("d/m/Y H:i:s")."&lt;br/&gt;";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$fecha_2=new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DateTime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("2038-01-19");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$fecha_2-&gt;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format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("d/m/Y H:i:s")."&lt;br/&gt;";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$fecha_3=new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DateTime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("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now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$fecha_3-&gt;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format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("d/m/Y H:i:s")."&lt;br/&gt;";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$fecha_3-&gt;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setTimeZone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(new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DateTimeZone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("UTC"));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$fecha_3-&gt;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format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("d/m/Y H:i:s")."&lt;br/&gt;";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$fecha_3-&gt;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setTimeZone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(new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DateTimeZone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("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America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Mexico_City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"));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$fecha_3-&gt;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format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("d/m/Y H:i:s")."&lt;br/&gt;";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$fecha-&gt;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format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("d/m/Y H:i:s")."&lt;br/&gt;";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fechaDiff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=$fecha_3-&gt;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diff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($fecha);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fechaDiff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format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('%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R%a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days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')."&lt;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$fechaDiff_2=$fecha-&gt;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diff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($fecha_3);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$fechaDiff_2-&gt;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format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('%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R%a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days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')."&lt;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763642" y="9087620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1.2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83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EXcePCIONEs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Try -&gt; Catch -&gt; </a:t>
            </a:r>
            <a:r>
              <a:rPr lang="es-ES" dirty="0" err="1" smtClean="0"/>
              <a:t>Finally</a:t>
            </a:r>
            <a:endParaRPr lang="es-ES" dirty="0" smtClean="0"/>
          </a:p>
          <a:p>
            <a:r>
              <a:rPr lang="es-ES" dirty="0" smtClean="0"/>
              <a:t>Una bloque de código se ejecuta dentro de un bloque try, si una excepción es devuelta se ejecuta el bloque catch y al finalizar se ejecuta un bloque </a:t>
            </a:r>
            <a:r>
              <a:rPr lang="es-ES" dirty="0" err="1" smtClean="0"/>
              <a:t>finally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129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961841" y="512977"/>
            <a:ext cx="9788975" cy="5739069"/>
            <a:chOff x="3763642" y="6648256"/>
            <a:chExt cx="4664710" cy="2864125"/>
          </a:xfrm>
        </p:grpSpPr>
        <p:sp>
          <p:nvSpPr>
            <p:cNvPr id="3" name="Cuadro de texto 2"/>
            <p:cNvSpPr txBox="1">
              <a:spLocks noChangeArrowheads="1"/>
            </p:cNvSpPr>
            <p:nvPr/>
          </p:nvSpPr>
          <p:spPr bwMode="auto">
            <a:xfrm>
              <a:off x="3763642" y="6648256"/>
              <a:ext cx="4664710" cy="2580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inverso($x)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(!$x)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throw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new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Exception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('División por cero.');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return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1/$x;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try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echo inverso(5) . "&lt;/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echo inverso(0) . "&lt;/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 catch (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Exception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$e)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echo 'Excepción capturada: ',  $e-&gt;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getMessage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(), "&lt;/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finally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echo "Se termino&lt;/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'Hola Mundo';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3763642" y="9228930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2.1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323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961841" y="176547"/>
            <a:ext cx="9788975" cy="6305377"/>
            <a:chOff x="3763642" y="6480358"/>
            <a:chExt cx="4664710" cy="3146745"/>
          </a:xfrm>
        </p:grpSpPr>
        <p:sp>
          <p:nvSpPr>
            <p:cNvPr id="3" name="Cuadro de texto 2"/>
            <p:cNvSpPr txBox="1">
              <a:spLocks noChangeArrowheads="1"/>
            </p:cNvSpPr>
            <p:nvPr/>
          </p:nvSpPr>
          <p:spPr bwMode="auto">
            <a:xfrm>
              <a:off x="3763642" y="6480358"/>
              <a:ext cx="4664710" cy="28632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try{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try{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throw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new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Exception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("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noo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catch(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Exception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$e){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throw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$e;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finally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echo "adentro&lt;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catch(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Exception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$e){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var_dump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($e-&gt;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getMessage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echo "&lt;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finally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echo "afuera&lt;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3763642" y="9343652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2.2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74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961841" y="176547"/>
            <a:ext cx="9788975" cy="6384051"/>
            <a:chOff x="3763642" y="6480358"/>
            <a:chExt cx="4664710" cy="3186008"/>
          </a:xfrm>
        </p:grpSpPr>
        <p:sp>
          <p:nvSpPr>
            <p:cNvPr id="3" name="Cuadro de texto 2"/>
            <p:cNvSpPr txBox="1">
              <a:spLocks noChangeArrowheads="1"/>
            </p:cNvSpPr>
            <p:nvPr/>
          </p:nvSpPr>
          <p:spPr bwMode="auto">
            <a:xfrm>
              <a:off x="3763642" y="6480358"/>
              <a:ext cx="4664710" cy="29025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9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MiExcepcion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extends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Exception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9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TestException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$excepciones=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__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construct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$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this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-&gt;excepciones=new 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MiExcepcion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private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dividir($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a,$b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((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$b===0)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	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throw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new $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this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-&gt;excepciones("No se puede dividir entre 0");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	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return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$a/$b;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function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doDivision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a,$b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$resultado=0;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try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	$resultado=$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this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-&gt;dividir($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a,$b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} catch (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Exception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$e)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	echo $e-&gt;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getMessage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()."&lt;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finally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	echo $resultado."&lt;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9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$test=new 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TestException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$test-&gt;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doDivision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(10,2);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$test-&gt;</a:t>
              </a:r>
              <a:r>
                <a:rPr lang="es-ES" sz="9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doDivision</a:t>
              </a: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(5,0);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9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9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3763642" y="9382915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2.3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7402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NAMESPACES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518371"/>
          </a:xfrm>
        </p:spPr>
        <p:txBody>
          <a:bodyPr/>
          <a:lstStyle/>
          <a:p>
            <a:r>
              <a:rPr lang="es-ES" dirty="0" smtClean="0"/>
              <a:t>Esto es muy complicado para escribirlo.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85798" y="3263635"/>
            <a:ext cx="9788975" cy="5679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Código </a:t>
            </a:r>
            <a:r>
              <a:rPr lang="es-ES" dirty="0" smtClean="0"/>
              <a:t>3.4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1028251" y="3834195"/>
            <a:ext cx="9446522" cy="5679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Código </a:t>
            </a:r>
            <a:r>
              <a:rPr lang="es-ES" dirty="0" smtClean="0"/>
              <a:t>3.1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1028251" y="4401409"/>
            <a:ext cx="9446522" cy="5679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Código </a:t>
            </a:r>
            <a:r>
              <a:rPr lang="es-ES" dirty="0" smtClean="0"/>
              <a:t>3.2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1028252" y="4970861"/>
            <a:ext cx="9446521" cy="5679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Código </a:t>
            </a:r>
            <a:r>
              <a:rPr lang="es-ES" dirty="0" smtClean="0"/>
              <a:t>3.3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1436298" y="5541421"/>
            <a:ext cx="9038475" cy="5679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Código </a:t>
            </a:r>
            <a:r>
              <a:rPr lang="es-ES" dirty="0" smtClean="0"/>
              <a:t>3.5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6238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143</TotalTime>
  <Words>456</Words>
  <Application>Microsoft Office PowerPoint</Application>
  <PresentationFormat>Panorámica</PresentationFormat>
  <Paragraphs>128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 New Roman</vt:lpstr>
      <vt:lpstr>Celestial</vt:lpstr>
      <vt:lpstr>OTRAS COSAS CHEVERES</vt:lpstr>
      <vt:lpstr>DATE TIME</vt:lpstr>
      <vt:lpstr>La función date() </vt:lpstr>
      <vt:lpstr>El OBJETO DATETIME</vt:lpstr>
      <vt:lpstr>EXcePCIONEs</vt:lpstr>
      <vt:lpstr>Presentación de PowerPoint</vt:lpstr>
      <vt:lpstr>Presentación de PowerPoint</vt:lpstr>
      <vt:lpstr>Presentación de PowerPoint</vt:lpstr>
      <vt:lpstr>NAMESPACES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OTRAS COSAS CHEVERES</dc:title>
  <dc:creator>Erik Fernando Viveros Pacheco</dc:creator>
  <cp:lastModifiedBy>Erik Fernando Viveros Pacheco</cp:lastModifiedBy>
  <cp:revision>6</cp:revision>
  <dcterms:created xsi:type="dcterms:W3CDTF">2018-04-13T01:28:14Z</dcterms:created>
  <dcterms:modified xsi:type="dcterms:W3CDTF">2018-04-13T03:51:16Z</dcterms:modified>
</cp:coreProperties>
</file>