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185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82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37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01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80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42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6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08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93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85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9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34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5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80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92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88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9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D1F5-C54E-4BEB-AF2D-ACDE5E6E59BB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D9749D-74AE-49D5-AA96-78DEB08D7C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872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PHP ORIENTADO A OBJETOS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Aquí no vamos a definir al objeto perro.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90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eso que quieres que te dejen tus papas pero ya sabes que tu no eres el hijo favorito</a:t>
            </a:r>
          </a:p>
          <a:p>
            <a:r>
              <a:rPr lang="es-ES" dirty="0" smtClean="0"/>
              <a:t>En programación es un concepto en el que una clase “padre” puede extender sus métodos, variables y constantes a otra clase “hijo”.</a:t>
            </a:r>
          </a:p>
          <a:p>
            <a:r>
              <a:rPr lang="es-ES" dirty="0" smtClean="0"/>
              <a:t>Una clase padre debe ser declarada antes que la clase hijo.</a:t>
            </a:r>
          </a:p>
          <a:p>
            <a:r>
              <a:rPr lang="es-ES" dirty="0" smtClean="0"/>
              <a:t>La clase hijo puede manipular las variables y métodos a su conveniencia (sobrescribirlos).</a:t>
            </a:r>
          </a:p>
          <a:p>
            <a:r>
              <a:rPr lang="es-ES" dirty="0" smtClean="0"/>
              <a:t>En PHP se utiliza la palabra reservada </a:t>
            </a:r>
            <a:r>
              <a:rPr lang="es-ES" i="1" dirty="0" err="1" smtClean="0"/>
              <a:t>extends</a:t>
            </a:r>
            <a:r>
              <a:rPr lang="es-ES" dirty="0" smtClean="0"/>
              <a:t> para indicar la herencia</a:t>
            </a:r>
          </a:p>
        </p:txBody>
      </p:sp>
    </p:spTree>
    <p:extLst>
      <p:ext uri="{BB962C8B-B14F-4D97-AF65-F5344CB8AC3E}">
        <p14:creationId xmlns:p14="http://schemas.microsoft.com/office/powerpoint/2010/main" val="224521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977789" y="1099570"/>
            <a:ext cx="9788975" cy="5190777"/>
            <a:chOff x="3763642" y="6648256"/>
            <a:chExt cx="4664710" cy="2590496"/>
          </a:xfrm>
        </p:grpSpPr>
        <p:sp>
          <p:nvSpPr>
            <p:cNvPr id="6" name="Cuadro de texto 2"/>
            <p:cNvSpPr txBox="1">
              <a:spLocks noChangeArrowheads="1"/>
            </p:cNvSpPr>
            <p:nvPr/>
          </p:nvSpPr>
          <p:spPr bwMode="auto">
            <a:xfrm>
              <a:off x="3763642" y="6648256"/>
              <a:ext cx="4664710" cy="230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"code1_8.php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prius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=new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automovil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$bici=new bicicleta;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prius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-&gt;encender();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prius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-&gt;acelerar();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prius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-&gt;medio."&lt;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prius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getRuedas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()."&lt;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$bici-&gt;encender();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$bici-&gt;acelerar();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$bici-&gt;medio."&lt;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$bici-&gt;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getRuedas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()."&lt;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763642" y="8955301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1.9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425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DE RESOLUCION DE AMBITO (::)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***PARA EFECTOS DE ESTA CLASE LES LLAMAREMOS “DOBLE DOS PUNTOS” o “LOS CUATRO PUNTITOS”</a:t>
            </a:r>
          </a:p>
          <a:p>
            <a:r>
              <a:rPr lang="es-ES" dirty="0" smtClean="0"/>
              <a:t>Es un </a:t>
            </a:r>
            <a:r>
              <a:rPr lang="es-ES" i="1" dirty="0" err="1" smtClean="0"/>
              <a:t>token</a:t>
            </a:r>
            <a:r>
              <a:rPr lang="es-ES" dirty="0" smtClean="0"/>
              <a:t> que permite acceder a elementos estáticos y constantes de una clase y sobrescribir propiedades o métodos de una clase.</a:t>
            </a:r>
          </a:p>
          <a:p>
            <a:r>
              <a:rPr lang="es-ES" dirty="0" smtClean="0"/>
              <a:t>Su nombre real </a:t>
            </a:r>
            <a:r>
              <a:rPr lang="es-ES" dirty="0"/>
              <a:t>es </a:t>
            </a:r>
            <a:r>
              <a:rPr lang="es-ES" i="1" dirty="0" err="1"/>
              <a:t>Paamayim</a:t>
            </a:r>
            <a:r>
              <a:rPr lang="es-ES" i="1" dirty="0"/>
              <a:t> </a:t>
            </a:r>
            <a:r>
              <a:rPr lang="es-ES" i="1" dirty="0" err="1" smtClean="0"/>
              <a:t>Nekudotayim</a:t>
            </a:r>
            <a:r>
              <a:rPr lang="es-ES" dirty="0" smtClean="0"/>
              <a:t> que </a:t>
            </a:r>
            <a:r>
              <a:rPr lang="es-ES" dirty="0" err="1" smtClean="0"/>
              <a:t>siginifca</a:t>
            </a:r>
            <a:r>
              <a:rPr lang="es-ES" dirty="0" smtClean="0"/>
              <a:t> doble dos puntos en Hebreo.</a:t>
            </a:r>
          </a:p>
          <a:p>
            <a:r>
              <a:rPr lang="es-ES" dirty="0" smtClean="0"/>
              <a:t>El dato anterior no les sirve para ni madres pero faroleen.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10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77789" y="1099568"/>
            <a:ext cx="9788975" cy="3473832"/>
            <a:chOff x="3763642" y="6648256"/>
            <a:chExt cx="4664710" cy="1733642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648256"/>
              <a:ext cx="4664710" cy="14501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Ejemplo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CONST_VALUE = 'Un valor constante';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'Ejemplo';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::CONST_VALUE;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Ejemplo::CONST_VALUE;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098447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1.10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9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77789" y="832152"/>
            <a:ext cx="9788975" cy="5455915"/>
            <a:chOff x="3763642" y="6514799"/>
            <a:chExt cx="4664710" cy="2722815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514799"/>
              <a:ext cx="4664710" cy="24393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"code1_10.php";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Ejemplo2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extends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Ejemplo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static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variableEstatica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'variable estática';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static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ejemplo()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parent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::CONST_VALUE . 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self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variableEstatica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. 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'Ejemplo2';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::ejemplo(); // A partir de PHP 5.3.0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Ejemplo2::ejemplo();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8954163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7350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77789" y="378137"/>
            <a:ext cx="9788975" cy="6305377"/>
            <a:chOff x="3763642" y="6288219"/>
            <a:chExt cx="4664710" cy="3146745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288219"/>
              <a:ext cx="4664710" cy="28632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OtroEjemplo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protected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FuncionEjemplo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OtroEjemplo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FuncionEjemplo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()\n";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OtroEjemplo2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extends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OtroEjemplo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//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Sobrescritura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definición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parent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FuncionEjemplo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// Pero todavía se puede llamar a la función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parent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parent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FuncionEjemplo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"OtroEjemplo2::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FuncionEjemplo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()\n";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new OtroEjemplo2();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FuncionEjemplo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9151513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77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STATIC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Declarar propiedades o métodos de clases como estáticos los hacen accesibles sin la necesidad de instanciar la clase. </a:t>
            </a:r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propiedad declarada como </a:t>
            </a:r>
            <a:r>
              <a:rPr lang="es-ES" dirty="0" err="1"/>
              <a:t>static</a:t>
            </a:r>
            <a:r>
              <a:rPr lang="es-ES" dirty="0"/>
              <a:t> no puede ser accedida con un objeto de clase instanciado</a:t>
            </a:r>
          </a:p>
        </p:txBody>
      </p:sp>
    </p:spTree>
    <p:extLst>
      <p:ext uri="{BB962C8B-B14F-4D97-AF65-F5344CB8AC3E}">
        <p14:creationId xmlns:p14="http://schemas.microsoft.com/office/powerpoint/2010/main" val="188130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77789" y="378138"/>
            <a:ext cx="9788975" cy="6168289"/>
            <a:chOff x="3763642" y="6288219"/>
            <a:chExt cx="4664710" cy="3078330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288219"/>
              <a:ext cx="4664710" cy="279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mi_static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'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valorStatic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return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self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mi_static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Bar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extends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return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parent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mi_static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mi_static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. "&lt;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new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valorStatic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. "&lt;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mi_static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. "&lt;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    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mi_static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. "&lt;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nombreClase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'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nombreClase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mi_static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. "&lt;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Bar::$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mi_static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. "&lt;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$bar = new Bar();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$bar-&gt;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fooStatic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. "&lt;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9083098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1.13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56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ABSTRACTAS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clases definidas como abstractas no se pueden </a:t>
            </a:r>
            <a:r>
              <a:rPr lang="es-ES" dirty="0" smtClean="0"/>
              <a:t>instanciar.</a:t>
            </a:r>
          </a:p>
          <a:p>
            <a:r>
              <a:rPr lang="es-ES" dirty="0"/>
              <a:t>C</a:t>
            </a:r>
            <a:r>
              <a:rPr lang="es-ES" dirty="0" smtClean="0"/>
              <a:t>ualquier </a:t>
            </a:r>
            <a:r>
              <a:rPr lang="es-ES" dirty="0"/>
              <a:t>clase que contiene al menos un método abstracto debe ser definida como tal</a:t>
            </a:r>
            <a:r>
              <a:rPr lang="es-ES" dirty="0" smtClean="0"/>
              <a:t>.</a:t>
            </a:r>
          </a:p>
          <a:p>
            <a:r>
              <a:rPr lang="es-ES" dirty="0"/>
              <a:t>Los métodos definidos como abstractos simplemente declaran la firma del método, pero no pueden definir la implementación.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28251" y="4917405"/>
            <a:ext cx="9788975" cy="567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Código </a:t>
            </a:r>
            <a:r>
              <a:rPr lang="es-ES" dirty="0" smtClean="0"/>
              <a:t>1.15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460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77789" y="378138"/>
            <a:ext cx="9788975" cy="6168289"/>
            <a:chOff x="3763642" y="6288219"/>
            <a:chExt cx="4664710" cy="3078330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288219"/>
              <a:ext cx="4664710" cy="279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abstract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ClaseAbstracta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// El método abstracto sólo necesita definir los argumentos requeridos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abstract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protected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nombrePrefijo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($nombre);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ClaseConcreta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extends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ClaseAbstracta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// La clase derivada puede definir parámetros opcionales que no estén en la estructura del prototipo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nombrePrefijo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($nombre, $separador = ".")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($nombre == "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Pacman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$prefijo = "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}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elseif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($nombre == "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Pacwoman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$prefijo = "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Mrs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}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else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$prefijo = "";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return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"{$prefijo}{$separador} {$nombre}";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$clase = new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ClaseConcreta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$clase-&gt;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nombrePrefijo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Pacman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"), "&lt;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$clase-&gt;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nombrePrefijo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Pacwoman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"), "&lt;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9083098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1.14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951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Y OBJETO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CLASE NO ES UN OBJETO PERO UN OBJETO ES UNA CLASE EN SI.</a:t>
            </a:r>
          </a:p>
          <a:p>
            <a:r>
              <a:rPr lang="es-ES" dirty="0" smtClean="0"/>
              <a:t>NO ES LO MISMO LA CLASE CARRO, QUE EL OBJETO CARRO, PERO DEBERIAN.</a:t>
            </a:r>
          </a:p>
          <a:p>
            <a:r>
              <a:rPr lang="es-ES" dirty="0" smtClean="0"/>
              <a:t>POR BUENAS PRACTICAS, LAS CLASES DEBEN DE HACER REFERENCIA A UN OBJETO.</a:t>
            </a:r>
          </a:p>
          <a:p>
            <a:r>
              <a:rPr lang="es-ES" dirty="0" smtClean="0"/>
              <a:t>SABER CREAR UNA CLASE NO IMPLICA QUE SEPAMOS DEFINIR A UN OBJETO.</a:t>
            </a:r>
          </a:p>
        </p:txBody>
      </p:sp>
    </p:spTree>
    <p:extLst>
      <p:ext uri="{BB962C8B-B14F-4D97-AF65-F5344CB8AC3E}">
        <p14:creationId xmlns:p14="http://schemas.microsoft.com/office/powerpoint/2010/main" val="212642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 DE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interfaces de objetos permiten crear código con el cual especificar qué métodos deben ser implementados por una clase, sin tener que definir cómo estos métodos son manipulados. </a:t>
            </a:r>
          </a:p>
        </p:txBody>
      </p:sp>
    </p:spTree>
    <p:extLst>
      <p:ext uri="{BB962C8B-B14F-4D97-AF65-F5344CB8AC3E}">
        <p14:creationId xmlns:p14="http://schemas.microsoft.com/office/powerpoint/2010/main" val="11135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77789" y="378138"/>
            <a:ext cx="9788975" cy="6168289"/>
            <a:chOff x="3763642" y="6288219"/>
            <a:chExt cx="4664710" cy="3078330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288219"/>
              <a:ext cx="4664710" cy="279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interface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iTemplate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setVariable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getHtml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template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Template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iTemplate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array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setVariable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[$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] =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getHtml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template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as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=&gt;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template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str_replace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('{' .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name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. '}',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template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return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template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9083098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1.16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77789" y="378139"/>
            <a:ext cx="9788975" cy="5544720"/>
            <a:chOff x="3763642" y="6288219"/>
            <a:chExt cx="4664710" cy="2767133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288219"/>
              <a:ext cx="4664710" cy="2483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interface a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interface b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extends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baz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	echo "no";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baz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	echo "si";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}?&gt;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8771901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1.17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18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77789" y="198407"/>
            <a:ext cx="9788975" cy="6293322"/>
            <a:chOff x="3763642" y="6387235"/>
            <a:chExt cx="4664710" cy="3140729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387235"/>
              <a:ext cx="4664710" cy="2857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interface a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interface b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bar();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interface c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extends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a, b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baz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implements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"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1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bar()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"bar";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1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baz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"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baz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1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9244513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1.18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45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77789" y="956106"/>
            <a:ext cx="9788975" cy="4256995"/>
            <a:chOff x="3763642" y="6576659"/>
            <a:chExt cx="4664710" cy="2124485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576659"/>
              <a:ext cx="4664710" cy="1841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interface a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 = 'Interface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constant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Imprime: Interface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constant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a::b;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Sin embargo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ésto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 funcionará ya que no está permitido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sobrescribir constantes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 = '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constant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8417693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1.19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26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RASGOS </a:t>
            </a:r>
            <a:r>
              <a:rPr lang="es-ES" i="1" dirty="0" smtClean="0"/>
              <a:t>(</a:t>
            </a:r>
            <a:r>
              <a:rPr lang="es-ES" i="1" dirty="0" err="1" smtClean="0"/>
              <a:t>Traits</a:t>
            </a:r>
            <a:r>
              <a:rPr lang="es-ES" i="1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</a:t>
            </a:r>
            <a:r>
              <a:rPr lang="es-ES" dirty="0"/>
              <a:t>un mecanismo de reutilización de código en lenguajes de herencia </a:t>
            </a:r>
            <a:r>
              <a:rPr lang="es-ES" dirty="0" smtClean="0"/>
              <a:t>simple.</a:t>
            </a:r>
          </a:p>
          <a:p>
            <a:r>
              <a:rPr lang="es-ES" dirty="0" smtClean="0"/>
              <a:t>Busca reducir las limitaciones de la herencia permitiendo la reutilización de métodos sobre clases independientes y pertenecientes a clases jerárquicas distintas.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026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77789" y="428209"/>
            <a:ext cx="9788975" cy="5955923"/>
            <a:chOff x="3763642" y="6506936"/>
            <a:chExt cx="4664710" cy="2972347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506936"/>
              <a:ext cx="4664710" cy="26888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trait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ClaseBase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hacerecho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"HOLA";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sumar($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a,$b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$a+$b;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Ejemplo{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use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ClaseBase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Ejemplo2{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use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ClaseBase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hacerecho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"MUNDO";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$ejemplo=new Ejemplo;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$ejemplo2=new Ejemplo2;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$ejemplo-&gt;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hacerecho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$ejemplo-&gt;sumar(3,4);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$ejemplo2-&gt;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hacerecho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9195832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1.20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08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77789" y="428209"/>
            <a:ext cx="9788975" cy="5955923"/>
            <a:chOff x="3763642" y="6506936"/>
            <a:chExt cx="4664710" cy="2972347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506936"/>
              <a:ext cx="4664710" cy="26888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trait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Hola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decirHola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'Hola 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trait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Mundo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decirMundo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'Mundo';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MiHolaMundo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use Hola, Mundo;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decirAdmiración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echo '!';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$o = new 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MiHolaMundo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$o-&gt;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decirHola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$o-&gt;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decirMundo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$o-&gt;</a:t>
              </a:r>
              <a:r>
                <a:rPr lang="es-ES" sz="12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decirAdmiración</a:t>
              </a: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9195832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1.21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658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LOS OBJETOS EN LA MEMORIA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objeto apunta a un espacio de memoria, igualar un objeto a otro es igual a </a:t>
            </a:r>
            <a:r>
              <a:rPr lang="es-ES" dirty="0" err="1" smtClean="0"/>
              <a:t>aputar</a:t>
            </a:r>
            <a:r>
              <a:rPr lang="es-ES" dirty="0" smtClean="0"/>
              <a:t> al mismo espacio de memoria.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4931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77789" y="428209"/>
            <a:ext cx="9788975" cy="6305376"/>
            <a:chOff x="3763642" y="6506936"/>
            <a:chExt cx="4664710" cy="3146744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506936"/>
              <a:ext cx="4664710" cy="28632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Ejemplo{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$valor=1;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$a=new Ejemplo;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$b=$a;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$b-&gt;valor=2;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$a-&gt;valor;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$c=new Ejemplo;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$c-&gt;valor;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$d=&amp;$c;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$d-&gt;valor=2;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$c-&gt;valor;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$e=new Ejemplo;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ejemplo($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-&gt;valor=2;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ejemplo($e);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$e-&gt;valor;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937022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1.22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91387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clase se define con la palabra reservada</a:t>
            </a:r>
            <a:r>
              <a:rPr lang="es-ES" i="1" dirty="0" smtClean="0"/>
              <a:t> </a:t>
            </a:r>
            <a:r>
              <a:rPr lang="es-ES" i="1" dirty="0" err="1" smtClean="0"/>
              <a:t>class</a:t>
            </a:r>
            <a:r>
              <a:rPr lang="es-ES" dirty="0" smtClean="0"/>
              <a:t>, posteriormente el nombre de la clase y un par de llaves que encierran las definiciones de propiedades y métodos de la clase</a:t>
            </a:r>
          </a:p>
          <a:p>
            <a:r>
              <a:rPr lang="es-ES" dirty="0" smtClean="0"/>
              <a:t>Los nombres de las clases deben iniciar con letras o un guion bajo y después una cantidad arbitraria de números, letras o guiones bajos.</a:t>
            </a:r>
          </a:p>
          <a:p>
            <a:r>
              <a:rPr lang="es-ES" dirty="0" smtClean="0"/>
              <a:t>Una clase tiene propiedades (constantes y variables) y métodos (funciones).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728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Entonces, ¿como V… Clono un objeto?</a:t>
            </a: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951910" y="1842939"/>
            <a:ext cx="9788975" cy="4606450"/>
            <a:chOff x="3763642" y="7398087"/>
            <a:chExt cx="4664710" cy="2298883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7398087"/>
              <a:ext cx="4664710" cy="2015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Ejemplo{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$valor=1;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$a=new Ejemplo;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$a-&gt;valor;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$a-&gt;valor=2;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$b=clone $a;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$a-&gt;valor;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$b-&gt;valor;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$b-&gt;valor=3;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$a-&gt;valor;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$b-&gt;valor;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941351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1.22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19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934657" y="1170098"/>
            <a:ext cx="9788975" cy="4889605"/>
            <a:chOff x="3763642" y="6506946"/>
            <a:chExt cx="4664710" cy="2440194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2156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Usuario{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$mail=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pwd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/*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Aqui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 un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*/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hashPassword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pwd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/*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Aqui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hasheamos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contrseña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*/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66368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49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34657" y="203939"/>
            <a:ext cx="9788975" cy="6380653"/>
            <a:chOff x="3763642" y="6024778"/>
            <a:chExt cx="4664710" cy="3184313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024778"/>
              <a:ext cx="4664710" cy="3013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Usuario{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$mail=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pwd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/*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Aqui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 un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*/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-&gt;mail=$mail;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inicioUsuario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"El nuevo Usuario es 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 su correo es $mail";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hashPassword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pwd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/*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Aqui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hasheamos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contrseña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*/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$usuario=new Usuario;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$usuario-&gt;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inicioUsuario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("erikfer94","erikfer94@gmail.com");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/&gt;Yo soy ".$usuario-&gt;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892564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810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Visibilidad (</a:t>
            </a:r>
            <a:r>
              <a:rPr lang="es-ES" dirty="0" err="1" smtClean="0"/>
              <a:t>public</a:t>
            </a:r>
            <a:r>
              <a:rPr lang="es-ES" dirty="0" smtClean="0"/>
              <a:t>, </a:t>
            </a:r>
            <a:r>
              <a:rPr lang="es-ES" dirty="0" err="1" smtClean="0"/>
              <a:t>Private</a:t>
            </a:r>
            <a:r>
              <a:rPr lang="es-ES" dirty="0" smtClean="0"/>
              <a:t> y </a:t>
            </a:r>
            <a:r>
              <a:rPr lang="es-ES" dirty="0" err="1" smtClean="0"/>
              <a:t>Protected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Public</a:t>
            </a:r>
            <a:r>
              <a:rPr lang="es-ES" dirty="0" smtClean="0"/>
              <a:t>. Pueden ser </a:t>
            </a:r>
            <a:r>
              <a:rPr lang="es-ES" dirty="0" err="1" smtClean="0"/>
              <a:t>accesados</a:t>
            </a:r>
            <a:r>
              <a:rPr lang="es-ES" dirty="0" smtClean="0"/>
              <a:t> desde cualquier lugar.</a:t>
            </a:r>
          </a:p>
          <a:p>
            <a:r>
              <a:rPr lang="es-ES" dirty="0" err="1" smtClean="0"/>
              <a:t>Private</a:t>
            </a:r>
            <a:r>
              <a:rPr lang="es-ES" dirty="0" smtClean="0"/>
              <a:t>. Solo la clase que lo </a:t>
            </a:r>
            <a:r>
              <a:rPr lang="es-ES" dirty="0" err="1" smtClean="0"/>
              <a:t>definio</a:t>
            </a:r>
            <a:r>
              <a:rPr lang="es-ES" dirty="0" smtClean="0"/>
              <a:t> puede </a:t>
            </a:r>
            <a:r>
              <a:rPr lang="es-ES" dirty="0" err="1" smtClean="0"/>
              <a:t>accesarlo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Protected</a:t>
            </a:r>
            <a:r>
              <a:rPr lang="es-ES" dirty="0" smtClean="0"/>
              <a:t>. Pueden ser </a:t>
            </a:r>
            <a:r>
              <a:rPr lang="es-ES" dirty="0" err="1" smtClean="0"/>
              <a:t>accesados</a:t>
            </a:r>
            <a:r>
              <a:rPr lang="es-ES" dirty="0" smtClean="0"/>
              <a:t> por la clase que las </a:t>
            </a:r>
            <a:r>
              <a:rPr lang="es-ES" dirty="0" err="1" smtClean="0"/>
              <a:t>definio</a:t>
            </a:r>
            <a:r>
              <a:rPr lang="es-ES" dirty="0" smtClean="0"/>
              <a:t> o por las clases que se hereden de ella.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7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207" y="126521"/>
            <a:ext cx="10131425" cy="1456267"/>
          </a:xfrm>
        </p:spPr>
        <p:txBody>
          <a:bodyPr/>
          <a:lstStyle/>
          <a:p>
            <a:r>
              <a:rPr lang="es-ES" dirty="0" smtClean="0"/>
              <a:t>CONSTANTES DE CLASES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934657" y="1403012"/>
            <a:ext cx="9788975" cy="5172759"/>
            <a:chOff x="3763642" y="6506946"/>
            <a:chExt cx="4664710" cy="2581504"/>
          </a:xfrm>
        </p:grpSpPr>
        <p:sp>
          <p:nvSpPr>
            <p:cNvPr id="11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22980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Usuario{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CONSTANTE="un valor";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testConstante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self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::CONSTANTE;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/&gt;".Usuario::CONSTANTE;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claseUsuario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="Usuario";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claseUsuario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::CONSTANTE;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ObjUser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=new Usuario;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ObjUser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::CONSTANTE;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ObjUser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testConstante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763642" y="880499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1.3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1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175" y="0"/>
            <a:ext cx="10131425" cy="1456267"/>
          </a:xfrm>
        </p:spPr>
        <p:txBody>
          <a:bodyPr/>
          <a:lstStyle/>
          <a:p>
            <a:r>
              <a:rPr lang="es-ES" dirty="0" err="1" smtClean="0"/>
              <a:t>CONSTRUCTOREs</a:t>
            </a:r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934657" y="1203030"/>
            <a:ext cx="9788975" cy="5119988"/>
            <a:chOff x="3763642" y="6407143"/>
            <a:chExt cx="4664710" cy="2555168"/>
          </a:xfrm>
        </p:grpSpPr>
        <p:sp>
          <p:nvSpPr>
            <p:cNvPr id="8" name="Cuadro de texto 2"/>
            <p:cNvSpPr txBox="1">
              <a:spLocks noChangeArrowheads="1"/>
            </p:cNvSpPr>
            <p:nvPr/>
          </p:nvSpPr>
          <p:spPr bwMode="auto">
            <a:xfrm>
              <a:off x="3763642" y="6407143"/>
              <a:ext cx="4664710" cy="2271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2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Usuario{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$mail=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__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construct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,$mail=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-&gt;mail=$mail;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-&gt;mail=$mail;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inicioUsuario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,$mail);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"El nuevo Usuario es $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 su correo es $mail";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$usuario=new Usuario("erikfer94","erikfer94@gmail.com");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/&gt;Yo soy ".$usuario-&gt;</a:t>
              </a:r>
              <a:r>
                <a:rPr lang="es-ES" sz="12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763642" y="867886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1.4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59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390058"/>
            <a:ext cx="10131425" cy="1456267"/>
          </a:xfrm>
        </p:spPr>
        <p:txBody>
          <a:bodyPr/>
          <a:lstStyle/>
          <a:p>
            <a:r>
              <a:rPr lang="es-ES" dirty="0" smtClean="0"/>
              <a:t>DESTRUCTORES </a:t>
            </a: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934657" y="1686165"/>
            <a:ext cx="9788975" cy="4889605"/>
            <a:chOff x="3763642" y="6648256"/>
            <a:chExt cx="4664710" cy="2440194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648256"/>
              <a:ext cx="4664710" cy="2156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ParaDestruir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__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construct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"En el constructor\n";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-&gt;nombre = "FES";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__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destruct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/&gt;Destruyendo " .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-&gt;nombre . "\n";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new 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ParaDestruir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/&gt;".$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-&gt;nombre;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80499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1.5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76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245</TotalTime>
  <Words>1580</Words>
  <Application>Microsoft Office PowerPoint</Application>
  <PresentationFormat>Panorámica</PresentationFormat>
  <Paragraphs>451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Times New Roman</vt:lpstr>
      <vt:lpstr>Celestial</vt:lpstr>
      <vt:lpstr>PHP ORIENTADO A OBJETOS</vt:lpstr>
      <vt:lpstr>CLASE Y OBJETO</vt:lpstr>
      <vt:lpstr>CLASS</vt:lpstr>
      <vt:lpstr>Presentación de PowerPoint</vt:lpstr>
      <vt:lpstr>Presentación de PowerPoint</vt:lpstr>
      <vt:lpstr>Visibilidad (public, Private y Protected)</vt:lpstr>
      <vt:lpstr>CONSTANTES DE CLASES</vt:lpstr>
      <vt:lpstr>CONSTRUCTOREs</vt:lpstr>
      <vt:lpstr>DESTRUCTORES </vt:lpstr>
      <vt:lpstr>HERENCIA</vt:lpstr>
      <vt:lpstr>Presentación de PowerPoint</vt:lpstr>
      <vt:lpstr>OPERADOR DE RESOLUCION DE AMBITO (::)</vt:lpstr>
      <vt:lpstr>Presentación de PowerPoint</vt:lpstr>
      <vt:lpstr>Presentación de PowerPoint</vt:lpstr>
      <vt:lpstr>Presentación de PowerPoint</vt:lpstr>
      <vt:lpstr>STATIC</vt:lpstr>
      <vt:lpstr>Presentación de PowerPoint</vt:lpstr>
      <vt:lpstr>Clases ABSTRACTAS</vt:lpstr>
      <vt:lpstr>Presentación de PowerPoint</vt:lpstr>
      <vt:lpstr>INTERFACES DE OBJETOS</vt:lpstr>
      <vt:lpstr>Presentación de PowerPoint</vt:lpstr>
      <vt:lpstr>Presentación de PowerPoint</vt:lpstr>
      <vt:lpstr>Presentación de PowerPoint</vt:lpstr>
      <vt:lpstr>Presentación de PowerPoint</vt:lpstr>
      <vt:lpstr>RASGOS (Traits)</vt:lpstr>
      <vt:lpstr>Presentación de PowerPoint</vt:lpstr>
      <vt:lpstr>Presentación de PowerPoint</vt:lpstr>
      <vt:lpstr>LOS OBJETOS EN LA MEMORIA</vt:lpstr>
      <vt:lpstr>Presentación de PowerPoint</vt:lpstr>
      <vt:lpstr>Entonces, ¿como V… Clono un objeto?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 DE PHP</dc:title>
  <dc:creator>Erik Fernando Viveros Pacheco</dc:creator>
  <cp:lastModifiedBy>Erik Fernando Viveros Pacheco</cp:lastModifiedBy>
  <cp:revision>23</cp:revision>
  <dcterms:created xsi:type="dcterms:W3CDTF">2018-03-10T05:06:45Z</dcterms:created>
  <dcterms:modified xsi:type="dcterms:W3CDTF">2018-03-16T05:09:59Z</dcterms:modified>
</cp:coreProperties>
</file>