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PHP y LAS BASES DE DATOS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NADA mas MYSQL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389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</a:t>
            </a:r>
            <a:r>
              <a:rPr lang="es-ES" dirty="0" err="1" smtClean="0"/>
              <a:t>QuÉ</a:t>
            </a:r>
            <a:r>
              <a:rPr lang="es-ES" dirty="0" smtClean="0"/>
              <a:t> es una Base de Datos?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Colección de información de un mismo contexto almacenada y organizada con un fin determinado.</a:t>
            </a:r>
          </a:p>
          <a:p>
            <a:r>
              <a:rPr lang="es-ES" dirty="0" smtClean="0"/>
              <a:t>A nivel computacional, una base de datos relacional, es un conjunto de información relacionada entre si, de forma lógica, que busca evitar la redundancia e inconsistencia en los datos.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056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MYSQL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un Sistema Gestor de Bases de Datos (DBMS) (</a:t>
            </a:r>
            <a:r>
              <a:rPr lang="es-ES" i="1" dirty="0" err="1" smtClean="0"/>
              <a:t>DataBase</a:t>
            </a:r>
            <a:r>
              <a:rPr lang="es-ES" i="1" dirty="0" smtClean="0"/>
              <a:t> Management </a:t>
            </a:r>
            <a:r>
              <a:rPr lang="es-ES" i="1" dirty="0" err="1" smtClean="0"/>
              <a:t>System</a:t>
            </a:r>
            <a:r>
              <a:rPr lang="es-ES" i="1" dirty="0" smtClean="0"/>
              <a:t>) </a:t>
            </a:r>
            <a:r>
              <a:rPr lang="es-ES" dirty="0" smtClean="0"/>
              <a:t>de bases de datos relacionales.</a:t>
            </a:r>
          </a:p>
          <a:p>
            <a:r>
              <a:rPr lang="es-ES" dirty="0" smtClean="0"/>
              <a:t>Es Open </a:t>
            </a:r>
            <a:r>
              <a:rPr lang="es-ES" dirty="0" err="1" smtClean="0"/>
              <a:t>Source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69733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SQL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i="1" dirty="0" err="1" smtClean="0"/>
              <a:t>Structured</a:t>
            </a:r>
            <a:r>
              <a:rPr lang="es-ES" i="1" dirty="0" smtClean="0"/>
              <a:t> </a:t>
            </a:r>
            <a:r>
              <a:rPr lang="es-ES" i="1" dirty="0" err="1" smtClean="0"/>
              <a:t>Query</a:t>
            </a:r>
            <a:r>
              <a:rPr lang="es-ES" i="1" dirty="0" smtClean="0"/>
              <a:t> </a:t>
            </a:r>
            <a:r>
              <a:rPr lang="es-ES" i="1" dirty="0" err="1" smtClean="0"/>
              <a:t>Language</a:t>
            </a:r>
            <a:endParaRPr lang="es-ES" dirty="0" smtClean="0"/>
          </a:p>
          <a:p>
            <a:r>
              <a:rPr lang="es-ES" dirty="0" smtClean="0"/>
              <a:t>Es un lenguaje estándar para almacenar, manipular y obtener información de una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2896921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PHP y </a:t>
            </a:r>
            <a:r>
              <a:rPr lang="es-ES" dirty="0" err="1" smtClean="0"/>
              <a:t>MySQL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PHP puede utilizar </a:t>
            </a:r>
            <a:r>
              <a:rPr lang="es-ES" dirty="0" err="1" smtClean="0"/>
              <a:t>mysql</a:t>
            </a:r>
            <a:r>
              <a:rPr lang="es-ES" dirty="0" smtClean="0"/>
              <a:t> de 3 maneras</a:t>
            </a:r>
          </a:p>
          <a:p>
            <a:pPr lvl="1"/>
            <a:r>
              <a:rPr lang="es-ES" dirty="0" smtClean="0"/>
              <a:t>Orientada a objetos,</a:t>
            </a:r>
          </a:p>
          <a:p>
            <a:pPr lvl="1"/>
            <a:r>
              <a:rPr lang="es-ES" dirty="0" smtClean="0"/>
              <a:t>Procedural</a:t>
            </a:r>
          </a:p>
          <a:p>
            <a:pPr lvl="1"/>
            <a:r>
              <a:rPr lang="es-ES" dirty="0" smtClean="0"/>
              <a:t>PDO (</a:t>
            </a:r>
            <a:r>
              <a:rPr lang="es-ES" i="1" dirty="0" smtClean="0"/>
              <a:t>PHP Data </a:t>
            </a:r>
            <a:r>
              <a:rPr lang="es-ES" i="1" dirty="0" err="1" smtClean="0"/>
              <a:t>Objects</a:t>
            </a:r>
            <a:r>
              <a:rPr lang="es-ES" i="1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204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857021" y="1264987"/>
            <a:ext cx="9788975" cy="5099727"/>
            <a:chOff x="3763642" y="6072133"/>
            <a:chExt cx="4664710" cy="2545057"/>
          </a:xfrm>
        </p:grpSpPr>
        <p:sp>
          <p:nvSpPr>
            <p:cNvPr id="5" name="Cuadro de texto 2"/>
            <p:cNvSpPr txBox="1">
              <a:spLocks noChangeArrowheads="1"/>
            </p:cNvSpPr>
            <p:nvPr/>
          </p:nvSpPr>
          <p:spPr bwMode="auto">
            <a:xfrm>
              <a:off x="3763642" y="6072133"/>
              <a:ext cx="4664710" cy="22616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servername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"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localhost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"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password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"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password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// Crear la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conexion</a:t>
              </a: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new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mysqli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servername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password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// Validar la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conexion</a:t>
              </a: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connect_error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die("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Conexion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fallida: " . 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connect_error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"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Conexion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exitosa";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 </a:t>
              </a: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3763642" y="8333739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</a:t>
              </a:r>
              <a:r>
                <a:rPr lang="es-ES" dirty="0" smtClean="0"/>
                <a:t>1.1</a:t>
              </a:r>
              <a:endParaRPr lang="es-ES" dirty="0"/>
            </a:p>
          </p:txBody>
        </p:sp>
      </p:grp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685795" y="152400"/>
            <a:ext cx="10131425" cy="1112587"/>
          </a:xfrm>
        </p:spPr>
        <p:txBody>
          <a:bodyPr/>
          <a:lstStyle/>
          <a:p>
            <a:r>
              <a:rPr lang="es-ES" dirty="0" smtClean="0"/>
              <a:t>CONEXIÓN ORIENTADA A OBJETOS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920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857021" y="1264987"/>
            <a:ext cx="9788975" cy="5099727"/>
            <a:chOff x="3763642" y="6072133"/>
            <a:chExt cx="4664710" cy="2545057"/>
          </a:xfrm>
        </p:grpSpPr>
        <p:sp>
          <p:nvSpPr>
            <p:cNvPr id="5" name="Cuadro de texto 2"/>
            <p:cNvSpPr txBox="1">
              <a:spLocks noChangeArrowheads="1"/>
            </p:cNvSpPr>
            <p:nvPr/>
          </p:nvSpPr>
          <p:spPr bwMode="auto">
            <a:xfrm>
              <a:off x="3763642" y="6072133"/>
              <a:ext cx="4664710" cy="22616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servername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"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localhost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"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password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"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password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// Crear la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conexion</a:t>
              </a: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mysqli_connect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servername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password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// Validar la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conexion</a:t>
              </a: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(!$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die("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Conexion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fallida: " .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mysqli_connect_error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"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Conexion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exitosa";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 </a:t>
              </a: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3763642" y="8333739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</a:t>
              </a:r>
              <a:r>
                <a:rPr lang="es-ES" dirty="0" smtClean="0"/>
                <a:t>1.2</a:t>
              </a:r>
              <a:endParaRPr lang="es-ES" dirty="0"/>
            </a:p>
          </p:txBody>
        </p:sp>
      </p:grp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685795" y="152400"/>
            <a:ext cx="10131425" cy="1112587"/>
          </a:xfrm>
        </p:spPr>
        <p:txBody>
          <a:bodyPr/>
          <a:lstStyle/>
          <a:p>
            <a:r>
              <a:rPr lang="es-ES" dirty="0" smtClean="0"/>
              <a:t>CONEXIÓN PROCEDURAL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137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857021" y="1264987"/>
            <a:ext cx="9788975" cy="5099727"/>
            <a:chOff x="3763642" y="6072133"/>
            <a:chExt cx="4664710" cy="2545057"/>
          </a:xfrm>
        </p:grpSpPr>
        <p:sp>
          <p:nvSpPr>
            <p:cNvPr id="5" name="Cuadro de texto 2"/>
            <p:cNvSpPr txBox="1">
              <a:spLocks noChangeArrowheads="1"/>
            </p:cNvSpPr>
            <p:nvPr/>
          </p:nvSpPr>
          <p:spPr bwMode="auto">
            <a:xfrm>
              <a:off x="3763642" y="6072133"/>
              <a:ext cx="4664710" cy="22616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servername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"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localhost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"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password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"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password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// Crear la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conexion</a:t>
              </a: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mysqli_connect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servername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password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// Validar la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conexion</a:t>
              </a: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(!$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die("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Conexion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fallida: " .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mysqli_connect_error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"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Conexion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exitosa";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 </a:t>
              </a: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3763642" y="8333739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</a:t>
              </a:r>
              <a:r>
                <a:rPr lang="es-ES" dirty="0" smtClean="0"/>
                <a:t>1.2</a:t>
              </a:r>
              <a:endParaRPr lang="es-ES" dirty="0"/>
            </a:p>
          </p:txBody>
        </p:sp>
      </p:grp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685795" y="152400"/>
            <a:ext cx="10131425" cy="1112587"/>
          </a:xfrm>
        </p:spPr>
        <p:txBody>
          <a:bodyPr/>
          <a:lstStyle/>
          <a:p>
            <a:r>
              <a:rPr lang="es-ES" dirty="0" smtClean="0"/>
              <a:t>CONEXIÓN PDO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6992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45</TotalTime>
  <Words>343</Words>
  <Application>Microsoft Office PowerPoint</Application>
  <PresentationFormat>Panorámica</PresentationFormat>
  <Paragraphs>64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Times New Roman</vt:lpstr>
      <vt:lpstr>Celestial</vt:lpstr>
      <vt:lpstr>PHP y LAS BASES DE DATOS</vt:lpstr>
      <vt:lpstr>¿QuÉ es una Base de Datos?</vt:lpstr>
      <vt:lpstr>MYSQL</vt:lpstr>
      <vt:lpstr>SQL</vt:lpstr>
      <vt:lpstr>PHP y MySQL</vt:lpstr>
      <vt:lpstr>CONEXIÓN ORIENTADA A OBJETOS</vt:lpstr>
      <vt:lpstr>CONEXIÓN PROCEDURAL</vt:lpstr>
      <vt:lpstr>CONEXIÓN PDO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y LAS BASES DE DATOS</dc:title>
  <dc:creator>Erik Fernando Viveros Pacheco</dc:creator>
  <cp:lastModifiedBy>Erik Fernando Viveros Pacheco</cp:lastModifiedBy>
  <cp:revision>5</cp:revision>
  <dcterms:created xsi:type="dcterms:W3CDTF">2018-03-03T04:12:11Z</dcterms:created>
  <dcterms:modified xsi:type="dcterms:W3CDTF">2018-03-03T04:57:25Z</dcterms:modified>
</cp:coreProperties>
</file>