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8"/>
  </p:notesMasterIdLst>
  <p:handoutMasterIdLst>
    <p:handoutMasterId r:id="rId9"/>
  </p:handoutMasterIdLst>
  <p:sldIdLst>
    <p:sldId id="269" r:id="rId6"/>
    <p:sldId id="27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4-7-2023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4-7-2023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4/07/2023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4/07/2023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4/07/2023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4/07/2023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4/07/2023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4/07/2023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4/07/2023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4/07/2023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4/07/2023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4/07/2023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4/07/2023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4/07/2023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for cost estimation: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Number of layers </a:t>
            </a:r>
          </a:p>
          <a:p>
            <a:r>
              <a:rPr lang="en-US" dirty="0" smtClean="0"/>
              <a:t>Training process </a:t>
            </a:r>
          </a:p>
          <a:p>
            <a:pPr lvl="1"/>
            <a:r>
              <a:rPr lang="en-US" dirty="0" smtClean="0"/>
              <a:t>Number of epochs</a:t>
            </a:r>
          </a:p>
          <a:p>
            <a:pPr lvl="1"/>
            <a:r>
              <a:rPr lang="en-US" smtClean="0"/>
              <a:t>Learning rate </a:t>
            </a:r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70844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Props1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3CDF3A-BF48-4B5B-B3E9-7B37F916BE05}">
  <ds:schemaRefs>
    <ds:schemaRef ds:uri="http://schemas.microsoft.com/office/2006/documentManagement/types"/>
    <ds:schemaRef ds:uri="04677cab-20cd-44d8-974c-14c664890eaa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fd689c1b-2561-4a46-ae04-6449f963ff76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KU Leuven</vt:lpstr>
      <vt:lpstr>KU Leuven Sedes</vt:lpstr>
      <vt:lpstr>Neural Network for cost estimation: Hyperparameter tuning</vt:lpstr>
      <vt:lpstr>Parameters considered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2023-07-04T12:47:48Z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