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1"/>
  </p:notesMasterIdLst>
  <p:handoutMasterIdLst>
    <p:handoutMasterId r:id="rId12"/>
  </p:handoutMasterIdLst>
  <p:sldIdLst>
    <p:sldId id="269" r:id="rId6"/>
    <p:sldId id="273" r:id="rId7"/>
    <p:sldId id="275" r:id="rId8"/>
    <p:sldId id="276" r:id="rId9"/>
    <p:sldId id="27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>
        <p:scale>
          <a:sx n="118" d="100"/>
          <a:sy n="118" d="100"/>
        </p:scale>
        <p:origin x="25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289</Words>
  <Application>Microsoft Office PowerPoint</Application>
  <PresentationFormat>Panorámica</PresentationFormat>
  <Paragraphs>85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2023-07-11T11:53:42Z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