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3"/>
  </p:notesMasterIdLst>
  <p:handoutMasterIdLst>
    <p:handoutMasterId r:id="rId14"/>
  </p:handoutMasterIdLst>
  <p:sldIdLst>
    <p:sldId id="269" r:id="rId6"/>
    <p:sldId id="273" r:id="rId7"/>
    <p:sldId id="277" r:id="rId8"/>
    <p:sldId id="278" r:id="rId9"/>
    <p:sldId id="275" r:id="rId10"/>
    <p:sldId id="276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microsoft.com/office/2006/documentManagement/types"/>
    <ds:schemaRef ds:uri="fd689c1b-2561-4a46-ae04-6449f963ff7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742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cost estimation: Hyperparameter tuning</vt:lpstr>
      <vt:lpstr>Overview</vt:lpstr>
      <vt:lpstr>Problem setting</vt:lpstr>
      <vt:lpstr>Background: transmission expansion planning</vt:lpstr>
      <vt:lpstr>Process overview</vt:lpstr>
      <vt:lpstr>ESOM: Transmission Expansion Planning considering AC-OPF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2023-07-11T14:03:28Z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