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554</Words>
  <Application>Microsoft Office PowerPoint</Application>
  <PresentationFormat>Panorámica</PresentationFormat>
  <Paragraphs>138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2023-07-11T21:10:35Z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