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9"/>
  </p:notesMasterIdLst>
  <p:handoutMasterIdLst>
    <p:handoutMasterId r:id="rId10"/>
  </p:handoutMasterIdLst>
  <p:sldIdLst>
    <p:sldId id="269" r:id="rId6"/>
    <p:sldId id="271" r:id="rId7"/>
    <p:sldId id="27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9/11/2023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9/11/2023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9/11/2023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9/11/2023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9/11/2023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9/11/2023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9/11/2023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for cost estimation: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Number of layers </a:t>
            </a:r>
          </a:p>
          <a:p>
            <a:pPr lvl="1"/>
            <a:r>
              <a:rPr lang="en-US" dirty="0" smtClean="0"/>
              <a:t>Dropout ratio</a:t>
            </a:r>
          </a:p>
          <a:p>
            <a:r>
              <a:rPr lang="en-US" dirty="0" smtClean="0"/>
              <a:t>Training process </a:t>
            </a:r>
          </a:p>
          <a:p>
            <a:pPr lvl="1"/>
            <a:r>
              <a:rPr lang="en-US" dirty="0" smtClean="0"/>
              <a:t>Number of epochs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Minimum result validation set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4" ma:contentTypeDescription="Create a new document." ma:contentTypeScope="" ma:versionID="f006d6ad1234e3aadebe52c1e719ca81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0159f6c056af04b2ce44ac242029c1e1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fd689c1b-2561-4a46-ae04-6449f963ff7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878222-7A4A-47A5-A587-23EBAD0FD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KU Leuven</vt:lpstr>
      <vt:lpstr>KU Leuven Sedes</vt:lpstr>
      <vt:lpstr>Neural Network for cost estimation: Hyperparameter tuning</vt:lpstr>
      <vt:lpstr>Parameters considered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2023-11-09T09:23:29Z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