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1"/>
  </p:notesMasterIdLst>
  <p:handoutMasterIdLst>
    <p:handoutMasterId r:id="rId12"/>
  </p:handoutMasterIdLst>
  <p:sldIdLst>
    <p:sldId id="269" r:id="rId6"/>
    <p:sldId id="273" r:id="rId7"/>
    <p:sldId id="274" r:id="rId8"/>
    <p:sldId id="275" r:id="rId9"/>
    <p:sldId id="27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>
        <p:scale>
          <a:sx n="95" d="100"/>
          <a:sy n="95" d="100"/>
        </p:scale>
        <p:origin x="113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7B891-A7A7-43AD-9025-0041BAFB414A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85CC4465-405E-4950-BEE8-9E6F32C21E85}">
      <dgm:prSet phldrT="[Texto]"/>
      <dgm:spPr/>
      <dgm:t>
        <a:bodyPr/>
        <a:lstStyle/>
        <a:p>
          <a:r>
            <a:rPr lang="en-US" b="1" dirty="0"/>
            <a:t>Extract features (Dimension reduction)</a:t>
          </a:r>
        </a:p>
      </dgm:t>
    </dgm:pt>
    <dgm:pt modelId="{CB1667E6-8B2D-479B-A72F-25515BBB782C}" type="parTrans" cxnId="{33E82F83-98AE-456A-B396-4D35C78703A9}">
      <dgm:prSet/>
      <dgm:spPr/>
      <dgm:t>
        <a:bodyPr/>
        <a:lstStyle/>
        <a:p>
          <a:endParaRPr lang="en-US"/>
        </a:p>
      </dgm:t>
    </dgm:pt>
    <dgm:pt modelId="{5A84F551-D04E-434B-9370-61D3BA574BD8}" type="sibTrans" cxnId="{33E82F83-98AE-456A-B396-4D35C78703A9}">
      <dgm:prSet/>
      <dgm:spPr/>
      <dgm:t>
        <a:bodyPr/>
        <a:lstStyle/>
        <a:p>
          <a:endParaRPr lang="en-US"/>
        </a:p>
      </dgm:t>
    </dgm:pt>
    <dgm:pt modelId="{E12CE75C-5EA2-4FC8-9B53-90949696F2B4}">
      <dgm:prSet phldrT="[Texto]"/>
      <dgm:spPr/>
      <dgm:t>
        <a:bodyPr/>
        <a:lstStyle/>
        <a:p>
          <a:r>
            <a:rPr lang="en-US" b="1" dirty="0"/>
            <a:t>Clustering Method</a:t>
          </a:r>
        </a:p>
      </dgm:t>
    </dgm:pt>
    <dgm:pt modelId="{2F185D05-F230-499C-92E0-7FA7B20C5A57}" type="parTrans" cxnId="{3F0948A0-E958-469A-8966-0E358BF321AD}">
      <dgm:prSet/>
      <dgm:spPr/>
      <dgm:t>
        <a:bodyPr/>
        <a:lstStyle/>
        <a:p>
          <a:endParaRPr lang="en-US"/>
        </a:p>
      </dgm:t>
    </dgm:pt>
    <dgm:pt modelId="{ACFE7F88-C6BB-4723-84AB-81CC89BE6A82}" type="sibTrans" cxnId="{3F0948A0-E958-469A-8966-0E358BF321AD}">
      <dgm:prSet/>
      <dgm:spPr/>
      <dgm:t>
        <a:bodyPr/>
        <a:lstStyle/>
        <a:p>
          <a:endParaRPr lang="en-US"/>
        </a:p>
      </dgm:t>
    </dgm:pt>
    <dgm:pt modelId="{36705BE2-566F-490C-AE47-BBB771F5DF9F}">
      <dgm:prSet/>
      <dgm:spPr/>
      <dgm:t>
        <a:bodyPr/>
        <a:lstStyle/>
        <a:p>
          <a:r>
            <a:rPr lang="en-US" b="1" dirty="0"/>
            <a:t>Representative periods</a:t>
          </a:r>
        </a:p>
      </dgm:t>
    </dgm:pt>
    <dgm:pt modelId="{9A4336BE-7A67-436F-9052-0F972E87086E}" type="parTrans" cxnId="{EF57F0A1-B5E7-4A48-A1C9-17BE8790AD7D}">
      <dgm:prSet/>
      <dgm:spPr/>
      <dgm:t>
        <a:bodyPr/>
        <a:lstStyle/>
        <a:p>
          <a:endParaRPr lang="en-US"/>
        </a:p>
      </dgm:t>
    </dgm:pt>
    <dgm:pt modelId="{63322A93-EB89-480B-9904-3BB237597172}" type="sibTrans" cxnId="{EF57F0A1-B5E7-4A48-A1C9-17BE8790AD7D}">
      <dgm:prSet/>
      <dgm:spPr/>
      <dgm:t>
        <a:bodyPr/>
        <a:lstStyle/>
        <a:p>
          <a:endParaRPr lang="en-US"/>
        </a:p>
      </dgm:t>
    </dgm:pt>
    <dgm:pt modelId="{59170EFF-BB0E-44E6-9A6F-10DE4222E2A4}">
      <dgm:prSet/>
      <dgm:spPr/>
      <dgm:t>
        <a:bodyPr/>
        <a:lstStyle/>
        <a:p>
          <a:r>
            <a:rPr lang="en-US" b="1" dirty="0"/>
            <a:t>ESOM</a:t>
          </a:r>
        </a:p>
      </dgm:t>
    </dgm:pt>
    <dgm:pt modelId="{DDC73AF7-9097-4B6D-9432-1D694F8A3BA4}" type="parTrans" cxnId="{A816F567-E360-44B6-B275-A98F5E835786}">
      <dgm:prSet/>
      <dgm:spPr/>
      <dgm:t>
        <a:bodyPr/>
        <a:lstStyle/>
        <a:p>
          <a:endParaRPr lang="en-US"/>
        </a:p>
      </dgm:t>
    </dgm:pt>
    <dgm:pt modelId="{C1C6C274-80A2-4952-8539-96E7E673FD06}" type="sibTrans" cxnId="{A816F567-E360-44B6-B275-A98F5E835786}">
      <dgm:prSet/>
      <dgm:spPr/>
      <dgm:t>
        <a:bodyPr/>
        <a:lstStyle/>
        <a:p>
          <a:endParaRPr lang="en-US"/>
        </a:p>
      </dgm:t>
    </dgm:pt>
    <dgm:pt modelId="{B4B84882-A96C-49C5-B879-DA3E6C6FBA36}">
      <dgm:prSet phldrT="[Texto]"/>
      <dgm:spPr/>
      <dgm:t>
        <a:bodyPr/>
        <a:lstStyle/>
        <a:p>
          <a:r>
            <a:rPr lang="en-US" b="1" dirty="0"/>
            <a:t>Features</a:t>
          </a:r>
        </a:p>
        <a:p>
          <a:r>
            <a:rPr lang="en-US" b="1" dirty="0"/>
            <a:t>(Benefits)</a:t>
          </a:r>
        </a:p>
      </dgm:t>
    </dgm:pt>
    <dgm:pt modelId="{8BA0C6E6-A415-464D-B8B5-239272D35F41}" type="parTrans" cxnId="{F5DD2596-80F9-4472-90D5-5751DF62A47D}">
      <dgm:prSet/>
      <dgm:spPr/>
      <dgm:t>
        <a:bodyPr/>
        <a:lstStyle/>
        <a:p>
          <a:endParaRPr lang="en-GB"/>
        </a:p>
      </dgm:t>
    </dgm:pt>
    <dgm:pt modelId="{62B9294E-EC19-4C17-96D7-605B13135B05}" type="sibTrans" cxnId="{F5DD2596-80F9-4472-90D5-5751DF62A47D}">
      <dgm:prSet/>
      <dgm:spPr/>
      <dgm:t>
        <a:bodyPr/>
        <a:lstStyle/>
        <a:p>
          <a:endParaRPr lang="en-GB"/>
        </a:p>
      </dgm:t>
    </dgm:pt>
    <dgm:pt modelId="{89E89B3A-77E4-413E-AAAC-B61B3C43EA17}">
      <dgm:prSet phldrT="[Texto]"/>
      <dgm:spPr/>
      <dgm:t>
        <a:bodyPr/>
        <a:lstStyle/>
        <a:p>
          <a:r>
            <a:rPr lang="en-US" b="1" dirty="0"/>
            <a:t>Relaxed ESOM</a:t>
          </a:r>
        </a:p>
      </dgm:t>
    </dgm:pt>
    <dgm:pt modelId="{24E9750F-B8D4-4CC4-8362-531B2E77D502}" type="parTrans" cxnId="{58227CD9-EFB6-4B63-B013-1B37004EA3F8}">
      <dgm:prSet/>
      <dgm:spPr/>
      <dgm:t>
        <a:bodyPr/>
        <a:lstStyle/>
        <a:p>
          <a:endParaRPr lang="en-GB"/>
        </a:p>
      </dgm:t>
    </dgm:pt>
    <dgm:pt modelId="{100543A1-E80B-4117-9170-60A74C601644}" type="sibTrans" cxnId="{58227CD9-EFB6-4B63-B013-1B37004EA3F8}">
      <dgm:prSet/>
      <dgm:spPr/>
      <dgm:t>
        <a:bodyPr/>
        <a:lstStyle/>
        <a:p>
          <a:endParaRPr lang="en-GB"/>
        </a:p>
      </dgm:t>
    </dgm:pt>
    <dgm:pt modelId="{9B46926F-91CB-4CFF-89F3-9D5DD7E6FBCA}">
      <dgm:prSet phldrT="[Texto]"/>
      <dgm:spPr/>
      <dgm:t>
        <a:bodyPr/>
        <a:lstStyle/>
        <a:p>
          <a:r>
            <a:rPr lang="en-US" b="1" dirty="0"/>
            <a:t>Input Data</a:t>
          </a:r>
        </a:p>
      </dgm:t>
    </dgm:pt>
    <dgm:pt modelId="{CFA53420-37EB-44B5-B62F-4515ADB8F6C4}" type="sibTrans" cxnId="{CDF2A9C3-3865-416F-9877-F927C74806A4}">
      <dgm:prSet/>
      <dgm:spPr/>
      <dgm:t>
        <a:bodyPr/>
        <a:lstStyle/>
        <a:p>
          <a:endParaRPr lang="en-US"/>
        </a:p>
      </dgm:t>
    </dgm:pt>
    <dgm:pt modelId="{54B05709-AC63-46B9-A2E4-ADCFD18F88BC}" type="parTrans" cxnId="{CDF2A9C3-3865-416F-9877-F927C74806A4}">
      <dgm:prSet/>
      <dgm:spPr/>
      <dgm:t>
        <a:bodyPr/>
        <a:lstStyle/>
        <a:p>
          <a:endParaRPr lang="en-US"/>
        </a:p>
      </dgm:t>
    </dgm:pt>
    <dgm:pt modelId="{77AE95F5-BC8D-474D-A353-59F7AD9D9F77}" type="pres">
      <dgm:prSet presAssocID="{F717B891-A7A7-43AD-9025-0041BAFB414A}" presName="Name0" presStyleCnt="0">
        <dgm:presLayoutVars>
          <dgm:dir/>
          <dgm:resizeHandles val="exact"/>
        </dgm:presLayoutVars>
      </dgm:prSet>
      <dgm:spPr/>
    </dgm:pt>
    <dgm:pt modelId="{9C0FAC73-D244-42E0-9F3D-E87C6C2A3393}" type="pres">
      <dgm:prSet presAssocID="{9B46926F-91CB-4CFF-89F3-9D5DD7E6FBCA}" presName="node" presStyleLbl="node1" presStyleIdx="0" presStyleCnt="7">
        <dgm:presLayoutVars>
          <dgm:bulletEnabled val="1"/>
        </dgm:presLayoutVars>
      </dgm:prSet>
      <dgm:spPr/>
    </dgm:pt>
    <dgm:pt modelId="{D76762E3-92CB-49D1-93ED-41DBEA77AD34}" type="pres">
      <dgm:prSet presAssocID="{CFA53420-37EB-44B5-B62F-4515ADB8F6C4}" presName="sibTrans" presStyleLbl="sibTrans2D1" presStyleIdx="0" presStyleCnt="6"/>
      <dgm:spPr/>
    </dgm:pt>
    <dgm:pt modelId="{11C87452-B7ED-441E-BF3A-84214B1CB4B9}" type="pres">
      <dgm:prSet presAssocID="{CFA53420-37EB-44B5-B62F-4515ADB8F6C4}" presName="connectorText" presStyleLbl="sibTrans2D1" presStyleIdx="0" presStyleCnt="6"/>
      <dgm:spPr/>
    </dgm:pt>
    <dgm:pt modelId="{733D1372-D1C4-4515-83FA-F00E0774F1FC}" type="pres">
      <dgm:prSet presAssocID="{89E89B3A-77E4-413E-AAAC-B61B3C43EA17}" presName="node" presStyleLbl="node1" presStyleIdx="1" presStyleCnt="7">
        <dgm:presLayoutVars>
          <dgm:bulletEnabled val="1"/>
        </dgm:presLayoutVars>
      </dgm:prSet>
      <dgm:spPr/>
    </dgm:pt>
    <dgm:pt modelId="{DB3D0432-B70C-435D-9E4D-37AB4748FF70}" type="pres">
      <dgm:prSet presAssocID="{100543A1-E80B-4117-9170-60A74C601644}" presName="sibTrans" presStyleLbl="sibTrans2D1" presStyleIdx="1" presStyleCnt="6"/>
      <dgm:spPr/>
    </dgm:pt>
    <dgm:pt modelId="{778A5163-4382-4774-B7D7-730FF6637E33}" type="pres">
      <dgm:prSet presAssocID="{100543A1-E80B-4117-9170-60A74C601644}" presName="connectorText" presStyleLbl="sibTrans2D1" presStyleIdx="1" presStyleCnt="6"/>
      <dgm:spPr/>
    </dgm:pt>
    <dgm:pt modelId="{DA61E72D-0E6B-4888-A69F-2056843340EE}" type="pres">
      <dgm:prSet presAssocID="{B4B84882-A96C-49C5-B879-DA3E6C6FBA36}" presName="node" presStyleLbl="node1" presStyleIdx="2" presStyleCnt="7">
        <dgm:presLayoutVars>
          <dgm:bulletEnabled val="1"/>
        </dgm:presLayoutVars>
      </dgm:prSet>
      <dgm:spPr/>
    </dgm:pt>
    <dgm:pt modelId="{2D867A8C-BF3A-40B0-B688-7D96227B2DDA}" type="pres">
      <dgm:prSet presAssocID="{62B9294E-EC19-4C17-96D7-605B13135B05}" presName="sibTrans" presStyleLbl="sibTrans2D1" presStyleIdx="2" presStyleCnt="6"/>
      <dgm:spPr/>
    </dgm:pt>
    <dgm:pt modelId="{5FCF3B91-0CA6-4BC8-8D6C-C7B3B3DCF850}" type="pres">
      <dgm:prSet presAssocID="{62B9294E-EC19-4C17-96D7-605B13135B05}" presName="connectorText" presStyleLbl="sibTrans2D1" presStyleIdx="2" presStyleCnt="6"/>
      <dgm:spPr/>
    </dgm:pt>
    <dgm:pt modelId="{326224E5-4785-4614-AF76-068BF8AC50EB}" type="pres">
      <dgm:prSet presAssocID="{85CC4465-405E-4950-BEE8-9E6F32C21E85}" presName="node" presStyleLbl="node1" presStyleIdx="3" presStyleCnt="7">
        <dgm:presLayoutVars>
          <dgm:bulletEnabled val="1"/>
        </dgm:presLayoutVars>
      </dgm:prSet>
      <dgm:spPr/>
    </dgm:pt>
    <dgm:pt modelId="{60702D94-68E4-43CA-961F-9DE2C1DE2FAB}" type="pres">
      <dgm:prSet presAssocID="{5A84F551-D04E-434B-9370-61D3BA574BD8}" presName="sibTrans" presStyleLbl="sibTrans2D1" presStyleIdx="3" presStyleCnt="6"/>
      <dgm:spPr/>
    </dgm:pt>
    <dgm:pt modelId="{03A9F319-0349-40E1-B6C2-E08C4B72FC75}" type="pres">
      <dgm:prSet presAssocID="{5A84F551-D04E-434B-9370-61D3BA574BD8}" presName="connectorText" presStyleLbl="sibTrans2D1" presStyleIdx="3" presStyleCnt="6"/>
      <dgm:spPr/>
    </dgm:pt>
    <dgm:pt modelId="{AE42D2D4-5F19-4E32-B69F-A6F4742A692F}" type="pres">
      <dgm:prSet presAssocID="{E12CE75C-5EA2-4FC8-9B53-90949696F2B4}" presName="node" presStyleLbl="node1" presStyleIdx="4" presStyleCnt="7">
        <dgm:presLayoutVars>
          <dgm:bulletEnabled val="1"/>
        </dgm:presLayoutVars>
      </dgm:prSet>
      <dgm:spPr/>
    </dgm:pt>
    <dgm:pt modelId="{87B29F94-2DD4-48C5-ACC0-37AC89916CB4}" type="pres">
      <dgm:prSet presAssocID="{ACFE7F88-C6BB-4723-84AB-81CC89BE6A82}" presName="sibTrans" presStyleLbl="sibTrans2D1" presStyleIdx="4" presStyleCnt="6"/>
      <dgm:spPr/>
    </dgm:pt>
    <dgm:pt modelId="{971519C3-0985-4DE6-8E6A-52951D36844D}" type="pres">
      <dgm:prSet presAssocID="{ACFE7F88-C6BB-4723-84AB-81CC89BE6A82}" presName="connectorText" presStyleLbl="sibTrans2D1" presStyleIdx="4" presStyleCnt="6"/>
      <dgm:spPr/>
    </dgm:pt>
    <dgm:pt modelId="{CCA97E7B-8407-4A0A-A336-ED6AA381E33C}" type="pres">
      <dgm:prSet presAssocID="{36705BE2-566F-490C-AE47-BBB771F5DF9F}" presName="node" presStyleLbl="node1" presStyleIdx="5" presStyleCnt="7">
        <dgm:presLayoutVars>
          <dgm:bulletEnabled val="1"/>
        </dgm:presLayoutVars>
      </dgm:prSet>
      <dgm:spPr/>
    </dgm:pt>
    <dgm:pt modelId="{B3FBBF28-AA60-420F-9840-75B77542CAC9}" type="pres">
      <dgm:prSet presAssocID="{63322A93-EB89-480B-9904-3BB237597172}" presName="sibTrans" presStyleLbl="sibTrans2D1" presStyleIdx="5" presStyleCnt="6"/>
      <dgm:spPr/>
    </dgm:pt>
    <dgm:pt modelId="{DBAA453E-E67F-42EF-AF52-29CE1E54E3BA}" type="pres">
      <dgm:prSet presAssocID="{63322A93-EB89-480B-9904-3BB237597172}" presName="connectorText" presStyleLbl="sibTrans2D1" presStyleIdx="5" presStyleCnt="6"/>
      <dgm:spPr/>
    </dgm:pt>
    <dgm:pt modelId="{EC643FCC-A4C7-4AD2-AB99-694C5F1F77FD}" type="pres">
      <dgm:prSet presAssocID="{59170EFF-BB0E-44E6-9A6F-10DE4222E2A4}" presName="node" presStyleLbl="node1" presStyleIdx="6" presStyleCnt="7">
        <dgm:presLayoutVars>
          <dgm:bulletEnabled val="1"/>
        </dgm:presLayoutVars>
      </dgm:prSet>
      <dgm:spPr/>
    </dgm:pt>
  </dgm:ptLst>
  <dgm:cxnLst>
    <dgm:cxn modelId="{8FA5300D-2ACA-43CD-85EC-2DC6416C9874}" type="presOf" srcId="{36705BE2-566F-490C-AE47-BBB771F5DF9F}" destId="{CCA97E7B-8407-4A0A-A336-ED6AA381E33C}" srcOrd="0" destOrd="0" presId="urn:microsoft.com/office/officeart/2005/8/layout/process1"/>
    <dgm:cxn modelId="{25EC8260-28AA-4939-8E8A-5B2ED80B0E14}" type="presOf" srcId="{ACFE7F88-C6BB-4723-84AB-81CC89BE6A82}" destId="{971519C3-0985-4DE6-8E6A-52951D36844D}" srcOrd="1" destOrd="0" presId="urn:microsoft.com/office/officeart/2005/8/layout/process1"/>
    <dgm:cxn modelId="{E58E1144-FE70-4220-9BBC-151089F4475F}" type="presOf" srcId="{CFA53420-37EB-44B5-B62F-4515ADB8F6C4}" destId="{D76762E3-92CB-49D1-93ED-41DBEA77AD34}" srcOrd="0" destOrd="0" presId="urn:microsoft.com/office/officeart/2005/8/layout/process1"/>
    <dgm:cxn modelId="{A816F567-E360-44B6-B275-A98F5E835786}" srcId="{F717B891-A7A7-43AD-9025-0041BAFB414A}" destId="{59170EFF-BB0E-44E6-9A6F-10DE4222E2A4}" srcOrd="6" destOrd="0" parTransId="{DDC73AF7-9097-4B6D-9432-1D694F8A3BA4}" sibTransId="{C1C6C274-80A2-4952-8539-96E7E673FD06}"/>
    <dgm:cxn modelId="{01E2BB4E-B7E3-4911-9F79-BDD9BDD05D46}" type="presOf" srcId="{63322A93-EB89-480B-9904-3BB237597172}" destId="{B3FBBF28-AA60-420F-9840-75B77542CAC9}" srcOrd="0" destOrd="0" presId="urn:microsoft.com/office/officeart/2005/8/layout/process1"/>
    <dgm:cxn modelId="{C981F14E-22BA-4184-B15A-C11819FBBB16}" type="presOf" srcId="{100543A1-E80B-4117-9170-60A74C601644}" destId="{778A5163-4382-4774-B7D7-730FF6637E33}" srcOrd="1" destOrd="0" presId="urn:microsoft.com/office/officeart/2005/8/layout/process1"/>
    <dgm:cxn modelId="{750C8170-1539-43F9-9C4C-D4DC25CE4DB6}" type="presOf" srcId="{9B46926F-91CB-4CFF-89F3-9D5DD7E6FBCA}" destId="{9C0FAC73-D244-42E0-9F3D-E87C6C2A3393}" srcOrd="0" destOrd="0" presId="urn:microsoft.com/office/officeart/2005/8/layout/process1"/>
    <dgm:cxn modelId="{6236DD51-0AB6-4F18-87E7-8D329C4F9AFC}" type="presOf" srcId="{100543A1-E80B-4117-9170-60A74C601644}" destId="{DB3D0432-B70C-435D-9E4D-37AB4748FF70}" srcOrd="0" destOrd="0" presId="urn:microsoft.com/office/officeart/2005/8/layout/process1"/>
    <dgm:cxn modelId="{A5AD7E7F-A3A2-4AA8-B087-442EA4FABF8E}" type="presOf" srcId="{63322A93-EB89-480B-9904-3BB237597172}" destId="{DBAA453E-E67F-42EF-AF52-29CE1E54E3BA}" srcOrd="1" destOrd="0" presId="urn:microsoft.com/office/officeart/2005/8/layout/process1"/>
    <dgm:cxn modelId="{33E82F83-98AE-456A-B396-4D35C78703A9}" srcId="{F717B891-A7A7-43AD-9025-0041BAFB414A}" destId="{85CC4465-405E-4950-BEE8-9E6F32C21E85}" srcOrd="3" destOrd="0" parTransId="{CB1667E6-8B2D-479B-A72F-25515BBB782C}" sibTransId="{5A84F551-D04E-434B-9370-61D3BA574BD8}"/>
    <dgm:cxn modelId="{3516478C-65C3-45AF-BE24-CCEE3F9E6DD3}" type="presOf" srcId="{62B9294E-EC19-4C17-96D7-605B13135B05}" destId="{5FCF3B91-0CA6-4BC8-8D6C-C7B3B3DCF850}" srcOrd="1" destOrd="0" presId="urn:microsoft.com/office/officeart/2005/8/layout/process1"/>
    <dgm:cxn modelId="{FA06A88F-D8D1-4348-9AC7-8A3C91CDEF2A}" type="presOf" srcId="{ACFE7F88-C6BB-4723-84AB-81CC89BE6A82}" destId="{87B29F94-2DD4-48C5-ACC0-37AC89916CB4}" srcOrd="0" destOrd="0" presId="urn:microsoft.com/office/officeart/2005/8/layout/process1"/>
    <dgm:cxn modelId="{BA28D68F-F2FF-49AD-8F1E-2E9FBBBBBB74}" type="presOf" srcId="{CFA53420-37EB-44B5-B62F-4515ADB8F6C4}" destId="{11C87452-B7ED-441E-BF3A-84214B1CB4B9}" srcOrd="1" destOrd="0" presId="urn:microsoft.com/office/officeart/2005/8/layout/process1"/>
    <dgm:cxn modelId="{F5DD2596-80F9-4472-90D5-5751DF62A47D}" srcId="{F717B891-A7A7-43AD-9025-0041BAFB414A}" destId="{B4B84882-A96C-49C5-B879-DA3E6C6FBA36}" srcOrd="2" destOrd="0" parTransId="{8BA0C6E6-A415-464D-B8B5-239272D35F41}" sibTransId="{62B9294E-EC19-4C17-96D7-605B13135B05}"/>
    <dgm:cxn modelId="{9C88AA9E-4AA5-438E-A197-7287EFE10A15}" type="presOf" srcId="{5A84F551-D04E-434B-9370-61D3BA574BD8}" destId="{60702D94-68E4-43CA-961F-9DE2C1DE2FAB}" srcOrd="0" destOrd="0" presId="urn:microsoft.com/office/officeart/2005/8/layout/process1"/>
    <dgm:cxn modelId="{3F0948A0-E958-469A-8966-0E358BF321AD}" srcId="{F717B891-A7A7-43AD-9025-0041BAFB414A}" destId="{E12CE75C-5EA2-4FC8-9B53-90949696F2B4}" srcOrd="4" destOrd="0" parTransId="{2F185D05-F230-499C-92E0-7FA7B20C5A57}" sibTransId="{ACFE7F88-C6BB-4723-84AB-81CC89BE6A82}"/>
    <dgm:cxn modelId="{EF57F0A1-B5E7-4A48-A1C9-17BE8790AD7D}" srcId="{F717B891-A7A7-43AD-9025-0041BAFB414A}" destId="{36705BE2-566F-490C-AE47-BBB771F5DF9F}" srcOrd="5" destOrd="0" parTransId="{9A4336BE-7A67-436F-9052-0F972E87086E}" sibTransId="{63322A93-EB89-480B-9904-3BB237597172}"/>
    <dgm:cxn modelId="{788B06A8-FED3-44CF-BAB4-2847A8A241BE}" type="presOf" srcId="{85CC4465-405E-4950-BEE8-9E6F32C21E85}" destId="{326224E5-4785-4614-AF76-068BF8AC50EB}" srcOrd="0" destOrd="0" presId="urn:microsoft.com/office/officeart/2005/8/layout/process1"/>
    <dgm:cxn modelId="{F1092CAB-ADAA-4C8D-B0ED-2A906701C8BB}" type="presOf" srcId="{89E89B3A-77E4-413E-AAAC-B61B3C43EA17}" destId="{733D1372-D1C4-4515-83FA-F00E0774F1FC}" srcOrd="0" destOrd="0" presId="urn:microsoft.com/office/officeart/2005/8/layout/process1"/>
    <dgm:cxn modelId="{595648AB-E0AF-4893-BB3D-F2EEE3AD1639}" type="presOf" srcId="{59170EFF-BB0E-44E6-9A6F-10DE4222E2A4}" destId="{EC643FCC-A4C7-4AD2-AB99-694C5F1F77FD}" srcOrd="0" destOrd="0" presId="urn:microsoft.com/office/officeart/2005/8/layout/process1"/>
    <dgm:cxn modelId="{FE818CB6-55F2-4346-BACD-3C512DED8826}" type="presOf" srcId="{5A84F551-D04E-434B-9370-61D3BA574BD8}" destId="{03A9F319-0349-40E1-B6C2-E08C4B72FC75}" srcOrd="1" destOrd="0" presId="urn:microsoft.com/office/officeart/2005/8/layout/process1"/>
    <dgm:cxn modelId="{A8E024BB-616F-4A4F-B6ED-76E28400B38C}" type="presOf" srcId="{E12CE75C-5EA2-4FC8-9B53-90949696F2B4}" destId="{AE42D2D4-5F19-4E32-B69F-A6F4742A692F}" srcOrd="0" destOrd="0" presId="urn:microsoft.com/office/officeart/2005/8/layout/process1"/>
    <dgm:cxn modelId="{CDF2A9C3-3865-416F-9877-F927C74806A4}" srcId="{F717B891-A7A7-43AD-9025-0041BAFB414A}" destId="{9B46926F-91CB-4CFF-89F3-9D5DD7E6FBCA}" srcOrd="0" destOrd="0" parTransId="{54B05709-AC63-46B9-A2E4-ADCFD18F88BC}" sibTransId="{CFA53420-37EB-44B5-B62F-4515ADB8F6C4}"/>
    <dgm:cxn modelId="{3B0C73CC-9833-4521-ACD7-34ED4FFFD80C}" type="presOf" srcId="{F717B891-A7A7-43AD-9025-0041BAFB414A}" destId="{77AE95F5-BC8D-474D-A353-59F7AD9D9F77}" srcOrd="0" destOrd="0" presId="urn:microsoft.com/office/officeart/2005/8/layout/process1"/>
    <dgm:cxn modelId="{43A6A3D2-813B-42A7-91B7-D15019AF6458}" type="presOf" srcId="{62B9294E-EC19-4C17-96D7-605B13135B05}" destId="{2D867A8C-BF3A-40B0-B688-7D96227B2DDA}" srcOrd="0" destOrd="0" presId="urn:microsoft.com/office/officeart/2005/8/layout/process1"/>
    <dgm:cxn modelId="{58227CD9-EFB6-4B63-B013-1B37004EA3F8}" srcId="{F717B891-A7A7-43AD-9025-0041BAFB414A}" destId="{89E89B3A-77E4-413E-AAAC-B61B3C43EA17}" srcOrd="1" destOrd="0" parTransId="{24E9750F-B8D4-4CC4-8362-531B2E77D502}" sibTransId="{100543A1-E80B-4117-9170-60A74C601644}"/>
    <dgm:cxn modelId="{71B094FE-0B52-4AC3-A753-E3F02805E364}" type="presOf" srcId="{B4B84882-A96C-49C5-B879-DA3E6C6FBA36}" destId="{DA61E72D-0E6B-4888-A69F-2056843340EE}" srcOrd="0" destOrd="0" presId="urn:microsoft.com/office/officeart/2005/8/layout/process1"/>
    <dgm:cxn modelId="{60D6B9B6-7151-4324-B13C-530C98C429ED}" type="presParOf" srcId="{77AE95F5-BC8D-474D-A353-59F7AD9D9F77}" destId="{9C0FAC73-D244-42E0-9F3D-E87C6C2A3393}" srcOrd="0" destOrd="0" presId="urn:microsoft.com/office/officeart/2005/8/layout/process1"/>
    <dgm:cxn modelId="{3D03775E-115A-4F43-B8A8-BBBC64009DD6}" type="presParOf" srcId="{77AE95F5-BC8D-474D-A353-59F7AD9D9F77}" destId="{D76762E3-92CB-49D1-93ED-41DBEA77AD34}" srcOrd="1" destOrd="0" presId="urn:microsoft.com/office/officeart/2005/8/layout/process1"/>
    <dgm:cxn modelId="{9EEF9C22-261B-4672-979B-2825A6497958}" type="presParOf" srcId="{D76762E3-92CB-49D1-93ED-41DBEA77AD34}" destId="{11C87452-B7ED-441E-BF3A-84214B1CB4B9}" srcOrd="0" destOrd="0" presId="urn:microsoft.com/office/officeart/2005/8/layout/process1"/>
    <dgm:cxn modelId="{3571480A-DE5B-4784-8DB8-F7D3EF3A8A28}" type="presParOf" srcId="{77AE95F5-BC8D-474D-A353-59F7AD9D9F77}" destId="{733D1372-D1C4-4515-83FA-F00E0774F1FC}" srcOrd="2" destOrd="0" presId="urn:microsoft.com/office/officeart/2005/8/layout/process1"/>
    <dgm:cxn modelId="{E717C922-A4F1-406B-B0D4-61A2270E6496}" type="presParOf" srcId="{77AE95F5-BC8D-474D-A353-59F7AD9D9F77}" destId="{DB3D0432-B70C-435D-9E4D-37AB4748FF70}" srcOrd="3" destOrd="0" presId="urn:microsoft.com/office/officeart/2005/8/layout/process1"/>
    <dgm:cxn modelId="{84749272-8144-4B9B-9E8D-6969C527A576}" type="presParOf" srcId="{DB3D0432-B70C-435D-9E4D-37AB4748FF70}" destId="{778A5163-4382-4774-B7D7-730FF6637E33}" srcOrd="0" destOrd="0" presId="urn:microsoft.com/office/officeart/2005/8/layout/process1"/>
    <dgm:cxn modelId="{04DE1F1C-8E14-40E9-99D6-F58C160FBD4D}" type="presParOf" srcId="{77AE95F5-BC8D-474D-A353-59F7AD9D9F77}" destId="{DA61E72D-0E6B-4888-A69F-2056843340EE}" srcOrd="4" destOrd="0" presId="urn:microsoft.com/office/officeart/2005/8/layout/process1"/>
    <dgm:cxn modelId="{0E60653E-3EA4-49A6-B8B2-0D5B8276517F}" type="presParOf" srcId="{77AE95F5-BC8D-474D-A353-59F7AD9D9F77}" destId="{2D867A8C-BF3A-40B0-B688-7D96227B2DDA}" srcOrd="5" destOrd="0" presId="urn:microsoft.com/office/officeart/2005/8/layout/process1"/>
    <dgm:cxn modelId="{ADAFE735-C632-4776-A67D-32AD28930251}" type="presParOf" srcId="{2D867A8C-BF3A-40B0-B688-7D96227B2DDA}" destId="{5FCF3B91-0CA6-4BC8-8D6C-C7B3B3DCF850}" srcOrd="0" destOrd="0" presId="urn:microsoft.com/office/officeart/2005/8/layout/process1"/>
    <dgm:cxn modelId="{CA9FD49F-4A4D-4B19-8229-59CA84ABF7F8}" type="presParOf" srcId="{77AE95F5-BC8D-474D-A353-59F7AD9D9F77}" destId="{326224E5-4785-4614-AF76-068BF8AC50EB}" srcOrd="6" destOrd="0" presId="urn:microsoft.com/office/officeart/2005/8/layout/process1"/>
    <dgm:cxn modelId="{E87C1148-53FE-4422-A7A0-F624AA6A9417}" type="presParOf" srcId="{77AE95F5-BC8D-474D-A353-59F7AD9D9F77}" destId="{60702D94-68E4-43CA-961F-9DE2C1DE2FAB}" srcOrd="7" destOrd="0" presId="urn:microsoft.com/office/officeart/2005/8/layout/process1"/>
    <dgm:cxn modelId="{6EDA7E31-5A8B-4DC6-8044-B8967EBD1159}" type="presParOf" srcId="{60702D94-68E4-43CA-961F-9DE2C1DE2FAB}" destId="{03A9F319-0349-40E1-B6C2-E08C4B72FC75}" srcOrd="0" destOrd="0" presId="urn:microsoft.com/office/officeart/2005/8/layout/process1"/>
    <dgm:cxn modelId="{32878F51-8615-4FDC-87CC-C5C10B6BF595}" type="presParOf" srcId="{77AE95F5-BC8D-474D-A353-59F7AD9D9F77}" destId="{AE42D2D4-5F19-4E32-B69F-A6F4742A692F}" srcOrd="8" destOrd="0" presId="urn:microsoft.com/office/officeart/2005/8/layout/process1"/>
    <dgm:cxn modelId="{A4B23797-57B4-401F-A771-4CB736B21660}" type="presParOf" srcId="{77AE95F5-BC8D-474D-A353-59F7AD9D9F77}" destId="{87B29F94-2DD4-48C5-ACC0-37AC89916CB4}" srcOrd="9" destOrd="0" presId="urn:microsoft.com/office/officeart/2005/8/layout/process1"/>
    <dgm:cxn modelId="{A162F686-E826-4C3B-9872-8EEDA46CF39F}" type="presParOf" srcId="{87B29F94-2DD4-48C5-ACC0-37AC89916CB4}" destId="{971519C3-0985-4DE6-8E6A-52951D36844D}" srcOrd="0" destOrd="0" presId="urn:microsoft.com/office/officeart/2005/8/layout/process1"/>
    <dgm:cxn modelId="{8F8C639B-BA9D-43A0-87FC-ACB45886193F}" type="presParOf" srcId="{77AE95F5-BC8D-474D-A353-59F7AD9D9F77}" destId="{CCA97E7B-8407-4A0A-A336-ED6AA381E33C}" srcOrd="10" destOrd="0" presId="urn:microsoft.com/office/officeart/2005/8/layout/process1"/>
    <dgm:cxn modelId="{8D11004C-206D-4988-BDB3-069682281E9B}" type="presParOf" srcId="{77AE95F5-BC8D-474D-A353-59F7AD9D9F77}" destId="{B3FBBF28-AA60-420F-9840-75B77542CAC9}" srcOrd="11" destOrd="0" presId="urn:microsoft.com/office/officeart/2005/8/layout/process1"/>
    <dgm:cxn modelId="{37B1770B-0847-47F0-9829-948B4F3D858C}" type="presParOf" srcId="{B3FBBF28-AA60-420F-9840-75B77542CAC9}" destId="{DBAA453E-E67F-42EF-AF52-29CE1E54E3BA}" srcOrd="0" destOrd="0" presId="urn:microsoft.com/office/officeart/2005/8/layout/process1"/>
    <dgm:cxn modelId="{3AB72D2E-212A-4AFD-BAA5-8613C07458D4}" type="presParOf" srcId="{77AE95F5-BC8D-474D-A353-59F7AD9D9F77}" destId="{EC643FCC-A4C7-4AD2-AB99-694C5F1F77FD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FAC73-D244-42E0-9F3D-E87C6C2A3393}">
      <dsp:nvSpPr>
        <dsp:cNvPr id="0" name=""/>
        <dsp:cNvSpPr/>
      </dsp:nvSpPr>
      <dsp:spPr>
        <a:xfrm>
          <a:off x="3204" y="754406"/>
          <a:ext cx="1213706" cy="7282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Input Data</a:t>
          </a:r>
        </a:p>
      </dsp:txBody>
      <dsp:txXfrm>
        <a:off x="24533" y="775735"/>
        <a:ext cx="1171048" cy="685565"/>
      </dsp:txXfrm>
    </dsp:sp>
    <dsp:sp modelId="{D76762E3-92CB-49D1-93ED-41DBEA77AD34}">
      <dsp:nvSpPr>
        <dsp:cNvPr id="0" name=""/>
        <dsp:cNvSpPr/>
      </dsp:nvSpPr>
      <dsp:spPr>
        <a:xfrm>
          <a:off x="1338282" y="968018"/>
          <a:ext cx="257305" cy="30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338282" y="1028218"/>
        <a:ext cx="180114" cy="180599"/>
      </dsp:txXfrm>
    </dsp:sp>
    <dsp:sp modelId="{733D1372-D1C4-4515-83FA-F00E0774F1FC}">
      <dsp:nvSpPr>
        <dsp:cNvPr id="0" name=""/>
        <dsp:cNvSpPr/>
      </dsp:nvSpPr>
      <dsp:spPr>
        <a:xfrm>
          <a:off x="1702394" y="754406"/>
          <a:ext cx="1213706" cy="728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Relaxed ESOM</a:t>
          </a:r>
        </a:p>
      </dsp:txBody>
      <dsp:txXfrm>
        <a:off x="1723723" y="775735"/>
        <a:ext cx="1171048" cy="685565"/>
      </dsp:txXfrm>
    </dsp:sp>
    <dsp:sp modelId="{DB3D0432-B70C-435D-9E4D-37AB4748FF70}">
      <dsp:nvSpPr>
        <dsp:cNvPr id="0" name=""/>
        <dsp:cNvSpPr/>
      </dsp:nvSpPr>
      <dsp:spPr>
        <a:xfrm>
          <a:off x="3037471" y="968018"/>
          <a:ext cx="257305" cy="30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3037471" y="1028218"/>
        <a:ext cx="180114" cy="180599"/>
      </dsp:txXfrm>
    </dsp:sp>
    <dsp:sp modelId="{DA61E72D-0E6B-4888-A69F-2056843340EE}">
      <dsp:nvSpPr>
        <dsp:cNvPr id="0" name=""/>
        <dsp:cNvSpPr/>
      </dsp:nvSpPr>
      <dsp:spPr>
        <a:xfrm>
          <a:off x="3401583" y="754406"/>
          <a:ext cx="1213706" cy="7282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Features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(Benefits)</a:t>
          </a:r>
        </a:p>
      </dsp:txBody>
      <dsp:txXfrm>
        <a:off x="3422912" y="775735"/>
        <a:ext cx="1171048" cy="685565"/>
      </dsp:txXfrm>
    </dsp:sp>
    <dsp:sp modelId="{2D867A8C-BF3A-40B0-B688-7D96227B2DDA}">
      <dsp:nvSpPr>
        <dsp:cNvPr id="0" name=""/>
        <dsp:cNvSpPr/>
      </dsp:nvSpPr>
      <dsp:spPr>
        <a:xfrm>
          <a:off x="4736660" y="968018"/>
          <a:ext cx="257305" cy="30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4736660" y="1028218"/>
        <a:ext cx="180114" cy="180599"/>
      </dsp:txXfrm>
    </dsp:sp>
    <dsp:sp modelId="{326224E5-4785-4614-AF76-068BF8AC50EB}">
      <dsp:nvSpPr>
        <dsp:cNvPr id="0" name=""/>
        <dsp:cNvSpPr/>
      </dsp:nvSpPr>
      <dsp:spPr>
        <a:xfrm>
          <a:off x="5100772" y="754406"/>
          <a:ext cx="1213706" cy="7282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Extract features (Dimension reduction)</a:t>
          </a:r>
        </a:p>
      </dsp:txBody>
      <dsp:txXfrm>
        <a:off x="5122101" y="775735"/>
        <a:ext cx="1171048" cy="685565"/>
      </dsp:txXfrm>
    </dsp:sp>
    <dsp:sp modelId="{60702D94-68E4-43CA-961F-9DE2C1DE2FAB}">
      <dsp:nvSpPr>
        <dsp:cNvPr id="0" name=""/>
        <dsp:cNvSpPr/>
      </dsp:nvSpPr>
      <dsp:spPr>
        <a:xfrm>
          <a:off x="6435849" y="968018"/>
          <a:ext cx="257305" cy="30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435849" y="1028218"/>
        <a:ext cx="180114" cy="180599"/>
      </dsp:txXfrm>
    </dsp:sp>
    <dsp:sp modelId="{AE42D2D4-5F19-4E32-B69F-A6F4742A692F}">
      <dsp:nvSpPr>
        <dsp:cNvPr id="0" name=""/>
        <dsp:cNvSpPr/>
      </dsp:nvSpPr>
      <dsp:spPr>
        <a:xfrm>
          <a:off x="6799961" y="754406"/>
          <a:ext cx="1213706" cy="7282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Clustering Method</a:t>
          </a:r>
        </a:p>
      </dsp:txBody>
      <dsp:txXfrm>
        <a:off x="6821290" y="775735"/>
        <a:ext cx="1171048" cy="685565"/>
      </dsp:txXfrm>
    </dsp:sp>
    <dsp:sp modelId="{87B29F94-2DD4-48C5-ACC0-37AC89916CB4}">
      <dsp:nvSpPr>
        <dsp:cNvPr id="0" name=""/>
        <dsp:cNvSpPr/>
      </dsp:nvSpPr>
      <dsp:spPr>
        <a:xfrm>
          <a:off x="8135039" y="968018"/>
          <a:ext cx="257305" cy="30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135039" y="1028218"/>
        <a:ext cx="180114" cy="180599"/>
      </dsp:txXfrm>
    </dsp:sp>
    <dsp:sp modelId="{CCA97E7B-8407-4A0A-A336-ED6AA381E33C}">
      <dsp:nvSpPr>
        <dsp:cNvPr id="0" name=""/>
        <dsp:cNvSpPr/>
      </dsp:nvSpPr>
      <dsp:spPr>
        <a:xfrm>
          <a:off x="8499151" y="754406"/>
          <a:ext cx="1213706" cy="7282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Representative periods</a:t>
          </a:r>
        </a:p>
      </dsp:txBody>
      <dsp:txXfrm>
        <a:off x="8520480" y="775735"/>
        <a:ext cx="1171048" cy="685565"/>
      </dsp:txXfrm>
    </dsp:sp>
    <dsp:sp modelId="{B3FBBF28-AA60-420F-9840-75B77542CAC9}">
      <dsp:nvSpPr>
        <dsp:cNvPr id="0" name=""/>
        <dsp:cNvSpPr/>
      </dsp:nvSpPr>
      <dsp:spPr>
        <a:xfrm>
          <a:off x="9834228" y="968018"/>
          <a:ext cx="257305" cy="30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834228" y="1028218"/>
        <a:ext cx="180114" cy="180599"/>
      </dsp:txXfrm>
    </dsp:sp>
    <dsp:sp modelId="{EC643FCC-A4C7-4AD2-AB99-694C5F1F77FD}">
      <dsp:nvSpPr>
        <dsp:cNvPr id="0" name=""/>
        <dsp:cNvSpPr/>
      </dsp:nvSpPr>
      <dsp:spPr>
        <a:xfrm>
          <a:off x="10198340" y="754406"/>
          <a:ext cx="1213706" cy="728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ESOM</a:t>
          </a:r>
        </a:p>
      </dsp:txBody>
      <dsp:txXfrm>
        <a:off x="10219669" y="775735"/>
        <a:ext cx="1171048" cy="685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overview</a:t>
            </a:r>
            <a:endParaRPr lang="en-US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997F87B0-2841-4B6B-3280-397E4CB147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563619"/>
              </p:ext>
            </p:extLst>
          </p:nvPr>
        </p:nvGraphicFramePr>
        <p:xfrm>
          <a:off x="314633" y="4288429"/>
          <a:ext cx="11415252" cy="223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D64A04E-C482-520E-693B-F0826CF14BB1}"/>
              </a:ext>
            </a:extLst>
          </p:cNvPr>
          <p:cNvSpPr/>
          <p:nvPr/>
        </p:nvSpPr>
        <p:spPr>
          <a:xfrm>
            <a:off x="1973822" y="4469250"/>
            <a:ext cx="1302778" cy="1637962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416550-1C22-B72D-B39B-3B88A84FCD9A}"/>
              </a:ext>
            </a:extLst>
          </p:cNvPr>
          <p:cNvSpPr txBox="1"/>
          <p:nvPr/>
        </p:nvSpPr>
        <p:spPr>
          <a:xfrm>
            <a:off x="2011343" y="4483943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NN1</a:t>
            </a:r>
          </a:p>
          <a:p>
            <a:pPr algn="ctr"/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Estimation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0616B6F-9F92-2544-DA46-D5D24D91ADE7}"/>
              </a:ext>
            </a:extLst>
          </p:cNvPr>
          <p:cNvSpPr/>
          <p:nvPr/>
        </p:nvSpPr>
        <p:spPr>
          <a:xfrm>
            <a:off x="5370870" y="4469250"/>
            <a:ext cx="1302778" cy="1637962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D95DB3A-037D-5355-0767-D495621089F2}"/>
              </a:ext>
            </a:extLst>
          </p:cNvPr>
          <p:cNvSpPr txBox="1"/>
          <p:nvPr/>
        </p:nvSpPr>
        <p:spPr>
          <a:xfrm>
            <a:off x="5360178" y="4483943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NN2</a:t>
            </a:r>
          </a:p>
          <a:p>
            <a:pPr algn="ctr"/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F02E84A-1779-F14E-3AEC-E699FEF51E7E}"/>
              </a:ext>
            </a:extLst>
          </p:cNvPr>
          <p:cNvSpPr/>
          <p:nvPr/>
        </p:nvSpPr>
        <p:spPr>
          <a:xfrm>
            <a:off x="7073574" y="4469250"/>
            <a:ext cx="1302778" cy="1637962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DE748B-A754-E34A-E1E4-DCBE670BD5DB}"/>
              </a:ext>
            </a:extLst>
          </p:cNvPr>
          <p:cNvSpPr txBox="1"/>
          <p:nvPr/>
        </p:nvSpPr>
        <p:spPr>
          <a:xfrm>
            <a:off x="7170164" y="4589326"/>
            <a:ext cx="1109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K-medoids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B03C2A8F-8E5E-00CE-8B65-EB2499A0B0A1}"/>
              </a:ext>
            </a:extLst>
          </p:cNvPr>
          <p:cNvGrpSpPr/>
          <p:nvPr/>
        </p:nvGrpSpPr>
        <p:grpSpPr>
          <a:xfrm>
            <a:off x="5225939" y="2380051"/>
            <a:ext cx="1213706" cy="728223"/>
            <a:chOff x="6799961" y="754406"/>
            <a:chExt cx="1213706" cy="728223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5EDFE54E-9F14-D5D5-7767-6A35A1C13A11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: esquinas redondeadas 4">
              <a:extLst>
                <a:ext uri="{FF2B5EF4-FFF2-40B4-BE49-F238E27FC236}">
                  <a16:creationId xmlns:a16="http://schemas.microsoft.com/office/drawing/2014/main" id="{D844C63F-6AE3-B66A-5D57-F56D251D6416}"/>
                </a:ext>
              </a:extLst>
            </p:cNvPr>
            <p:cNvSpPr txBox="1"/>
            <p:nvPr/>
          </p:nvSpPr>
          <p:spPr>
            <a:xfrm>
              <a:off x="6821290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829436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4436289" y="1963975"/>
            <a:ext cx="810979" cy="780188"/>
            <a:chOff x="4436289" y="1963975"/>
            <a:chExt cx="810979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4436289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436289" y="2744163"/>
              <a:ext cx="81097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5021813" y="1578535"/>
            <a:ext cx="4627889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o 71">
            <a:extLst>
              <a:ext uri="{FF2B5EF4-FFF2-40B4-BE49-F238E27FC236}">
                <a16:creationId xmlns:a16="http://schemas.microsoft.com/office/drawing/2014/main" id="{50C6F0DF-C498-3A15-F2EB-E85C357AADFD}"/>
              </a:ext>
            </a:extLst>
          </p:cNvPr>
          <p:cNvGrpSpPr/>
          <p:nvPr/>
        </p:nvGrpSpPr>
        <p:grpSpPr>
          <a:xfrm>
            <a:off x="5225939" y="3731340"/>
            <a:ext cx="1213706" cy="728223"/>
            <a:chOff x="6799961" y="754406"/>
            <a:chExt cx="1213706" cy="728223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B02A32AB-429B-1322-AD9D-FB12F38951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ectángulo: esquinas redondeadas 4">
              <a:extLst>
                <a:ext uri="{FF2B5EF4-FFF2-40B4-BE49-F238E27FC236}">
                  <a16:creationId xmlns:a16="http://schemas.microsoft.com/office/drawing/2014/main" id="{CC881F31-154F-57D1-A4DC-D366A7DC670E}"/>
                </a:ext>
              </a:extLst>
            </p:cNvPr>
            <p:cNvSpPr txBox="1"/>
            <p:nvPr/>
          </p:nvSpPr>
          <p:spPr>
            <a:xfrm>
              <a:off x="6821290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731339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732875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stCxn id="74" idx="3"/>
            <a:endCxn id="80" idx="1"/>
          </p:cNvCxnSpPr>
          <p:nvPr/>
        </p:nvCxnSpPr>
        <p:spPr>
          <a:xfrm>
            <a:off x="6418316" y="4095452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95451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95451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808107" y="3731339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809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overview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06C49188-48EB-CC14-7DB5-0AFC99764816}"/>
              </a:ext>
            </a:extLst>
          </p:cNvPr>
          <p:cNvSpPr/>
          <p:nvPr/>
        </p:nvSpPr>
        <p:spPr>
          <a:xfrm>
            <a:off x="2793841" y="4946141"/>
            <a:ext cx="1846574" cy="9962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(Candidate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B1EB7C-22C1-3238-46D5-7A1CFBA92D6E}"/>
              </a:ext>
            </a:extLst>
          </p:cNvPr>
          <p:cNvGrpSpPr/>
          <p:nvPr/>
        </p:nvGrpSpPr>
        <p:grpSpPr>
          <a:xfrm>
            <a:off x="3094448" y="5159396"/>
            <a:ext cx="1213706" cy="728223"/>
            <a:chOff x="10198340" y="754406"/>
            <a:chExt cx="1213706" cy="728223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916A5184-3C9B-3BEB-725C-C55B4D48E91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C5962369-3BD8-18A4-4790-E6C448809E2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ANN: Cost Estimator</a:t>
              </a:r>
            </a:p>
          </p:txBody>
        </p:sp>
      </p:grp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534D431-00FC-6C21-43E5-21EDB7F8D882}"/>
              </a:ext>
            </a:extLst>
          </p:cNvPr>
          <p:cNvSpPr txBox="1"/>
          <p:nvPr/>
        </p:nvSpPr>
        <p:spPr>
          <a:xfrm>
            <a:off x="2739338" y="4946141"/>
            <a:ext cx="1923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Candidate Benefit Method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218</Words>
  <Application>Microsoft Office PowerPoint</Application>
  <PresentationFormat>Panorámica</PresentationFormat>
  <Paragraphs>76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KU Leuven</vt:lpstr>
      <vt:lpstr>KU Leuven Sedes</vt:lpstr>
      <vt:lpstr>Neural Network for cost estimation: Hyperparameter tuning</vt:lpstr>
      <vt:lpstr>Overview</vt:lpstr>
      <vt:lpstr>Process overview</vt:lpstr>
      <vt:lpstr>Process overview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2023-07-11T10:05:30Z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