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5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3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0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0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8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D560-4DFD-4D10-9066-77FFFF790A61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93BD7-F532-4572-85C3-8333FC31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2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val 55"/>
              <p:cNvSpPr/>
              <p:nvPr/>
            </p:nvSpPr>
            <p:spPr>
              <a:xfrm>
                <a:off x="805562" y="3242007"/>
                <a:ext cx="940111" cy="855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6" name="Oval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3242007"/>
                <a:ext cx="940111" cy="855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val 56"/>
              <p:cNvSpPr/>
              <p:nvPr/>
            </p:nvSpPr>
            <p:spPr>
              <a:xfrm>
                <a:off x="805562" y="2290618"/>
                <a:ext cx="940111" cy="855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7" name="Ova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2290618"/>
                <a:ext cx="940111" cy="855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Oval 59"/>
              <p:cNvSpPr/>
              <p:nvPr/>
            </p:nvSpPr>
            <p:spPr>
              <a:xfrm>
                <a:off x="3243713" y="1742551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0" name="Oval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3" y="1742551"/>
                <a:ext cx="751499" cy="77493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60"/>
              <p:cNvSpPr/>
              <p:nvPr/>
            </p:nvSpPr>
            <p:spPr>
              <a:xfrm>
                <a:off x="3243713" y="2549469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" name="Oval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3" y="2549469"/>
                <a:ext cx="751499" cy="77493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Oval 61"/>
              <p:cNvSpPr/>
              <p:nvPr/>
            </p:nvSpPr>
            <p:spPr>
              <a:xfrm>
                <a:off x="3243713" y="4821382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713" y="4821382"/>
                <a:ext cx="751499" cy="77493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57" idx="6"/>
            <a:endCxn id="60" idx="2"/>
          </p:cNvCxnSpPr>
          <p:nvPr/>
        </p:nvCxnSpPr>
        <p:spPr>
          <a:xfrm flipV="1">
            <a:off x="1745673" y="2130019"/>
            <a:ext cx="1498040" cy="58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6"/>
            <a:endCxn id="61" idx="2"/>
          </p:cNvCxnSpPr>
          <p:nvPr/>
        </p:nvCxnSpPr>
        <p:spPr>
          <a:xfrm>
            <a:off x="1745673" y="2718141"/>
            <a:ext cx="1498040" cy="21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6" idx="6"/>
            <a:endCxn id="62" idx="2"/>
          </p:cNvCxnSpPr>
          <p:nvPr/>
        </p:nvCxnSpPr>
        <p:spPr>
          <a:xfrm>
            <a:off x="1745673" y="3669530"/>
            <a:ext cx="1498040" cy="1539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86" idx="6"/>
            <a:endCxn id="60" idx="2"/>
          </p:cNvCxnSpPr>
          <p:nvPr/>
        </p:nvCxnSpPr>
        <p:spPr>
          <a:xfrm flipV="1">
            <a:off x="1745673" y="2130019"/>
            <a:ext cx="1498040" cy="249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1745673" y="2130019"/>
            <a:ext cx="1498040" cy="153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6"/>
            <a:endCxn id="61" idx="2"/>
          </p:cNvCxnSpPr>
          <p:nvPr/>
        </p:nvCxnSpPr>
        <p:spPr>
          <a:xfrm flipV="1">
            <a:off x="1745673" y="2936937"/>
            <a:ext cx="1498040" cy="7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6"/>
            <a:endCxn id="61" idx="2"/>
          </p:cNvCxnSpPr>
          <p:nvPr/>
        </p:nvCxnSpPr>
        <p:spPr>
          <a:xfrm flipV="1">
            <a:off x="1745673" y="2936937"/>
            <a:ext cx="1498040" cy="7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6"/>
            <a:endCxn id="62" idx="2"/>
          </p:cNvCxnSpPr>
          <p:nvPr/>
        </p:nvCxnSpPr>
        <p:spPr>
          <a:xfrm>
            <a:off x="1745673" y="2718141"/>
            <a:ext cx="1498040" cy="249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1" idx="4"/>
            <a:endCxn id="62" idx="0"/>
          </p:cNvCxnSpPr>
          <p:nvPr/>
        </p:nvCxnSpPr>
        <p:spPr>
          <a:xfrm>
            <a:off x="3619463" y="3324404"/>
            <a:ext cx="0" cy="14969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Oval 85"/>
              <p:cNvSpPr/>
              <p:nvPr/>
            </p:nvSpPr>
            <p:spPr>
              <a:xfrm>
                <a:off x="805562" y="4193395"/>
                <a:ext cx="940111" cy="8550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𝑨𝑭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62" y="4193395"/>
                <a:ext cx="940111" cy="85504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86" idx="6"/>
            <a:endCxn id="61" idx="2"/>
          </p:cNvCxnSpPr>
          <p:nvPr/>
        </p:nvCxnSpPr>
        <p:spPr>
          <a:xfrm flipV="1">
            <a:off x="1745673" y="2936937"/>
            <a:ext cx="1498040" cy="168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6" idx="6"/>
            <a:endCxn id="62" idx="2"/>
          </p:cNvCxnSpPr>
          <p:nvPr/>
        </p:nvCxnSpPr>
        <p:spPr>
          <a:xfrm>
            <a:off x="1745673" y="4620918"/>
            <a:ext cx="1498040" cy="58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val 101"/>
              <p:cNvSpPr/>
              <p:nvPr/>
            </p:nvSpPr>
            <p:spPr>
              <a:xfrm>
                <a:off x="4984282" y="1742551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2" name="Oval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2" y="1742551"/>
                <a:ext cx="751499" cy="77493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Oval 102"/>
              <p:cNvSpPr/>
              <p:nvPr/>
            </p:nvSpPr>
            <p:spPr>
              <a:xfrm>
                <a:off x="4984282" y="2549469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3" name="Oval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2" y="2549469"/>
                <a:ext cx="751499" cy="77493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Oval 103"/>
              <p:cNvSpPr/>
              <p:nvPr/>
            </p:nvSpPr>
            <p:spPr>
              <a:xfrm>
                <a:off x="4984282" y="4821382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4" name="Oval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82" y="4821382"/>
                <a:ext cx="751499" cy="77493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/>
          <p:cNvSpPr txBox="1"/>
          <p:nvPr/>
        </p:nvSpPr>
        <p:spPr>
          <a:xfrm>
            <a:off x="625571" y="1347443"/>
            <a:ext cx="160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Input layer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506321" y="766515"/>
            <a:ext cx="1963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layers</a:t>
            </a:r>
            <a:endParaRPr lang="en-US" sz="2000" dirty="0"/>
          </a:p>
        </p:txBody>
      </p:sp>
      <p:cxnSp>
        <p:nvCxnSpPr>
          <p:cNvPr id="107" name="Straight Connector 106"/>
          <p:cNvCxnSpPr>
            <a:stCxn id="102" idx="2"/>
            <a:endCxn id="60" idx="6"/>
          </p:cNvCxnSpPr>
          <p:nvPr/>
        </p:nvCxnSpPr>
        <p:spPr>
          <a:xfrm flipH="1">
            <a:off x="3995212" y="2130019"/>
            <a:ext cx="98907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2"/>
            <a:endCxn id="61" idx="6"/>
          </p:cNvCxnSpPr>
          <p:nvPr/>
        </p:nvCxnSpPr>
        <p:spPr>
          <a:xfrm flipH="1">
            <a:off x="3995212" y="2936937"/>
            <a:ext cx="98907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995212" y="5208849"/>
            <a:ext cx="98907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03" idx="4"/>
            <a:endCxn id="104" idx="0"/>
          </p:cNvCxnSpPr>
          <p:nvPr/>
        </p:nvCxnSpPr>
        <p:spPr>
          <a:xfrm>
            <a:off x="5360032" y="3324404"/>
            <a:ext cx="0" cy="14969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02" idx="6"/>
            <a:endCxn id="143" idx="2"/>
          </p:cNvCxnSpPr>
          <p:nvPr/>
        </p:nvCxnSpPr>
        <p:spPr>
          <a:xfrm>
            <a:off x="5735781" y="2130019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02" idx="6"/>
            <a:endCxn id="144" idx="2"/>
          </p:cNvCxnSpPr>
          <p:nvPr/>
        </p:nvCxnSpPr>
        <p:spPr>
          <a:xfrm>
            <a:off x="5735781" y="2130019"/>
            <a:ext cx="683070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02" idx="6"/>
            <a:endCxn id="145" idx="2"/>
          </p:cNvCxnSpPr>
          <p:nvPr/>
        </p:nvCxnSpPr>
        <p:spPr>
          <a:xfrm>
            <a:off x="5735781" y="2130019"/>
            <a:ext cx="683070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Oval 142"/>
              <p:cNvSpPr/>
              <p:nvPr/>
            </p:nvSpPr>
            <p:spPr>
              <a:xfrm>
                <a:off x="6418851" y="1742551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3" name="Oval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1" y="1742551"/>
                <a:ext cx="751499" cy="7749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Oval 143"/>
              <p:cNvSpPr/>
              <p:nvPr/>
            </p:nvSpPr>
            <p:spPr>
              <a:xfrm>
                <a:off x="6418851" y="2549469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4" name="Oval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1" y="2549469"/>
                <a:ext cx="751499" cy="77493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Oval 144"/>
              <p:cNvSpPr/>
              <p:nvPr/>
            </p:nvSpPr>
            <p:spPr>
              <a:xfrm>
                <a:off x="6418851" y="4821382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5" name="Oval 1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851" y="4821382"/>
                <a:ext cx="751499" cy="77493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TextBox 151"/>
          <p:cNvSpPr txBox="1"/>
          <p:nvPr/>
        </p:nvSpPr>
        <p:spPr>
          <a:xfrm>
            <a:off x="5735781" y="753169"/>
            <a:ext cx="259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Intermediate layer</a:t>
            </a:r>
            <a:endParaRPr lang="en-US" sz="2000" dirty="0"/>
          </a:p>
        </p:txBody>
      </p:sp>
      <p:cxnSp>
        <p:nvCxnSpPr>
          <p:cNvPr id="153" name="Straight Arrow Connector 152"/>
          <p:cNvCxnSpPr>
            <a:stCxn id="103" idx="6"/>
            <a:endCxn id="143" idx="2"/>
          </p:cNvCxnSpPr>
          <p:nvPr/>
        </p:nvCxnSpPr>
        <p:spPr>
          <a:xfrm flipV="1">
            <a:off x="5735781" y="2130019"/>
            <a:ext cx="683070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03" idx="6"/>
            <a:endCxn id="144" idx="2"/>
          </p:cNvCxnSpPr>
          <p:nvPr/>
        </p:nvCxnSpPr>
        <p:spPr>
          <a:xfrm>
            <a:off x="5735781" y="2936937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3" idx="6"/>
            <a:endCxn id="145" idx="2"/>
          </p:cNvCxnSpPr>
          <p:nvPr/>
        </p:nvCxnSpPr>
        <p:spPr>
          <a:xfrm>
            <a:off x="5735781" y="2936937"/>
            <a:ext cx="68307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04" idx="6"/>
            <a:endCxn id="143" idx="2"/>
          </p:cNvCxnSpPr>
          <p:nvPr/>
        </p:nvCxnSpPr>
        <p:spPr>
          <a:xfrm flipV="1">
            <a:off x="5735781" y="2130019"/>
            <a:ext cx="683070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04" idx="6"/>
            <a:endCxn id="144" idx="2"/>
          </p:cNvCxnSpPr>
          <p:nvPr/>
        </p:nvCxnSpPr>
        <p:spPr>
          <a:xfrm flipV="1">
            <a:off x="5735781" y="2936937"/>
            <a:ext cx="68307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>
            <a:off x="5735781" y="5208849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8419591" y="738927"/>
            <a:ext cx="1963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Hidden layers</a:t>
            </a:r>
            <a:endParaRPr lang="en-US" sz="2000" dirty="0"/>
          </a:p>
        </p:txBody>
      </p:sp>
      <p:cxnSp>
        <p:nvCxnSpPr>
          <p:cNvPr id="178" name="Straight Connector 177"/>
          <p:cNvCxnSpPr>
            <a:stCxn id="144" idx="4"/>
            <a:endCxn id="145" idx="0"/>
          </p:cNvCxnSpPr>
          <p:nvPr/>
        </p:nvCxnSpPr>
        <p:spPr>
          <a:xfrm>
            <a:off x="6794601" y="3324404"/>
            <a:ext cx="0" cy="14969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3" idx="6"/>
            <a:endCxn id="204" idx="2"/>
          </p:cNvCxnSpPr>
          <p:nvPr/>
        </p:nvCxnSpPr>
        <p:spPr>
          <a:xfrm>
            <a:off x="7170350" y="2130019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43" idx="6"/>
            <a:endCxn id="205" idx="2"/>
          </p:cNvCxnSpPr>
          <p:nvPr/>
        </p:nvCxnSpPr>
        <p:spPr>
          <a:xfrm>
            <a:off x="7170350" y="2130019"/>
            <a:ext cx="683070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43" idx="6"/>
            <a:endCxn id="206" idx="2"/>
          </p:cNvCxnSpPr>
          <p:nvPr/>
        </p:nvCxnSpPr>
        <p:spPr>
          <a:xfrm>
            <a:off x="7170350" y="2130019"/>
            <a:ext cx="683070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Oval 203"/>
              <p:cNvSpPr/>
              <p:nvPr/>
            </p:nvSpPr>
            <p:spPr>
              <a:xfrm>
                <a:off x="7853420" y="1742551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4" name="Oval 2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0" y="1742551"/>
                <a:ext cx="751499" cy="77493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Oval 204"/>
              <p:cNvSpPr/>
              <p:nvPr/>
            </p:nvSpPr>
            <p:spPr>
              <a:xfrm>
                <a:off x="7853420" y="2549469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5" name="Oval 2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0" y="2549469"/>
                <a:ext cx="751499" cy="77493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Oval 205"/>
              <p:cNvSpPr/>
              <p:nvPr/>
            </p:nvSpPr>
            <p:spPr>
              <a:xfrm>
                <a:off x="7853420" y="4821382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6" name="Oval 2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420" y="4821382"/>
                <a:ext cx="751499" cy="77493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/>
          <p:cNvCxnSpPr>
            <a:stCxn id="144" idx="6"/>
            <a:endCxn id="204" idx="2"/>
          </p:cNvCxnSpPr>
          <p:nvPr/>
        </p:nvCxnSpPr>
        <p:spPr>
          <a:xfrm flipV="1">
            <a:off x="7170350" y="2130019"/>
            <a:ext cx="683070" cy="80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44" idx="6"/>
            <a:endCxn id="205" idx="2"/>
          </p:cNvCxnSpPr>
          <p:nvPr/>
        </p:nvCxnSpPr>
        <p:spPr>
          <a:xfrm>
            <a:off x="7170350" y="2936937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44" idx="6"/>
            <a:endCxn id="206" idx="2"/>
          </p:cNvCxnSpPr>
          <p:nvPr/>
        </p:nvCxnSpPr>
        <p:spPr>
          <a:xfrm>
            <a:off x="7170350" y="2936937"/>
            <a:ext cx="68307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145" idx="6"/>
            <a:endCxn id="204" idx="2"/>
          </p:cNvCxnSpPr>
          <p:nvPr/>
        </p:nvCxnSpPr>
        <p:spPr>
          <a:xfrm flipV="1">
            <a:off x="7170350" y="2130019"/>
            <a:ext cx="683070" cy="30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stCxn id="145" idx="6"/>
            <a:endCxn id="205" idx="2"/>
          </p:cNvCxnSpPr>
          <p:nvPr/>
        </p:nvCxnSpPr>
        <p:spPr>
          <a:xfrm flipV="1">
            <a:off x="7170350" y="2936937"/>
            <a:ext cx="683070" cy="227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stCxn id="145" idx="6"/>
            <a:endCxn id="206" idx="2"/>
          </p:cNvCxnSpPr>
          <p:nvPr/>
        </p:nvCxnSpPr>
        <p:spPr>
          <a:xfrm>
            <a:off x="7170350" y="5208850"/>
            <a:ext cx="683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205" idx="4"/>
            <a:endCxn id="206" idx="0"/>
          </p:cNvCxnSpPr>
          <p:nvPr/>
        </p:nvCxnSpPr>
        <p:spPr>
          <a:xfrm>
            <a:off x="8229170" y="3324404"/>
            <a:ext cx="0" cy="14969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Oval 216"/>
              <p:cNvSpPr/>
              <p:nvPr/>
            </p:nvSpPr>
            <p:spPr>
              <a:xfrm>
                <a:off x="9631680" y="1742551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7" name="Oval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0" y="1742551"/>
                <a:ext cx="751499" cy="77493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Oval 217"/>
              <p:cNvSpPr/>
              <p:nvPr/>
            </p:nvSpPr>
            <p:spPr>
              <a:xfrm>
                <a:off x="9631680" y="2549469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8" name="Oval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0" y="2549469"/>
                <a:ext cx="751499" cy="77493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Oval 218"/>
              <p:cNvSpPr/>
              <p:nvPr/>
            </p:nvSpPr>
            <p:spPr>
              <a:xfrm>
                <a:off x="9631680" y="4821382"/>
                <a:ext cx="751499" cy="774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9" name="Oval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680" y="4821382"/>
                <a:ext cx="751499" cy="774935"/>
              </a:xfrm>
              <a:prstGeom prst="ellipse">
                <a:avLst/>
              </a:prstGeom>
              <a:blipFill>
                <a:blip r:embed="rId19"/>
                <a:stretch>
                  <a:fillRect l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/>
          <p:cNvCxnSpPr>
            <a:stCxn id="217" idx="2"/>
            <a:endCxn id="204" idx="6"/>
          </p:cNvCxnSpPr>
          <p:nvPr/>
        </p:nvCxnSpPr>
        <p:spPr>
          <a:xfrm flipH="1">
            <a:off x="8604919" y="2130019"/>
            <a:ext cx="102676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218" idx="2"/>
            <a:endCxn id="205" idx="6"/>
          </p:cNvCxnSpPr>
          <p:nvPr/>
        </p:nvCxnSpPr>
        <p:spPr>
          <a:xfrm flipH="1">
            <a:off x="8604919" y="2936937"/>
            <a:ext cx="102676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9" idx="2"/>
            <a:endCxn id="206" idx="6"/>
          </p:cNvCxnSpPr>
          <p:nvPr/>
        </p:nvCxnSpPr>
        <p:spPr>
          <a:xfrm flipH="1">
            <a:off x="8604919" y="5208850"/>
            <a:ext cx="102676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218" idx="4"/>
            <a:endCxn id="219" idx="0"/>
          </p:cNvCxnSpPr>
          <p:nvPr/>
        </p:nvCxnSpPr>
        <p:spPr>
          <a:xfrm>
            <a:off x="10007430" y="3324404"/>
            <a:ext cx="0" cy="14969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Oval 229"/>
              <p:cNvSpPr/>
              <p:nvPr/>
            </p:nvSpPr>
            <p:spPr>
              <a:xfrm>
                <a:off x="10887941" y="3048611"/>
                <a:ext cx="1016734" cy="10484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0" name="Oval 2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941" y="3048611"/>
                <a:ext cx="1016734" cy="104844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/>
          <p:cNvCxnSpPr>
            <a:stCxn id="217" idx="6"/>
            <a:endCxn id="230" idx="2"/>
          </p:cNvCxnSpPr>
          <p:nvPr/>
        </p:nvCxnSpPr>
        <p:spPr>
          <a:xfrm>
            <a:off x="10383179" y="2130019"/>
            <a:ext cx="504762" cy="1442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18" idx="6"/>
            <a:endCxn id="230" idx="2"/>
          </p:cNvCxnSpPr>
          <p:nvPr/>
        </p:nvCxnSpPr>
        <p:spPr>
          <a:xfrm>
            <a:off x="10383179" y="2936937"/>
            <a:ext cx="504762" cy="63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19" idx="6"/>
            <a:endCxn id="230" idx="2"/>
          </p:cNvCxnSpPr>
          <p:nvPr/>
        </p:nvCxnSpPr>
        <p:spPr>
          <a:xfrm flipV="1">
            <a:off x="10383179" y="3572832"/>
            <a:ext cx="504762" cy="163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0635560" y="1347443"/>
            <a:ext cx="160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9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KU Leuven FEB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Kristof Phillips</dc:creator>
  <cp:lastModifiedBy>Kristof Phillips</cp:lastModifiedBy>
  <cp:revision>5</cp:revision>
  <dcterms:created xsi:type="dcterms:W3CDTF">2023-08-29T14:26:52Z</dcterms:created>
  <dcterms:modified xsi:type="dcterms:W3CDTF">2023-09-29T07:31:06Z</dcterms:modified>
</cp:coreProperties>
</file>