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8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D560-4DFD-4D10-9066-77FFFF790A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/>
              <p:cNvSpPr/>
              <p:nvPr/>
            </p:nvSpPr>
            <p:spPr>
              <a:xfrm>
                <a:off x="805562" y="3269052"/>
                <a:ext cx="828000" cy="82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2" y="3269052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/>
              <p:cNvSpPr/>
              <p:nvPr/>
            </p:nvSpPr>
            <p:spPr>
              <a:xfrm>
                <a:off x="805562" y="2317663"/>
                <a:ext cx="828000" cy="82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2" y="2317663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/>
              <p:cNvSpPr/>
              <p:nvPr/>
            </p:nvSpPr>
            <p:spPr>
              <a:xfrm>
                <a:off x="3243714" y="190548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14" y="1905486"/>
                <a:ext cx="612000" cy="61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/>
              <p:cNvSpPr/>
              <p:nvPr/>
            </p:nvSpPr>
            <p:spPr>
              <a:xfrm>
                <a:off x="3243714" y="2712404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14" y="2712404"/>
                <a:ext cx="612000" cy="61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/>
              <p:cNvSpPr/>
              <p:nvPr/>
            </p:nvSpPr>
            <p:spPr>
              <a:xfrm>
                <a:off x="3243714" y="4984317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14" y="4984317"/>
                <a:ext cx="612000" cy="612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7" idx="6"/>
            <a:endCxn id="60" idx="2"/>
          </p:cNvCxnSpPr>
          <p:nvPr/>
        </p:nvCxnSpPr>
        <p:spPr>
          <a:xfrm flipV="1">
            <a:off x="1633562" y="2211486"/>
            <a:ext cx="1610152" cy="52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6"/>
            <a:endCxn id="61" idx="2"/>
          </p:cNvCxnSpPr>
          <p:nvPr/>
        </p:nvCxnSpPr>
        <p:spPr>
          <a:xfrm>
            <a:off x="1633562" y="2731663"/>
            <a:ext cx="1610152" cy="28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6"/>
            <a:endCxn id="62" idx="2"/>
          </p:cNvCxnSpPr>
          <p:nvPr/>
        </p:nvCxnSpPr>
        <p:spPr>
          <a:xfrm>
            <a:off x="1633562" y="3683052"/>
            <a:ext cx="1610152" cy="160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6" idx="6"/>
            <a:endCxn id="60" idx="2"/>
          </p:cNvCxnSpPr>
          <p:nvPr/>
        </p:nvCxnSpPr>
        <p:spPr>
          <a:xfrm flipV="1">
            <a:off x="1633562" y="2211486"/>
            <a:ext cx="1610152" cy="242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60" idx="2"/>
          </p:cNvCxnSpPr>
          <p:nvPr/>
        </p:nvCxnSpPr>
        <p:spPr>
          <a:xfrm flipV="1">
            <a:off x="1633562" y="2211486"/>
            <a:ext cx="1610152" cy="147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6"/>
            <a:endCxn id="61" idx="2"/>
          </p:cNvCxnSpPr>
          <p:nvPr/>
        </p:nvCxnSpPr>
        <p:spPr>
          <a:xfrm flipV="1">
            <a:off x="1633562" y="3018404"/>
            <a:ext cx="1610152" cy="66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6"/>
            <a:endCxn id="61" idx="2"/>
          </p:cNvCxnSpPr>
          <p:nvPr/>
        </p:nvCxnSpPr>
        <p:spPr>
          <a:xfrm flipV="1">
            <a:off x="1633562" y="3018404"/>
            <a:ext cx="1610152" cy="66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6"/>
            <a:endCxn id="62" idx="2"/>
          </p:cNvCxnSpPr>
          <p:nvPr/>
        </p:nvCxnSpPr>
        <p:spPr>
          <a:xfrm>
            <a:off x="1633562" y="2731663"/>
            <a:ext cx="1610152" cy="255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2" idx="0"/>
          </p:cNvCxnSpPr>
          <p:nvPr/>
        </p:nvCxnSpPr>
        <p:spPr>
          <a:xfrm>
            <a:off x="3549714" y="3324404"/>
            <a:ext cx="0" cy="1659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/>
              <p:cNvSpPr/>
              <p:nvPr/>
            </p:nvSpPr>
            <p:spPr>
              <a:xfrm>
                <a:off x="805562" y="4220440"/>
                <a:ext cx="828000" cy="82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𝑨𝑭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2" y="4220440"/>
                <a:ext cx="828000" cy="828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6" idx="6"/>
            <a:endCxn id="61" idx="2"/>
          </p:cNvCxnSpPr>
          <p:nvPr/>
        </p:nvCxnSpPr>
        <p:spPr>
          <a:xfrm flipV="1">
            <a:off x="1633562" y="3018404"/>
            <a:ext cx="1610152" cy="161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6" idx="6"/>
            <a:endCxn id="62" idx="2"/>
          </p:cNvCxnSpPr>
          <p:nvPr/>
        </p:nvCxnSpPr>
        <p:spPr>
          <a:xfrm>
            <a:off x="1633562" y="4634440"/>
            <a:ext cx="1610152" cy="65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/>
              <p:cNvSpPr/>
              <p:nvPr/>
            </p:nvSpPr>
            <p:spPr>
              <a:xfrm>
                <a:off x="4984283" y="190548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83" y="1905486"/>
                <a:ext cx="612000" cy="612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 102"/>
              <p:cNvSpPr/>
              <p:nvPr/>
            </p:nvSpPr>
            <p:spPr>
              <a:xfrm>
                <a:off x="4984283" y="2712404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83" y="2712404"/>
                <a:ext cx="612000" cy="612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Oval 103"/>
              <p:cNvSpPr/>
              <p:nvPr/>
            </p:nvSpPr>
            <p:spPr>
              <a:xfrm>
                <a:off x="4984283" y="4984317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83" y="4984317"/>
                <a:ext cx="612000" cy="612000"/>
              </a:xfrm>
              <a:prstGeom prst="ellipse">
                <a:avLst/>
              </a:prstGeom>
              <a:blipFill>
                <a:blip r:embed="rId10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622635" y="1536154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81583" y="829255"/>
            <a:ext cx="145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cxnSp>
        <p:nvCxnSpPr>
          <p:cNvPr id="107" name="Straight Connector 106"/>
          <p:cNvCxnSpPr>
            <a:stCxn id="102" idx="2"/>
            <a:endCxn id="60" idx="6"/>
          </p:cNvCxnSpPr>
          <p:nvPr/>
        </p:nvCxnSpPr>
        <p:spPr>
          <a:xfrm flipH="1">
            <a:off x="3855714" y="2211486"/>
            <a:ext cx="112856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2"/>
            <a:endCxn id="61" idx="6"/>
          </p:cNvCxnSpPr>
          <p:nvPr/>
        </p:nvCxnSpPr>
        <p:spPr>
          <a:xfrm flipH="1">
            <a:off x="3855714" y="3018404"/>
            <a:ext cx="112856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3855714" y="5290317"/>
            <a:ext cx="112856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3" idx="4"/>
            <a:endCxn id="104" idx="0"/>
          </p:cNvCxnSpPr>
          <p:nvPr/>
        </p:nvCxnSpPr>
        <p:spPr>
          <a:xfrm>
            <a:off x="5290283" y="3324404"/>
            <a:ext cx="0" cy="1659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2" idx="6"/>
            <a:endCxn id="143" idx="2"/>
          </p:cNvCxnSpPr>
          <p:nvPr/>
        </p:nvCxnSpPr>
        <p:spPr>
          <a:xfrm>
            <a:off x="5596283" y="2211486"/>
            <a:ext cx="82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2" idx="6"/>
            <a:endCxn id="144" idx="2"/>
          </p:cNvCxnSpPr>
          <p:nvPr/>
        </p:nvCxnSpPr>
        <p:spPr>
          <a:xfrm>
            <a:off x="5596283" y="2211486"/>
            <a:ext cx="822569" cy="8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2" idx="6"/>
            <a:endCxn id="145" idx="2"/>
          </p:cNvCxnSpPr>
          <p:nvPr/>
        </p:nvCxnSpPr>
        <p:spPr>
          <a:xfrm>
            <a:off x="5596283" y="2211486"/>
            <a:ext cx="822569" cy="30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Oval 142"/>
              <p:cNvSpPr/>
              <p:nvPr/>
            </p:nvSpPr>
            <p:spPr>
              <a:xfrm>
                <a:off x="6418852" y="190548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Oval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52" y="1905486"/>
                <a:ext cx="612000" cy="612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Oval 143"/>
              <p:cNvSpPr/>
              <p:nvPr/>
            </p:nvSpPr>
            <p:spPr>
              <a:xfrm>
                <a:off x="6418852" y="2712404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Oval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52" y="2712404"/>
                <a:ext cx="612000" cy="61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Oval 144"/>
              <p:cNvSpPr/>
              <p:nvPr/>
            </p:nvSpPr>
            <p:spPr>
              <a:xfrm>
                <a:off x="6418852" y="4984317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Oval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52" y="4984317"/>
                <a:ext cx="612000" cy="612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5765331" y="829255"/>
            <a:ext cx="191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 layer</a:t>
            </a:r>
            <a:endParaRPr lang="en-US" dirty="0"/>
          </a:p>
        </p:txBody>
      </p:sp>
      <p:cxnSp>
        <p:nvCxnSpPr>
          <p:cNvPr id="153" name="Straight Arrow Connector 152"/>
          <p:cNvCxnSpPr>
            <a:stCxn id="103" idx="6"/>
            <a:endCxn id="143" idx="2"/>
          </p:cNvCxnSpPr>
          <p:nvPr/>
        </p:nvCxnSpPr>
        <p:spPr>
          <a:xfrm flipV="1">
            <a:off x="5596283" y="2211486"/>
            <a:ext cx="822569" cy="8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3" idx="6"/>
            <a:endCxn id="144" idx="2"/>
          </p:cNvCxnSpPr>
          <p:nvPr/>
        </p:nvCxnSpPr>
        <p:spPr>
          <a:xfrm>
            <a:off x="5596283" y="3018404"/>
            <a:ext cx="82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3" idx="6"/>
            <a:endCxn id="145" idx="2"/>
          </p:cNvCxnSpPr>
          <p:nvPr/>
        </p:nvCxnSpPr>
        <p:spPr>
          <a:xfrm>
            <a:off x="5596283" y="3018404"/>
            <a:ext cx="822569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4" idx="6"/>
            <a:endCxn id="143" idx="2"/>
          </p:cNvCxnSpPr>
          <p:nvPr/>
        </p:nvCxnSpPr>
        <p:spPr>
          <a:xfrm flipV="1">
            <a:off x="5596283" y="2211486"/>
            <a:ext cx="822569" cy="30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4" idx="6"/>
            <a:endCxn id="144" idx="2"/>
          </p:cNvCxnSpPr>
          <p:nvPr/>
        </p:nvCxnSpPr>
        <p:spPr>
          <a:xfrm flipV="1">
            <a:off x="5596283" y="3018404"/>
            <a:ext cx="822569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04" idx="6"/>
            <a:endCxn id="145" idx="2"/>
          </p:cNvCxnSpPr>
          <p:nvPr/>
        </p:nvCxnSpPr>
        <p:spPr>
          <a:xfrm>
            <a:off x="5596283" y="5290317"/>
            <a:ext cx="82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319761" y="829255"/>
            <a:ext cx="145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cxnSp>
        <p:nvCxnSpPr>
          <p:cNvPr id="178" name="Straight Connector 177"/>
          <p:cNvCxnSpPr>
            <a:stCxn id="144" idx="4"/>
            <a:endCxn id="145" idx="0"/>
          </p:cNvCxnSpPr>
          <p:nvPr/>
        </p:nvCxnSpPr>
        <p:spPr>
          <a:xfrm>
            <a:off x="6724852" y="3324404"/>
            <a:ext cx="0" cy="1659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endCxn id="204" idx="2"/>
          </p:cNvCxnSpPr>
          <p:nvPr/>
        </p:nvCxnSpPr>
        <p:spPr>
          <a:xfrm>
            <a:off x="7030852" y="2211486"/>
            <a:ext cx="82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205" idx="2"/>
          </p:cNvCxnSpPr>
          <p:nvPr/>
        </p:nvCxnSpPr>
        <p:spPr>
          <a:xfrm>
            <a:off x="7030852" y="2211486"/>
            <a:ext cx="822569" cy="8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06" idx="2"/>
          </p:cNvCxnSpPr>
          <p:nvPr/>
        </p:nvCxnSpPr>
        <p:spPr>
          <a:xfrm>
            <a:off x="7030852" y="2211486"/>
            <a:ext cx="822569" cy="30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Oval 203"/>
              <p:cNvSpPr/>
              <p:nvPr/>
            </p:nvSpPr>
            <p:spPr>
              <a:xfrm>
                <a:off x="7853421" y="190548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" name="Oval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1" y="1905486"/>
                <a:ext cx="612000" cy="612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Oval 204"/>
              <p:cNvSpPr/>
              <p:nvPr/>
            </p:nvSpPr>
            <p:spPr>
              <a:xfrm>
                <a:off x="7853421" y="2712404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" name="Oval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1" y="2712404"/>
                <a:ext cx="612000" cy="61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Oval 205"/>
              <p:cNvSpPr/>
              <p:nvPr/>
            </p:nvSpPr>
            <p:spPr>
              <a:xfrm>
                <a:off x="7853421" y="4984317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6" name="Oval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1" y="4984317"/>
                <a:ext cx="612000" cy="612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/>
          <p:cNvCxnSpPr>
            <a:endCxn id="204" idx="2"/>
          </p:cNvCxnSpPr>
          <p:nvPr/>
        </p:nvCxnSpPr>
        <p:spPr>
          <a:xfrm flipV="1">
            <a:off x="7030852" y="2211486"/>
            <a:ext cx="822569" cy="8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205" idx="2"/>
          </p:cNvCxnSpPr>
          <p:nvPr/>
        </p:nvCxnSpPr>
        <p:spPr>
          <a:xfrm>
            <a:off x="7030852" y="3018404"/>
            <a:ext cx="82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206" idx="2"/>
          </p:cNvCxnSpPr>
          <p:nvPr/>
        </p:nvCxnSpPr>
        <p:spPr>
          <a:xfrm>
            <a:off x="7030852" y="3018404"/>
            <a:ext cx="822569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204" idx="2"/>
          </p:cNvCxnSpPr>
          <p:nvPr/>
        </p:nvCxnSpPr>
        <p:spPr>
          <a:xfrm flipV="1">
            <a:off x="7030852" y="2211486"/>
            <a:ext cx="822569" cy="30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5" idx="2"/>
          </p:cNvCxnSpPr>
          <p:nvPr/>
        </p:nvCxnSpPr>
        <p:spPr>
          <a:xfrm flipV="1">
            <a:off x="7030852" y="3018404"/>
            <a:ext cx="822569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endCxn id="206" idx="2"/>
          </p:cNvCxnSpPr>
          <p:nvPr/>
        </p:nvCxnSpPr>
        <p:spPr>
          <a:xfrm>
            <a:off x="7030852" y="5290317"/>
            <a:ext cx="82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5" idx="4"/>
            <a:endCxn id="206" idx="0"/>
          </p:cNvCxnSpPr>
          <p:nvPr/>
        </p:nvCxnSpPr>
        <p:spPr>
          <a:xfrm>
            <a:off x="8159421" y="3324404"/>
            <a:ext cx="0" cy="1659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Oval 216"/>
              <p:cNvSpPr/>
              <p:nvPr/>
            </p:nvSpPr>
            <p:spPr>
              <a:xfrm>
                <a:off x="9631681" y="190548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7" name="Oval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1" y="1905486"/>
                <a:ext cx="612000" cy="612000"/>
              </a:xfrm>
              <a:prstGeom prst="ellipse">
                <a:avLst/>
              </a:prstGeom>
              <a:blipFill>
                <a:blip r:embed="rId17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Oval 217"/>
              <p:cNvSpPr/>
              <p:nvPr/>
            </p:nvSpPr>
            <p:spPr>
              <a:xfrm>
                <a:off x="9631681" y="2712404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8" name="Oval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1" y="2712404"/>
                <a:ext cx="612000" cy="612000"/>
              </a:xfrm>
              <a:prstGeom prst="ellipse">
                <a:avLst/>
              </a:prstGeom>
              <a:blipFill>
                <a:blip r:embed="rId18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Oval 218"/>
              <p:cNvSpPr/>
              <p:nvPr/>
            </p:nvSpPr>
            <p:spPr>
              <a:xfrm>
                <a:off x="9631681" y="4984317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9" name="Oval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1" y="4984317"/>
                <a:ext cx="612000" cy="612000"/>
              </a:xfrm>
              <a:prstGeom prst="ellipse">
                <a:avLst/>
              </a:prstGeom>
              <a:blipFill>
                <a:blip r:embed="rId19"/>
                <a:stretch>
                  <a:fillRect l="-17647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/>
          <p:cNvCxnSpPr>
            <a:stCxn id="217" idx="2"/>
            <a:endCxn id="204" idx="6"/>
          </p:cNvCxnSpPr>
          <p:nvPr/>
        </p:nvCxnSpPr>
        <p:spPr>
          <a:xfrm flipH="1">
            <a:off x="8465421" y="2211486"/>
            <a:ext cx="116626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8" idx="2"/>
            <a:endCxn id="205" idx="6"/>
          </p:cNvCxnSpPr>
          <p:nvPr/>
        </p:nvCxnSpPr>
        <p:spPr>
          <a:xfrm flipH="1">
            <a:off x="8465421" y="3018404"/>
            <a:ext cx="116626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endCxn id="206" idx="6"/>
          </p:cNvCxnSpPr>
          <p:nvPr/>
        </p:nvCxnSpPr>
        <p:spPr>
          <a:xfrm flipH="1" flipV="1">
            <a:off x="8465421" y="5290317"/>
            <a:ext cx="1166262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18" idx="4"/>
            <a:endCxn id="219" idx="0"/>
          </p:cNvCxnSpPr>
          <p:nvPr/>
        </p:nvCxnSpPr>
        <p:spPr>
          <a:xfrm>
            <a:off x="9937681" y="3324404"/>
            <a:ext cx="0" cy="1659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Oval 229"/>
              <p:cNvSpPr/>
              <p:nvPr/>
            </p:nvSpPr>
            <p:spPr>
              <a:xfrm>
                <a:off x="10887941" y="3269052"/>
                <a:ext cx="828000" cy="82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0" name="Oval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941" y="3269052"/>
                <a:ext cx="828000" cy="828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/>
          <p:cNvCxnSpPr>
            <a:stCxn id="217" idx="6"/>
            <a:endCxn id="230" idx="2"/>
          </p:cNvCxnSpPr>
          <p:nvPr/>
        </p:nvCxnSpPr>
        <p:spPr>
          <a:xfrm>
            <a:off x="10243681" y="2211486"/>
            <a:ext cx="644260" cy="147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18" idx="6"/>
            <a:endCxn id="230" idx="2"/>
          </p:cNvCxnSpPr>
          <p:nvPr/>
        </p:nvCxnSpPr>
        <p:spPr>
          <a:xfrm>
            <a:off x="10243681" y="3018404"/>
            <a:ext cx="644260" cy="66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19" idx="6"/>
            <a:endCxn id="230" idx="2"/>
          </p:cNvCxnSpPr>
          <p:nvPr/>
        </p:nvCxnSpPr>
        <p:spPr>
          <a:xfrm flipV="1">
            <a:off x="10243681" y="3683052"/>
            <a:ext cx="644260" cy="160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9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 Phillips</dc:creator>
  <cp:lastModifiedBy>Kristof Phillips</cp:lastModifiedBy>
  <cp:revision>4</cp:revision>
  <dcterms:created xsi:type="dcterms:W3CDTF">2023-08-29T14:26:52Z</dcterms:created>
  <dcterms:modified xsi:type="dcterms:W3CDTF">2023-08-29T15:29:43Z</dcterms:modified>
</cp:coreProperties>
</file>