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9"/>
  </p:notesMasterIdLst>
  <p:handoutMasterIdLst>
    <p:handoutMasterId r:id="rId20"/>
  </p:handoutMasterIdLst>
  <p:sldIdLst>
    <p:sldId id="269" r:id="rId6"/>
    <p:sldId id="273" r:id="rId7"/>
    <p:sldId id="281" r:id="rId8"/>
    <p:sldId id="282" r:id="rId9"/>
    <p:sldId id="28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12/07/2023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12/07/2023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12/07/2023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Assisted Temporal Reduction for Transmission Expansion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clusters: </a:t>
            </a:r>
          </a:p>
          <a:p>
            <a:r>
              <a:rPr lang="en-GB" dirty="0"/>
              <a:t>Elbow method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background</a:t>
            </a:r>
            <a:endParaRPr lang="nl-B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OPF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/>
              <a:t>TEP is based on calculating the demanding OPF problem</a:t>
            </a:r>
          </a:p>
          <a:p>
            <a:r>
              <a:rPr lang="en-US" dirty="0"/>
              <a:t>Increasing share of renewables </a:t>
            </a:r>
            <a:r>
              <a:rPr lang="en-US" dirty="0">
                <a:sym typeface="Wingdings" panose="05000000000000000000" pitchFamily="2" charset="2"/>
              </a:rPr>
              <a:t> Rising </a:t>
            </a:r>
            <a:r>
              <a:rPr lang="en-US" dirty="0"/>
              <a:t>variability in system operation</a:t>
            </a:r>
          </a:p>
          <a:p>
            <a:r>
              <a:rPr lang="en-US" dirty="0"/>
              <a:t>Temporal reduction techniques </a:t>
            </a:r>
            <a:r>
              <a:rPr lang="en-US" dirty="0">
                <a:sym typeface="Wingdings" panose="05000000000000000000" pitchFamily="2" charset="2"/>
              </a:rPr>
              <a:t> Representative periods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transmission expansion planning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Capture variability in system operating conditions (weather)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Accurately represent physical constraints of network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Many demanding OPFS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Computational tractability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Temporal reduction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/>
              <a:t>Proposed feature for clustering for TEP: Investment benefit of individual lines</a:t>
            </a:r>
          </a:p>
          <a:p>
            <a:pPr lvl="1"/>
            <a:r>
              <a:rPr lang="en-US" dirty="0"/>
              <a:t>Many possible candidates </a:t>
            </a:r>
          </a:p>
          <a:p>
            <a:pPr lvl="1"/>
            <a:r>
              <a:rPr lang="en-US" dirty="0"/>
              <a:t>Many discrete values for expansion </a:t>
            </a:r>
          </a:p>
          <a:p>
            <a:pPr lvl="1"/>
            <a:r>
              <a:rPr lang="en-US" dirty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810</Words>
  <Application>Microsoft Office PowerPoint</Application>
  <PresentationFormat>Panorámica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Assisted Temporal Reduction for Transmission Expansion Planning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ESOM: Why considering AC-OPF?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