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AFD4-71BB-4D7F-843F-C6E2F9ABB07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2C4-A49C-475B-B326-CAAB97A2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7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AFD4-71BB-4D7F-843F-C6E2F9ABB07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2C4-A49C-475B-B326-CAAB97A2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2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AFD4-71BB-4D7F-843F-C6E2F9ABB07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2C4-A49C-475B-B326-CAAB97A2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3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AFD4-71BB-4D7F-843F-C6E2F9ABB07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2C4-A49C-475B-B326-CAAB97A2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5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AFD4-71BB-4D7F-843F-C6E2F9ABB07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2C4-A49C-475B-B326-CAAB97A2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2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AFD4-71BB-4D7F-843F-C6E2F9ABB07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2C4-A49C-475B-B326-CAAB97A2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6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AFD4-71BB-4D7F-843F-C6E2F9ABB07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2C4-A49C-475B-B326-CAAB97A2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AFD4-71BB-4D7F-843F-C6E2F9ABB07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2C4-A49C-475B-B326-CAAB97A2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3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AFD4-71BB-4D7F-843F-C6E2F9ABB07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2C4-A49C-475B-B326-CAAB97A2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2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AFD4-71BB-4D7F-843F-C6E2F9ABB07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2C4-A49C-475B-B326-CAAB97A2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9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AFD4-71BB-4D7F-843F-C6E2F9ABB07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2C4-A49C-475B-B326-CAAB97A2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1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9AFD4-71BB-4D7F-843F-C6E2F9ABB07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52C4-A49C-475B-B326-CAAB97A2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8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RTS24 results for </a:t>
            </a:r>
            <a:r>
              <a:rPr lang="en-US" dirty="0" err="1" smtClean="0"/>
              <a:t>Res&amp;Demand</a:t>
            </a:r>
            <a:r>
              <a:rPr lang="en-US" dirty="0" smtClean="0"/>
              <a:t>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RTS24 - correlated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1" y="1690688"/>
            <a:ext cx="60960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509" y="169068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8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RTS24 - modified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1" y="1872673"/>
            <a:ext cx="60960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09" y="1872673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9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9B70DD9C08446A8443DF534F7285E" ma:contentTypeVersion="14" ma:contentTypeDescription="Create a new document." ma:contentTypeScope="" ma:versionID="f006d6ad1234e3aadebe52c1e719ca81">
  <xsd:schema xmlns:xsd="http://www.w3.org/2001/XMLSchema" xmlns:xs="http://www.w3.org/2001/XMLSchema" xmlns:p="http://schemas.microsoft.com/office/2006/metadata/properties" xmlns:ns3="fd689c1b-2561-4a46-ae04-6449f963ff76" xmlns:ns4="04677cab-20cd-44d8-974c-14c664890eaa" targetNamespace="http://schemas.microsoft.com/office/2006/metadata/properties" ma:root="true" ma:fieldsID="0159f6c056af04b2ce44ac242029c1e1" ns3:_="" ns4:_="">
    <xsd:import namespace="fd689c1b-2561-4a46-ae04-6449f963ff76"/>
    <xsd:import namespace="04677cab-20cd-44d8-974c-14c664890e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89c1b-2561-4a46-ae04-6449f963f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77cab-20cd-44d8-974c-14c664890e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689c1b-2561-4a46-ae04-6449f963ff76" xsi:nil="true"/>
  </documentManagement>
</p:properties>
</file>

<file path=customXml/itemProps1.xml><?xml version="1.0" encoding="utf-8"?>
<ds:datastoreItem xmlns:ds="http://schemas.openxmlformats.org/officeDocument/2006/customXml" ds:itemID="{6CBEBC13-7E59-4647-9017-2D1C235357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89c1b-2561-4a46-ae04-6449f963ff76"/>
    <ds:schemaRef ds:uri="04677cab-20cd-44d8-974c-14c664890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34A4EE-E813-4148-B045-96CBA3688B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27A7CF-A409-4E95-89B4-1F16A2082ACB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4677cab-20cd-44d8-974c-14c664890eaa"/>
    <ds:schemaRef ds:uri="http://schemas.microsoft.com/office/2006/documentManagement/types"/>
    <ds:schemaRef ds:uri="fd689c1b-2561-4a46-ae04-6449f963ff7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RTS24 results for Res&amp;Demand clustering</vt:lpstr>
      <vt:lpstr>RTS24 - correlated</vt:lpstr>
      <vt:lpstr>RTS24 - modified</vt:lpstr>
    </vt:vector>
  </TitlesOfParts>
  <Company>KU Leuven FEB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RTS24 results for Res&amp;Demand clustering</dc:title>
  <dc:creator>Kristof Phillips</dc:creator>
  <cp:lastModifiedBy>Kristof Phillips</cp:lastModifiedBy>
  <cp:revision>2</cp:revision>
  <dcterms:created xsi:type="dcterms:W3CDTF">2023-11-16T16:54:48Z</dcterms:created>
  <dcterms:modified xsi:type="dcterms:W3CDTF">2023-11-16T16:58:37Z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0x010100AF89B70DD9C08446A8443DF534F7285E</vt:lpwstr>
  </property>
</Properties>
</file>