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4"/>
  </p:notesMasterIdLst>
  <p:handoutMasterIdLst>
    <p:handoutMasterId r:id="rId15"/>
  </p:handoutMasterIdLst>
  <p:sldIdLst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3" autoAdjust="0"/>
    <p:restoredTop sz="94652"/>
  </p:normalViewPr>
  <p:slideViewPr>
    <p:cSldViewPr snapToGrid="0" snapToObjects="1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13/11/2023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13/11/2023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13/11/2023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13/11/2023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13/11/2023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13/11/2023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13/11/2023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</a:t>
            </a:fld>
            <a:endParaRPr lang="nl-NL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365760" y="3049713"/>
            <a:ext cx="11251440" cy="13455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365760" y="1725968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365760" y="400594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590503" y="536418"/>
            <a:ext cx="1236817" cy="83084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05584" y="944842"/>
            <a:ext cx="673595" cy="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590503" y="1866303"/>
            <a:ext cx="1236817" cy="83084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017866" y="560753"/>
            <a:ext cx="1236817" cy="83084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347372" y="1868055"/>
            <a:ext cx="1236817" cy="83084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636275" y="1391595"/>
            <a:ext cx="1489701" cy="890131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319322" y="2281726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584188" y="2281725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27320" y="2281725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232948" y="951840"/>
            <a:ext cx="5379290" cy="243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590503" y="3307329"/>
            <a:ext cx="1236817" cy="83084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347372" y="3309082"/>
            <a:ext cx="1236817" cy="83084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19322" y="3722752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584188" y="3722751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27320" y="3722751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2932163" y="3340670"/>
            <a:ext cx="1236817" cy="83084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2953899" y="976175"/>
            <a:ext cx="63968" cy="2779917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147244" y="3748427"/>
            <a:ext cx="978267" cy="7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365760" y="592183"/>
            <a:ext cx="1720430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365760" y="194175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365760" y="3384271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365760" y="4680266"/>
            <a:ext cx="11251440" cy="13455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104240" y="4937883"/>
            <a:ext cx="1236817" cy="83084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590503" y="4937882"/>
            <a:ext cx="1236817" cy="83084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347372" y="4939635"/>
            <a:ext cx="1236817" cy="83084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318857" y="5355057"/>
            <a:ext cx="1050250" cy="72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584188" y="5353304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27320" y="5353304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507567" y="5362311"/>
            <a:ext cx="6179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365760" y="501482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625832" y="4794002"/>
            <a:ext cx="1881735" cy="1136617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104240" y="3324000"/>
            <a:ext cx="1236817" cy="83084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104240" y="1868055"/>
            <a:ext cx="1236817" cy="83084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625833" y="976175"/>
            <a:ext cx="392034" cy="4386136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122545" y="4612184"/>
            <a:ext cx="1454166" cy="684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00244" y="322591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00244" y="1803433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365760" y="3049713"/>
            <a:ext cx="11251440" cy="13455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365760" y="1725968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365760" y="400594"/>
            <a:ext cx="11251440" cy="11079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590503" y="536418"/>
            <a:ext cx="1236817" cy="83084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05584" y="944842"/>
            <a:ext cx="673595" cy="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590503" y="1866303"/>
            <a:ext cx="1236817" cy="83084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017866" y="560753"/>
            <a:ext cx="1236817" cy="83084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347372" y="1868055"/>
            <a:ext cx="1236817" cy="83084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636275" y="1391595"/>
            <a:ext cx="1489701" cy="890131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319322" y="2281726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584188" y="2281725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27320" y="2281725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232948" y="951840"/>
            <a:ext cx="5379290" cy="243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590503" y="3307329"/>
            <a:ext cx="1236817" cy="83084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347372" y="3309082"/>
            <a:ext cx="1236817" cy="83084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19322" y="3722752"/>
            <a:ext cx="1049785" cy="1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584188" y="3722751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27320" y="3722751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2932163" y="3340670"/>
            <a:ext cx="1236817" cy="83084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2953899" y="976175"/>
            <a:ext cx="63968" cy="2779917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147244" y="3748427"/>
            <a:ext cx="978267" cy="76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365760" y="592183"/>
            <a:ext cx="1720430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365760" y="194175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365760" y="3384271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365760" y="4680266"/>
            <a:ext cx="11251440" cy="134550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104240" y="4937883"/>
            <a:ext cx="1236817" cy="83084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590503" y="4937882"/>
            <a:ext cx="1236817" cy="83084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347372" y="4939635"/>
            <a:ext cx="1236817" cy="83084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318857" y="5355057"/>
            <a:ext cx="1050250" cy="72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584188" y="5353304"/>
            <a:ext cx="1028050" cy="17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27320" y="5353304"/>
            <a:ext cx="65185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507567" y="5362311"/>
            <a:ext cx="6179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365760" y="5014825"/>
            <a:ext cx="1790672" cy="66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625832" y="4794002"/>
            <a:ext cx="1881735" cy="1136617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104240" y="3324000"/>
            <a:ext cx="1236817" cy="83084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104240" y="1868055"/>
            <a:ext cx="1236817" cy="83084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625833" y="976175"/>
            <a:ext cx="392034" cy="4386136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122545" y="4612184"/>
            <a:ext cx="1454166" cy="684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00244" y="322591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00244" y="1803433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7541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94" r="9564"/>
          <a:stretch/>
        </p:blipFill>
        <p:spPr>
          <a:xfrm>
            <a:off x="225286" y="57978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53129" y="5194556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0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2653128" y="4003825"/>
            <a:ext cx="1236817" cy="830843"/>
            <a:chOff x="5100772" y="754406"/>
            <a:chExt cx="1213706" cy="728223"/>
          </a:xfrm>
        </p:grpSpPr>
        <p:sp>
          <p:nvSpPr>
            <p:cNvPr id="11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sp>
        <p:nvSpPr>
          <p:cNvPr id="1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2447607" y="244664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75841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9074" y="5194557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3271537" y="481033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endCxn id="11" idx="0"/>
          </p:cNvCxnSpPr>
          <p:nvPr/>
        </p:nvCxnSpPr>
        <p:spPr>
          <a:xfrm flipH="1">
            <a:off x="3271537" y="1758413"/>
            <a:ext cx="3" cy="2245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669123" y="5194556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38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4669122" y="4003825"/>
            <a:ext cx="1236817" cy="830843"/>
            <a:chOff x="5100772" y="754406"/>
            <a:chExt cx="1213706" cy="728223"/>
          </a:xfrm>
        </p:grpSpPr>
        <p:sp>
          <p:nvSpPr>
            <p:cNvPr id="39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916812" y="3697602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287531" y="481033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690391" y="1995687"/>
            <a:ext cx="1236817" cy="850115"/>
            <a:chOff x="10198340" y="737514"/>
            <a:chExt cx="1213706" cy="745115"/>
          </a:xfrm>
        </p:grpSpPr>
        <p:sp>
          <p:nvSpPr>
            <p:cNvPr id="45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497" y="2692444"/>
            <a:ext cx="1142561" cy="1142561"/>
          </a:xfrm>
          <a:prstGeom prst="rect">
            <a:avLst/>
          </a:prstGeom>
        </p:spPr>
      </p:pic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4669125" y="2991613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9453695" y="4292809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5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54" idx="2"/>
          </p:cNvCxnSpPr>
          <p:nvPr/>
        </p:nvCxnSpPr>
        <p:spPr>
          <a:xfrm>
            <a:off x="10072104" y="5099318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032210" y="2021583"/>
            <a:ext cx="1236817" cy="850115"/>
            <a:chOff x="10198340" y="737514"/>
            <a:chExt cx="1213706" cy="745115"/>
          </a:xfrm>
        </p:grpSpPr>
        <p:sp>
          <p:nvSpPr>
            <p:cNvPr id="5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grpSp>
        <p:nvGrpSpPr>
          <p:cNvPr id="5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7010944" y="3017509"/>
            <a:ext cx="1236817" cy="830843"/>
            <a:chOff x="6799961" y="754406"/>
            <a:chExt cx="1213706" cy="728223"/>
          </a:xfrm>
        </p:grpSpPr>
        <p:sp>
          <p:nvSpPr>
            <p:cNvPr id="6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0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715354"/>
            <a:ext cx="1383964" cy="1383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715354"/>
            <a:ext cx="1383964" cy="1383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715354"/>
            <a:ext cx="1383964" cy="13839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19214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28425" y="5332185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75841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5855" y="5332185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3246832" y="497930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 flipH="1">
            <a:off x="3239385" y="1758413"/>
            <a:ext cx="14896" cy="19569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828339" y="5332185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246833" y="3301804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497930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31034" y="2344757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31034" y="3991915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7" y="173847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659202" y="195861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cxnSp>
        <p:nvCxnSpPr>
          <p:cNvPr id="70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3395290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446748" y="334348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7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173847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8232911" y="196210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2215718"/>
            <a:ext cx="2722301" cy="10889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2221837"/>
            <a:ext cx="2691703" cy="1076682"/>
          </a:xfrm>
          <a:prstGeom prst="rect">
            <a:avLst/>
          </a:prstGeom>
        </p:spPr>
      </p:pic>
      <p:grpSp>
        <p:nvGrpSpPr>
          <p:cNvPr id="7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418184" y="3938006"/>
            <a:ext cx="1236817" cy="850116"/>
            <a:chOff x="10198340" y="737513"/>
            <a:chExt cx="1213706" cy="745116"/>
          </a:xfrm>
        </p:grpSpPr>
        <p:sp>
          <p:nvSpPr>
            <p:cNvPr id="7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ML algorithm</a:t>
              </a:r>
            </a:p>
          </p:txBody>
        </p:sp>
      </p:grpSp>
      <p:cxnSp>
        <p:nvCxnSpPr>
          <p:cNvPr id="8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3362095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7980057" y="3409134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Training</a:t>
            </a:r>
          </a:p>
        </p:txBody>
      </p:sp>
      <p:cxnSp>
        <p:nvCxnSpPr>
          <p:cNvPr id="92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78" idx="3"/>
            <a:endCxn id="75" idx="3"/>
          </p:cNvCxnSpPr>
          <p:nvPr/>
        </p:nvCxnSpPr>
        <p:spPr>
          <a:xfrm flipV="1">
            <a:off x="8633272" y="2760178"/>
            <a:ext cx="749172" cy="1568914"/>
          </a:xfrm>
          <a:prstGeom prst="bentConnector3">
            <a:avLst>
              <a:gd name="adj1" fmla="val 8031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2218778"/>
            <a:ext cx="2707002" cy="1082800"/>
          </a:xfrm>
          <a:prstGeom prst="rect">
            <a:avLst/>
          </a:prstGeom>
        </p:spPr>
      </p:pic>
      <p:cxnSp>
        <p:nvCxnSpPr>
          <p:cNvPr id="9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754571" y="344552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10714465" y="339371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grpSp>
        <p:nvGrpSpPr>
          <p:cNvPr id="10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10136164" y="5332185"/>
            <a:ext cx="1236817" cy="850115"/>
            <a:chOff x="10198340" y="737514"/>
            <a:chExt cx="1213706" cy="745115"/>
          </a:xfrm>
        </p:grpSpPr>
        <p:sp>
          <p:nvSpPr>
            <p:cNvPr id="10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0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982898" y="499160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9196317" y="340028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Evaluation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15854" y="183896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2641438" y="183896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4845109" y="1765092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7444609" y="1765092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1105591" y="480104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temporal reduction</a:t>
            </a: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2815749" y="479463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Input-based clustering</a:t>
            </a:r>
          </a:p>
        </p:txBody>
      </p:sp>
      <p:sp>
        <p:nvSpPr>
          <p:cNvPr id="127" name="TextBox 126"/>
          <p:cNvSpPr txBox="1"/>
          <p:nvPr/>
        </p:nvSpPr>
        <p:spPr>
          <a:xfrm rot="5400000">
            <a:off x="5209050" y="49934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Ex-post clustering</a:t>
            </a:r>
          </a:p>
        </p:txBody>
      </p:sp>
      <p:sp>
        <p:nvSpPr>
          <p:cNvPr id="128" name="TextBox 127"/>
          <p:cNvSpPr txBox="1"/>
          <p:nvPr/>
        </p:nvSpPr>
        <p:spPr>
          <a:xfrm rot="5400000">
            <a:off x="10323404" y="4633375"/>
            <a:ext cx="3028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NN-assisted Ex-post clustering</a:t>
            </a:r>
          </a:p>
        </p:txBody>
      </p:sp>
    </p:spTree>
    <p:extLst>
      <p:ext uri="{BB962C8B-B14F-4D97-AF65-F5344CB8AC3E}">
        <p14:creationId xmlns:p14="http://schemas.microsoft.com/office/powerpoint/2010/main" val="33611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329274"/>
            <a:ext cx="1383964" cy="1383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329274"/>
            <a:ext cx="1383964" cy="1383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329274"/>
            <a:ext cx="1383964" cy="1383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-366866"/>
            <a:ext cx="11721548" cy="1905000"/>
          </a:xfrm>
          <a:prstGeom prst="rect">
            <a:avLst/>
          </a:prstGeom>
        </p:spPr>
      </p:pic>
      <p:grpSp>
        <p:nvGrpSpPr>
          <p:cNvPr id="7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2628425" y="4946105"/>
            <a:ext cx="1236817" cy="850115"/>
            <a:chOff x="10198340" y="737514"/>
            <a:chExt cx="1213706" cy="745115"/>
          </a:xfrm>
        </p:grpSpPr>
        <p:sp>
          <p:nvSpPr>
            <p:cNvPr id="8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4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endCxn id="19" idx="0"/>
          </p:cNvCxnSpPr>
          <p:nvPr/>
        </p:nvCxnSpPr>
        <p:spPr>
          <a:xfrm>
            <a:off x="1637483" y="1372333"/>
            <a:ext cx="0" cy="3460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1015855" y="4946105"/>
            <a:ext cx="1236817" cy="830843"/>
            <a:chOff x="10198340" y="754406"/>
            <a:chExt cx="1213706" cy="728223"/>
          </a:xfrm>
        </p:grpSpPr>
        <p:sp>
          <p:nvSpPr>
            <p:cNvPr id="1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3246832" y="459322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 flipH="1">
            <a:off x="3239385" y="1372333"/>
            <a:ext cx="14896" cy="19569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4828339" y="4946105"/>
            <a:ext cx="1236817" cy="850115"/>
            <a:chOff x="10198340" y="737514"/>
            <a:chExt cx="1213706" cy="745115"/>
          </a:xfrm>
        </p:grpSpPr>
        <p:sp>
          <p:nvSpPr>
            <p:cNvPr id="3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3246833" y="2915724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4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4593223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31034" y="1958677"/>
            <a:ext cx="1236817" cy="830843"/>
            <a:chOff x="6799961" y="754406"/>
            <a:chExt cx="1213706" cy="728223"/>
          </a:xfrm>
        </p:grpSpPr>
        <p:sp>
          <p:nvSpPr>
            <p:cNvPr id="5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52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31034" y="3605835"/>
            <a:ext cx="1236817" cy="830843"/>
            <a:chOff x="5100772" y="754406"/>
            <a:chExt cx="1213706" cy="728223"/>
          </a:xfrm>
        </p:grpSpPr>
        <p:sp>
          <p:nvSpPr>
            <p:cNvPr id="53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7" y="135239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659202" y="1572539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cxnSp>
        <p:nvCxnSpPr>
          <p:cNvPr id="70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5446746" y="3009210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5446748" y="2957401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cxnSp>
        <p:nvCxnSpPr>
          <p:cNvPr id="72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1352397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8232911" y="1576021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Relaxed ESOM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1829638"/>
            <a:ext cx="2722301" cy="10889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1835757"/>
            <a:ext cx="2691703" cy="1076682"/>
          </a:xfrm>
          <a:prstGeom prst="rect">
            <a:avLst/>
          </a:prstGeom>
        </p:spPr>
      </p:pic>
      <p:grpSp>
        <p:nvGrpSpPr>
          <p:cNvPr id="76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7418184" y="3551926"/>
            <a:ext cx="1236817" cy="850116"/>
            <a:chOff x="10198340" y="737513"/>
            <a:chExt cx="1213706" cy="745116"/>
          </a:xfrm>
        </p:grpSpPr>
        <p:sp>
          <p:nvSpPr>
            <p:cNvPr id="77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ML algorithm</a:t>
              </a:r>
            </a:p>
          </p:txBody>
        </p:sp>
      </p:grpSp>
      <p:cxnSp>
        <p:nvCxnSpPr>
          <p:cNvPr id="8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8036592" y="2976015"/>
            <a:ext cx="0" cy="5013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7980057" y="3023054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Training</a:t>
            </a:r>
          </a:p>
        </p:txBody>
      </p:sp>
      <p:cxnSp>
        <p:nvCxnSpPr>
          <p:cNvPr id="92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78" idx="3"/>
            <a:endCxn id="75" idx="3"/>
          </p:cNvCxnSpPr>
          <p:nvPr/>
        </p:nvCxnSpPr>
        <p:spPr>
          <a:xfrm flipV="1">
            <a:off x="8633272" y="2374098"/>
            <a:ext cx="749172" cy="1568914"/>
          </a:xfrm>
          <a:prstGeom prst="bentConnector3">
            <a:avLst>
              <a:gd name="adj1" fmla="val 8031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1832698"/>
            <a:ext cx="2707002" cy="1082800"/>
          </a:xfrm>
          <a:prstGeom prst="rect">
            <a:avLst/>
          </a:prstGeom>
        </p:spPr>
      </p:pic>
      <p:cxnSp>
        <p:nvCxnSpPr>
          <p:cNvPr id="9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754571" y="305944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10714465" y="300763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grpSp>
        <p:nvGrpSpPr>
          <p:cNvPr id="105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10136164" y="4946105"/>
            <a:ext cx="1236817" cy="850115"/>
            <a:chOff x="10198340" y="737514"/>
            <a:chExt cx="1213706" cy="745115"/>
          </a:xfrm>
        </p:grpSpPr>
        <p:sp>
          <p:nvSpPr>
            <p:cNvPr id="106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108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/>
          <p:nvPr/>
        </p:nvCxnSpPr>
        <p:spPr>
          <a:xfrm>
            <a:off x="10982898" y="4605524"/>
            <a:ext cx="3" cy="3842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9196317" y="3014208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Evaluation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015854" y="145288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2641438" y="1452880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4845109" y="1379012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7444609" y="1379012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1105591" y="441496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temporal reduction</a:t>
            </a: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2815749" y="440855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Input-based clustering</a:t>
            </a:r>
          </a:p>
        </p:txBody>
      </p:sp>
      <p:sp>
        <p:nvSpPr>
          <p:cNvPr id="127" name="TextBox 126"/>
          <p:cNvSpPr txBox="1"/>
          <p:nvPr/>
        </p:nvSpPr>
        <p:spPr>
          <a:xfrm rot="5400000">
            <a:off x="5209050" y="46073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Ex-post clustering</a:t>
            </a:r>
          </a:p>
        </p:txBody>
      </p:sp>
      <p:sp>
        <p:nvSpPr>
          <p:cNvPr id="128" name="TextBox 127"/>
          <p:cNvSpPr txBox="1"/>
          <p:nvPr/>
        </p:nvSpPr>
        <p:spPr>
          <a:xfrm rot="5400000">
            <a:off x="10323404" y="4247295"/>
            <a:ext cx="3028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NN-assisted Ex-post clustering</a:t>
            </a:r>
          </a:p>
        </p:txBody>
      </p:sp>
    </p:spTree>
    <p:extLst>
      <p:ext uri="{BB962C8B-B14F-4D97-AF65-F5344CB8AC3E}">
        <p14:creationId xmlns:p14="http://schemas.microsoft.com/office/powerpoint/2010/main" val="203773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7DCED-CC23-1C8C-5130-E4FE6BB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AEDB9-57D2-2E03-5DEF-5A21D06A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5786B-9627-47A3-BDD1-5416F1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3-bus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9C9D8-ACBD-86E2-38D9-E4F9B9D1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5917" y="4260454"/>
            <a:ext cx="3350091" cy="1952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6C115-F0A4-28C3-8A4E-3DC36013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26706" y="4134963"/>
            <a:ext cx="5291138" cy="2070445"/>
          </a:xfrm>
          <a:prstGeom prst="rect">
            <a:avLst/>
          </a:prstGeom>
        </p:spPr>
      </p:pic>
      <p:pic>
        <p:nvPicPr>
          <p:cNvPr id="15" name="Picture 14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5C90244-57D9-A67C-BD6C-308A844F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" y="1225247"/>
            <a:ext cx="27622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7DCED-CC23-1C8C-5130-E4FE6BB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AEDB9-57D2-2E03-5DEF-5A21D06A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5786B-9627-47A3-BDD1-5416F1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9n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9C9D8-ACBD-86E2-38D9-E4F9B9D1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275" y="4284266"/>
            <a:ext cx="3381375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6C115-F0A4-28C3-8A4E-3DC36013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26706" y="4146619"/>
            <a:ext cx="5291138" cy="2047134"/>
          </a:xfrm>
          <a:prstGeom prst="rect">
            <a:avLst/>
          </a:prstGeom>
        </p:spPr>
      </p:pic>
      <p:pic>
        <p:nvPicPr>
          <p:cNvPr id="7" name="Picture 6" descr="A group of colorful bars with text&#10;&#10;Description automatically generated with medium confidence">
            <a:extLst>
              <a:ext uri="{FF2B5EF4-FFF2-40B4-BE49-F238E27FC236}">
                <a16:creationId xmlns:a16="http://schemas.microsoft.com/office/drawing/2014/main" id="{4E3137A4-E92C-C24B-89E6-704BD688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" y="1144983"/>
            <a:ext cx="40195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A7DCED-CC23-1C8C-5130-E4FE6BB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AEDB9-57D2-2E03-5DEF-5A21D06A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5786B-9627-47A3-BDD1-5416F1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RTS24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5DDB08-F509-BCB3-8846-7A2FC6DE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275" y="1269339"/>
            <a:ext cx="8382000" cy="2905125"/>
          </a:xfrm>
          <a:prstGeom prst="rect">
            <a:avLst/>
          </a:prstGeom>
        </p:spPr>
      </p:pic>
      <p:pic>
        <p:nvPicPr>
          <p:cNvPr id="9" name="Picture 8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649C9D8-ACBD-86E2-38D9-E4F9B9D10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75" y="4260454"/>
            <a:ext cx="3381375" cy="1952625"/>
          </a:xfrm>
          <a:prstGeom prst="rect">
            <a:avLst/>
          </a:prstGeom>
        </p:spPr>
      </p:pic>
      <p:pic>
        <p:nvPicPr>
          <p:cNvPr id="13" name="Picture 12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C2D6C115-F0A4-28C3-8A4E-3DC360133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706" y="4130372"/>
            <a:ext cx="5291138" cy="20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7687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CDF3A-BF48-4B5B-B3E9-7B37F916BE0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microsoft.com/office/2006/documentManagement/types"/>
    <ds:schemaRef ds:uri="fd689c1b-2561-4a46-ae04-6449f963ff7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252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3-bus</vt:lpstr>
      <vt:lpstr>Results: 9n</vt:lpstr>
      <vt:lpstr>Results: RTS24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2023-11-13T08:22:29Z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