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94" r:id="rId5"/>
  </p:sldMasterIdLst>
  <p:notesMasterIdLst>
    <p:notesMasterId r:id="rId8"/>
  </p:notesMasterIdLst>
  <p:handoutMasterIdLst>
    <p:handoutMasterId r:id="rId9"/>
  </p:handoutMasterIdLst>
  <p:sldIdLst>
    <p:sldId id="269" r:id="rId6"/>
    <p:sldId id="270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/>
  </p:normalViewPr>
  <p:slideViewPr>
    <p:cSldViewPr snapToGrid="0" snapToObjects="1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9-11-2023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9-11-2023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A732-A4AD-4522-B2BE-EB7057D7CF5F}" type="datetime1">
              <a:rPr lang="nl-BE" smtClean="0"/>
              <a:t>9/11/2023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81F-AC8F-4D0A-9D3D-054EDA1A26C8}" type="datetime1">
              <a:rPr lang="nl-BE" smtClean="0"/>
              <a:t>9/11/2023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DA5-416E-40CD-977F-95B9AE6C400A}" type="datetime1">
              <a:rPr lang="nl-BE" smtClean="0"/>
              <a:t>9/11/2023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FA2-5D8E-4EFA-B553-8ED3D3357851}" type="datetime1">
              <a:rPr lang="nl-BE" smtClean="0"/>
              <a:t>9/11/2023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653-D054-4682-85A4-34FDEC5F4E36}" type="datetime1">
              <a:rPr lang="nl-BE" smtClean="0"/>
              <a:t>9/11/2023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1AFE-9FCE-477A-9124-C4B80AEF48C7}" type="datetime1">
              <a:rPr lang="nl-BE" smtClean="0"/>
              <a:t>9/11/2023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3EDC-A3F7-4F7C-85EB-8F5252324348}" type="datetime1">
              <a:rPr lang="nl-BE" smtClean="0"/>
              <a:t>9/11/2023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198-CB76-44C8-8B8B-C32C5E4E9FF6}" type="datetime1">
              <a:rPr lang="nl-BE" smtClean="0"/>
              <a:t>9/11/2023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46BC-7054-4704-BB7B-A94419D9C564}" type="datetime1">
              <a:rPr lang="nl-BE" smtClean="0"/>
              <a:t>9/11/2023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7283-2893-48B2-890F-992993862CB2}" type="datetime1">
              <a:rPr lang="nl-BE" smtClean="0"/>
              <a:t>9/11/2023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056CF81-9F3E-4E96-937E-A73BA19B8937}" type="datetime1">
              <a:rPr lang="nl-BE" smtClean="0"/>
              <a:t>9/11/2023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smtClean="0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0089BD7-EA0B-4494-9FFF-95E6CEB32087}" type="datetime1">
              <a:rPr lang="nl-BE" smtClean="0"/>
              <a:t>9/11/2023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smtClean="0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Hourly investment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5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8399" y="809828"/>
            <a:ext cx="4749291" cy="82594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Current LB clustering method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728399" y="1808400"/>
            <a:ext cx="5184721" cy="446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Solve (part of) full year</a:t>
            </a:r>
          </a:p>
          <a:p>
            <a:pPr lvl="1"/>
            <a:r>
              <a:rPr lang="en-US" dirty="0" smtClean="0"/>
              <a:t>Per investment candidate (fixed investment decisions)</a:t>
            </a:r>
          </a:p>
          <a:p>
            <a:pPr lvl="1"/>
            <a:r>
              <a:rPr lang="en-US" dirty="0" smtClean="0"/>
              <a:t>In one shot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Obtain hourly operational cost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 Use cost to calculate LB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1 hourly value per line = continuous LB</a:t>
            </a:r>
          </a:p>
          <a:p>
            <a:pPr marL="0" indent="0">
              <a:buNone/>
            </a:pPr>
            <a:r>
              <a:rPr lang="en-US" dirty="0"/>
              <a:t>For X </a:t>
            </a:r>
            <a:r>
              <a:rPr lang="en-US" dirty="0" smtClean="0"/>
              <a:t>candidates: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2X problems with 8760 </a:t>
            </a:r>
            <a:r>
              <a:rPr lang="en-US" dirty="0" err="1" smtClean="0">
                <a:sym typeface="Wingdings" panose="05000000000000000000" pitchFamily="2" charset="2"/>
              </a:rPr>
              <a:t>timesteps</a:t>
            </a:r>
            <a:r>
              <a:rPr lang="en-US" dirty="0" smtClean="0">
                <a:sym typeface="Wingdings" panose="05000000000000000000" pitchFamily="2" charset="2"/>
              </a:rPr>
              <a:t>, and 0 binaries</a:t>
            </a:r>
            <a:endParaRPr lang="en-US" dirty="0" smtClean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6489119" y="831530"/>
            <a:ext cx="4749291" cy="825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/>
              <a:t>Possible new approach</a:t>
            </a:r>
            <a:endParaRPr lang="en-US" b="1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6271403" y="1818480"/>
            <a:ext cx="5184721" cy="446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ym typeface="Wingdings" panose="05000000000000000000" pitchFamily="2" charset="2"/>
              </a:rPr>
              <a:t>Solve hourly investment problem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8760 separate MILP’s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Rescaled investment costs 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Obtain investment decisions for each hour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1 hourly value per line = binary investment decision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/>
              <a:t>For X candidates: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8760 problems </a:t>
            </a:r>
            <a:r>
              <a:rPr lang="en-US" dirty="0">
                <a:sym typeface="Wingdings" panose="05000000000000000000" pitchFamily="2" charset="2"/>
              </a:rPr>
              <a:t>with </a:t>
            </a:r>
            <a:r>
              <a:rPr lang="en-US" dirty="0" smtClean="0">
                <a:sym typeface="Wingdings" panose="05000000000000000000" pitchFamily="2" charset="2"/>
              </a:rPr>
              <a:t>1 </a:t>
            </a:r>
            <a:r>
              <a:rPr lang="en-US" dirty="0" err="1" smtClean="0">
                <a:sym typeface="Wingdings" panose="05000000000000000000" pitchFamily="2" charset="2"/>
              </a:rPr>
              <a:t>timestep</a:t>
            </a:r>
            <a:r>
              <a:rPr lang="en-US" dirty="0" smtClean="0">
                <a:sym typeface="Wingdings" panose="05000000000000000000" pitchFamily="2" charset="2"/>
              </a:rPr>
              <a:t> and X binaries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1342712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689c1b-2561-4a46-ae04-6449f963ff7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9B70DD9C08446A8443DF534F7285E" ma:contentTypeVersion="14" ma:contentTypeDescription="Create a new document." ma:contentTypeScope="" ma:versionID="f006d6ad1234e3aadebe52c1e719ca81">
  <xsd:schema xmlns:xsd="http://www.w3.org/2001/XMLSchema" xmlns:xs="http://www.w3.org/2001/XMLSchema" xmlns:p="http://schemas.microsoft.com/office/2006/metadata/properties" xmlns:ns3="fd689c1b-2561-4a46-ae04-6449f963ff76" xmlns:ns4="04677cab-20cd-44d8-974c-14c664890eaa" targetNamespace="http://schemas.microsoft.com/office/2006/metadata/properties" ma:root="true" ma:fieldsID="0159f6c056af04b2ce44ac242029c1e1" ns3:_="" ns4:_="">
    <xsd:import namespace="fd689c1b-2561-4a46-ae04-6449f963ff76"/>
    <xsd:import namespace="04677cab-20cd-44d8-974c-14c664890e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89c1b-2561-4a46-ae04-6449f963f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77cab-20cd-44d8-974c-14c664890ea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4D1958-5725-488F-A4D5-DA9E8FDB52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3CDF3A-BF48-4B5B-B3E9-7B37F916BE05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04677cab-20cd-44d8-974c-14c664890eaa"/>
    <ds:schemaRef ds:uri="fd689c1b-2561-4a46-ae04-6449f963ff76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6878222-7A4A-47A5-A587-23EBAD0FD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689c1b-2561-4a46-ae04-6449f963ff76"/>
    <ds:schemaRef ds:uri="04677cab-20cd-44d8-974c-14c664890e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106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Wingdings</vt:lpstr>
      <vt:lpstr>KU Leuven</vt:lpstr>
      <vt:lpstr>KU Leuven Sedes</vt:lpstr>
      <vt:lpstr>Hourly investment approach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2023-11-10T20:06:58Z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0x010100AF89B70DD9C08446A8443DF534F7285E</vt:lpwstr>
  </property>
</Properties>
</file>