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9"/>
  </p:notesMasterIdLst>
  <p:handoutMasterIdLst>
    <p:handoutMasterId r:id="rId10"/>
  </p:handoutMasterIdLst>
  <p:sldIdLst>
    <p:sldId id="269" r:id="rId6"/>
    <p:sldId id="273" r:id="rId7"/>
    <p:sldId id="27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10-7-2023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10-7-2023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10/07/2023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10/07/2023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10/07/2023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10/07/2023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10/07/2023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10/07/2023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10/07/2023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10/07/2023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10/07/2023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10/07/2023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10/07/2023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10/07/2023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for cost estimation: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 smtClean="0"/>
              <a:t>Results thus far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Future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tasks</a:t>
            </a:r>
            <a:r>
              <a:rPr lang="en-US" dirty="0" smtClean="0"/>
              <a:t> (1)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KU Leuven</vt:lpstr>
      <vt:lpstr>KU Leuven Sedes</vt:lpstr>
      <vt:lpstr>Neural Network for cost estimation: Hyperparameter tuning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2023-07-10T15:28:57Z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