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AF8B-3558-5A8D-1EF1-FA3BFF29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9356-0471-C64A-752A-724F768D8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19C0-E243-7F70-FB7D-5BA96A5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8F9-28AD-39E0-E6A4-E6A51076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AA6E5-68CA-45ED-0471-1E59947F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881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C3C8-907D-D2F6-327D-AC6394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2FD6A-0244-37B9-E6F7-BAFB9593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39D91-5DF8-D417-EA15-DB5A7359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3528-EF04-CD8E-9821-0F5A2DF8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A0B8-3889-FCF9-DF83-0DD146EF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E67C7-F03E-25E8-DDC5-77FC30836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E3731-1472-EC5A-F9DC-1DBA9FC4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6291-C169-60D0-02E2-151A92E7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9701-2440-4F96-BEB3-2976EA0D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EE90-B09A-1ED6-40A1-131884A3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494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32C2-ACDE-B3B7-F15D-DA8EB682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B766-DF47-6EFD-9C2D-B87F88FD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F35E-57AF-71F8-C837-B8ACA7BF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5F1C-95F2-EB98-3FC2-55262E66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1C8D-4954-7E9B-9EFC-5F7D9C21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B363-3C5B-636D-2D9B-2FC71DDD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EDBFE-904E-8432-6761-FAF30A22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A0B9-D75E-63CF-480B-EA4B8C0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DA24-08FE-7372-EBB9-24BFC8CF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884B-C1FC-371B-7D4D-80C712E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610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5F10-FBFC-95FC-C664-59CDA34C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C805-1B34-714E-D53E-17B42F0C2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EC118-EFAB-0824-14DB-4955A0FA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4B94F-EE6A-BFA8-1CEA-46763A13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44A1-6812-DD56-2F0E-FAC0502C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12F52-7EA5-C46D-E050-CA9BC486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14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F78B-9DC4-D1C8-D477-0314530A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73214-C9E5-498A-4FE9-7E2FD39C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56959-C7C5-3ABE-FBD6-D03C3B4D1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764A9-0CAF-2C58-C4EE-99F476C67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2D51F-F1CD-27D3-E566-A49D119E9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0CE36-0110-B352-9DED-1F9878B8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4F824-BE04-BB1A-0F96-F1265315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C8002-83FF-5E84-7A8A-6F22E97D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59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01D8-F6B6-5CC5-90B1-50176679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A3F41-1999-4CA7-1C87-A69A5C45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718E5-6F0D-C396-A143-5F6B6681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D98CE-EFB7-D62A-66AE-71A3598C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428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99654-639B-9022-36FD-D4A29794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0AF29-7B2C-D88A-A224-F0A5E5EB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CC728-0CBA-5850-F776-5ED0411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0A45-0F72-5E81-D8D8-5A9903B6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7D0B-BD3F-CAE2-6D88-B2FC6AA19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08F2A-975D-3094-27D1-19726DE99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0B58E-621C-3AC1-67DB-1DFF9A1B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7A54-B106-6C9B-3EF2-34D0CB70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476F4-E2DB-1A6E-D1E6-68A85C3F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729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A412-7ABF-B1D1-E004-EE0FA90A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EECFB-0032-73ED-9A03-0D03BE65A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A902E-0D4F-48E2-3464-18C18922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E2DF3-CEE2-E5B0-7998-1CDD1F5F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A019E-97A1-F5AE-2247-1E0A8A81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5BB1-4630-F5E6-C8BC-5E921FCC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689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DDA0C-2CC5-93F8-8566-3D025CF3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B9DE5-038F-B0AE-767D-E7827583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C18D-51BD-9DC4-76D6-7901F1318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BE94-3136-4382-8BC9-26AD459B3E6E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1D78-FA54-FD3C-6B9D-C030C5E23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BD899-D4EF-6B63-CD00-7B87CA8D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5B23-9754-41CB-8AC4-282771BD91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650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C9E8-65A8-7D0C-44AF-9D5E2C16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intention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0217-0ACF-CFBF-31E9-B4151442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results from 2 problems without investment </a:t>
            </a:r>
          </a:p>
          <a:p>
            <a:pPr lvl="1"/>
            <a:r>
              <a:rPr lang="en-US" dirty="0"/>
              <a:t>Original full year timeseries vs clustered timeseries </a:t>
            </a:r>
          </a:p>
          <a:p>
            <a:pPr lvl="1"/>
            <a:r>
              <a:rPr lang="en-US" dirty="0"/>
              <a:t>Reconstructed full year from clusters by repetition </a:t>
            </a:r>
          </a:p>
          <a:p>
            <a:pPr lvl="1"/>
            <a:endParaRPr lang="en-US" dirty="0"/>
          </a:p>
          <a:p>
            <a:r>
              <a:rPr lang="en-US" dirty="0"/>
              <a:t>Look for predictors of investment accuracy in difference metrics </a:t>
            </a:r>
          </a:p>
          <a:p>
            <a:pPr lvl="1"/>
            <a:endParaRPr lang="en-US" dirty="0"/>
          </a:p>
          <a:p>
            <a:r>
              <a:rPr lang="en-US" dirty="0"/>
              <a:t>In the past days, I built a framework to make this comparison easy by using single valued metrics for each clustering method, and number of clusters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0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2CC6-D734-A1A1-6529-15496F6D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Considered metrics</a:t>
            </a:r>
            <a:br>
              <a:rPr lang="en-US" dirty="0"/>
            </a:b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B805-6005-A542-8674-9DC5EEE1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</a:t>
            </a:r>
          </a:p>
          <a:p>
            <a:pPr lvl="1"/>
            <a:r>
              <a:rPr lang="en-US" dirty="0"/>
              <a:t>Curtailment (summed absolute value of difference per hour)</a:t>
            </a:r>
          </a:p>
          <a:p>
            <a:pPr lvl="1"/>
            <a:r>
              <a:rPr lang="en-US" dirty="0"/>
              <a:t>Line flows (summed absolute value of difference per hour, per line)</a:t>
            </a:r>
          </a:p>
          <a:p>
            <a:pPr lvl="1"/>
            <a:r>
              <a:rPr lang="en-US" dirty="0"/>
              <a:t>Network utilization &gt; 0.85 (summed absolute value of difference per hour, per line)</a:t>
            </a:r>
          </a:p>
          <a:p>
            <a:r>
              <a:rPr lang="nl-BE" dirty="0"/>
              <a:t>Extra </a:t>
            </a:r>
          </a:p>
          <a:p>
            <a:pPr lvl="1"/>
            <a:r>
              <a:rPr lang="nl-BE" dirty="0"/>
              <a:t>Overall </a:t>
            </a:r>
            <a:r>
              <a:rPr lang="nl-BE" dirty="0" err="1"/>
              <a:t>cost</a:t>
            </a:r>
            <a:r>
              <a:rPr lang="nl-BE" dirty="0"/>
              <a:t> </a:t>
            </a:r>
            <a:r>
              <a:rPr lang="nl-BE" dirty="0" err="1"/>
              <a:t>components</a:t>
            </a:r>
            <a:r>
              <a:rPr lang="nl-BE" dirty="0"/>
              <a:t> (</a:t>
            </a:r>
            <a:r>
              <a:rPr lang="nl-BE" dirty="0" err="1"/>
              <a:t>Generation</a:t>
            </a:r>
            <a:r>
              <a:rPr lang="nl-BE" dirty="0"/>
              <a:t> operating </a:t>
            </a:r>
            <a:r>
              <a:rPr lang="nl-BE" dirty="0" err="1"/>
              <a:t>cost</a:t>
            </a:r>
            <a:r>
              <a:rPr lang="nl-BE" dirty="0"/>
              <a:t>, .. )</a:t>
            </a:r>
          </a:p>
        </p:txBody>
      </p:sp>
    </p:spTree>
    <p:extLst>
      <p:ext uri="{BB962C8B-B14F-4D97-AF65-F5344CB8AC3E}">
        <p14:creationId xmlns:p14="http://schemas.microsoft.com/office/powerpoint/2010/main" val="162932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E652-C11B-D903-38B1-B4BCDB56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RTS24_mod1</a:t>
            </a:r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09DA2D-BD74-C7E9-74C3-4FFA5E560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177143"/>
            <a:ext cx="55721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F50506-98DB-E6BF-EC23-863FABBF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57" y="2258008"/>
            <a:ext cx="55721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9392-5D89-31E5-6FFF-3FBEADBA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RTS24_mod1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274282-CD73-C8AB-7225-45099B858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378075"/>
            <a:ext cx="56197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0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9392-5D89-31E5-6FFF-3FBEADBA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RTS24_mod1</a:t>
            </a:r>
            <a:endParaRPr lang="nl-B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F63E4C-E852-B13C-A08D-FB47AC2E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0" y="2378075"/>
            <a:ext cx="56959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C71B63-4BFD-D375-9FDD-47D1BFC3D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8075"/>
            <a:ext cx="55721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89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Recap of intention</vt:lpstr>
      <vt:lpstr>Considered metrics </vt:lpstr>
      <vt:lpstr>Results RTS24_mod1</vt:lpstr>
      <vt:lpstr>Results RTS24_mod1</vt:lpstr>
      <vt:lpstr>Results RTS24_mod1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of intention</dc:title>
  <dc:creator>Kristof Phillips</dc:creator>
  <cp:lastModifiedBy>Kristof Phillips</cp:lastModifiedBy>
  <cp:revision>1</cp:revision>
  <dcterms:created xsi:type="dcterms:W3CDTF">2024-08-22T13:53:14Z</dcterms:created>
  <dcterms:modified xsi:type="dcterms:W3CDTF">2024-08-22T15:54:06Z</dcterms:modified>
</cp:coreProperties>
</file>