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F36-4645-4B5B-9128-899CCE58688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517B-3B8B-4809-89EF-51FA05D2F9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95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F36-4645-4B5B-9128-899CCE58688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517B-3B8B-4809-89EF-51FA05D2F9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17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F36-4645-4B5B-9128-899CCE58688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517B-3B8B-4809-89EF-51FA05D2F9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6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F36-4645-4B5B-9128-899CCE58688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517B-3B8B-4809-89EF-51FA05D2F9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07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F36-4645-4B5B-9128-899CCE58688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517B-3B8B-4809-89EF-51FA05D2F9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F36-4645-4B5B-9128-899CCE58688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517B-3B8B-4809-89EF-51FA05D2F9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05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F36-4645-4B5B-9128-899CCE58688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517B-3B8B-4809-89EF-51FA05D2F9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92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F36-4645-4B5B-9128-899CCE58688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517B-3B8B-4809-89EF-51FA05D2F9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67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F36-4645-4B5B-9128-899CCE58688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517B-3B8B-4809-89EF-51FA05D2F9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17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F36-4645-4B5B-9128-899CCE58688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517B-3B8B-4809-89EF-51FA05D2F9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02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F9F36-4645-4B5B-9128-899CCE58688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1517B-3B8B-4809-89EF-51FA05D2F9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71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F9F36-4645-4B5B-9128-899CCE586882}" type="datetimeFigureOut">
              <a:rPr lang="pt-BR" smtClean="0"/>
              <a:t>13/11/2017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1517B-3B8B-4809-89EF-51FA05D2F91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033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-Shape 3"/>
          <p:cNvSpPr/>
          <p:nvPr/>
        </p:nvSpPr>
        <p:spPr>
          <a:xfrm rot="2629540">
            <a:off x="891787" y="3494997"/>
            <a:ext cx="990600" cy="12192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/>
          <p:cNvSpPr txBox="1"/>
          <p:nvPr/>
        </p:nvSpPr>
        <p:spPr>
          <a:xfrm>
            <a:off x="5874779" y="4362007"/>
            <a:ext cx="33249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 smtClean="0"/>
              <a:t>\&lt;      &gt;</a:t>
            </a:r>
            <a:endParaRPr lang="pt-BR" sz="8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8" t="50000" r="52431" b="29757"/>
          <a:stretch/>
        </p:blipFill>
        <p:spPr bwMode="auto">
          <a:xfrm>
            <a:off x="7092726" y="4832454"/>
            <a:ext cx="1371600" cy="50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8" t="50000" r="52431" b="29757"/>
          <a:stretch/>
        </p:blipFill>
        <p:spPr bwMode="auto">
          <a:xfrm>
            <a:off x="1724170" y="3780289"/>
            <a:ext cx="1028700" cy="758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L-Shape 10"/>
          <p:cNvSpPr/>
          <p:nvPr/>
        </p:nvSpPr>
        <p:spPr>
          <a:xfrm rot="13135387">
            <a:off x="2612622" y="3518446"/>
            <a:ext cx="990600" cy="121920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 12"/>
          <p:cNvSpPr/>
          <p:nvPr/>
        </p:nvSpPr>
        <p:spPr>
          <a:xfrm rot="20463705">
            <a:off x="144365" y="3443889"/>
            <a:ext cx="401638" cy="1565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-2590800" y="308139"/>
            <a:ext cx="202908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estudotech.com</a:t>
            </a:r>
            <a:endParaRPr lang="pt-BR" dirty="0" smtClean="0"/>
          </a:p>
          <a:p>
            <a:r>
              <a:rPr lang="pt-BR" dirty="0" smtClean="0"/>
              <a:t>techgiro.com</a:t>
            </a:r>
          </a:p>
          <a:p>
            <a:r>
              <a:rPr lang="pt-BR" dirty="0" smtClean="0"/>
              <a:t>techmista.com</a:t>
            </a:r>
          </a:p>
          <a:p>
            <a:r>
              <a:rPr lang="pt-BR" dirty="0" smtClean="0"/>
              <a:t>codigosimples.com</a:t>
            </a:r>
          </a:p>
          <a:p>
            <a:r>
              <a:rPr lang="pt-BR" dirty="0" smtClean="0"/>
              <a:t>eriklima.com</a:t>
            </a:r>
          </a:p>
          <a:p>
            <a:r>
              <a:rPr lang="pt-BR" dirty="0" smtClean="0"/>
              <a:t>Canalcodigo.com</a:t>
            </a:r>
          </a:p>
          <a:p>
            <a:r>
              <a:rPr lang="pt-BR" dirty="0" smtClean="0"/>
              <a:t>Canaldocodigo.com</a:t>
            </a:r>
          </a:p>
          <a:p>
            <a:r>
              <a:rPr lang="pt-BR" dirty="0" smtClean="0"/>
              <a:t>tekcursos.com</a:t>
            </a:r>
          </a:p>
          <a:p>
            <a:r>
              <a:rPr lang="en-US" dirty="0" err="1" smtClean="0"/>
              <a:t>Devhands</a:t>
            </a:r>
            <a:endParaRPr lang="en-US" dirty="0" smtClean="0"/>
          </a:p>
          <a:p>
            <a:r>
              <a:rPr lang="en-US" dirty="0" err="1" smtClean="0"/>
              <a:t>DevTech</a:t>
            </a:r>
            <a:endParaRPr lang="en-US" dirty="0" smtClean="0"/>
          </a:p>
          <a:p>
            <a:r>
              <a:rPr lang="en-US" dirty="0" err="1" smtClean="0"/>
              <a:t>TeckersDev</a:t>
            </a:r>
            <a:endParaRPr lang="en-US" dirty="0" smtClean="0"/>
          </a:p>
          <a:p>
            <a:r>
              <a:rPr lang="en-US" dirty="0" err="1" smtClean="0"/>
              <a:t>fusaofria</a:t>
            </a:r>
            <a:endParaRPr lang="en-US" dirty="0" smtClean="0"/>
          </a:p>
          <a:p>
            <a:r>
              <a:rPr lang="en-US" dirty="0" err="1" smtClean="0"/>
              <a:t>Fusão</a:t>
            </a:r>
            <a:r>
              <a:rPr lang="en-US" dirty="0" smtClean="0"/>
              <a:t> a </a:t>
            </a:r>
            <a:r>
              <a:rPr lang="en-US" dirty="0" err="1" smtClean="0"/>
              <a:t>frio</a:t>
            </a:r>
            <a:endParaRPr lang="en-US" dirty="0" smtClean="0"/>
          </a:p>
          <a:p>
            <a:r>
              <a:rPr lang="en-US" dirty="0" smtClean="0"/>
              <a:t>ColdFusion</a:t>
            </a:r>
          </a:p>
          <a:p>
            <a:r>
              <a:rPr lang="en-US" dirty="0" err="1" smtClean="0"/>
              <a:t>ColdCode</a:t>
            </a:r>
            <a:endParaRPr lang="en-US" dirty="0" smtClean="0"/>
          </a:p>
          <a:p>
            <a:r>
              <a:rPr lang="en-US" dirty="0" err="1" smtClean="0"/>
              <a:t>FusionCode</a:t>
            </a:r>
            <a:endParaRPr lang="en-US" dirty="0" smtClean="0"/>
          </a:p>
          <a:p>
            <a:r>
              <a:rPr lang="en-US" smtClean="0"/>
              <a:t>ManualCode</a:t>
            </a:r>
            <a:endParaRPr lang="en-US" dirty="0" smtClean="0"/>
          </a:p>
          <a:p>
            <a:endParaRPr lang="pt-BR" dirty="0" smtClean="0"/>
          </a:p>
        </p:txBody>
      </p:sp>
      <p:pic>
        <p:nvPicPr>
          <p:cNvPr id="1028" name="Picture 4" descr="https://3.bp.blogspot.com/-wg40G_icN0Y/VJ8X6lMcYoI/AAAAAAAAAbQ/YyZ_yEimr_s/s1600/2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62144"/>
            <a:ext cx="2362200" cy="172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lowchart: Decision 14"/>
          <p:cNvSpPr/>
          <p:nvPr/>
        </p:nvSpPr>
        <p:spPr>
          <a:xfrm>
            <a:off x="801017" y="5807157"/>
            <a:ext cx="1350962" cy="9761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Flowchart: Decision 17"/>
          <p:cNvSpPr/>
          <p:nvPr/>
        </p:nvSpPr>
        <p:spPr>
          <a:xfrm>
            <a:off x="1424182" y="5807156"/>
            <a:ext cx="1350962" cy="976103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1917562" y="6051202"/>
            <a:ext cx="36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&gt;</a:t>
            </a:r>
            <a:endParaRPr lang="pt-BR" dirty="0"/>
          </a:p>
        </p:txBody>
      </p:sp>
      <p:sp>
        <p:nvSpPr>
          <p:cNvPr id="17" name="TextBox 16"/>
          <p:cNvSpPr txBox="1"/>
          <p:nvPr/>
        </p:nvSpPr>
        <p:spPr>
          <a:xfrm>
            <a:off x="982574" y="6051202"/>
            <a:ext cx="78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\&lt;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2" name="Picture 2" descr="Image result for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1936"/>
            <a:ext cx="2366175" cy="236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c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39" y="4026404"/>
            <a:ext cx="2366175" cy="236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657600" y="4832454"/>
            <a:ext cx="621416" cy="1147739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Image result for cod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374" y="412865"/>
            <a:ext cx="1816297" cy="181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od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277" y="2141522"/>
            <a:ext cx="1058878" cy="105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od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9291" y="5441274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cod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6289" y="3382197"/>
            <a:ext cx="1288414" cy="128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owchart: Decision 23"/>
          <p:cNvSpPr/>
          <p:nvPr/>
        </p:nvSpPr>
        <p:spPr>
          <a:xfrm>
            <a:off x="8784325" y="5840585"/>
            <a:ext cx="203903" cy="279215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AutoShape 12" descr="Image result for programing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" name="AutoShape 14" descr="Image result for programing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0" name="Picture 16" descr="Image result for programing log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961" y="-381000"/>
            <a:ext cx="261937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programing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379" y="1981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AutoShape 20" descr="Image result for programing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2" name="AutoShape 22" descr="Image result for programing log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37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23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</dc:creator>
  <cp:lastModifiedBy>Erik</cp:lastModifiedBy>
  <cp:revision>22</cp:revision>
  <dcterms:created xsi:type="dcterms:W3CDTF">2017-07-11T22:22:13Z</dcterms:created>
  <dcterms:modified xsi:type="dcterms:W3CDTF">2017-11-13T13:41:40Z</dcterms:modified>
</cp:coreProperties>
</file>