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7551-845F-4EEF-9D1C-AD0094ADB8DA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EC08-92F5-45E8-AFCA-112FD175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BEC08-92F5-45E8-AFCA-112FD1755B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Turns out linear regression equation is super powerful, but not for the reason we 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BEC08-92F5-45E8-AFCA-112FD1755B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976B-CD17-4D57-A37B-5391720CB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A81C-CD40-4994-AAB3-D1B4B104E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B359-687E-4EC6-BFE1-38350AED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4DA2-B038-44CE-87AD-48931847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5B95-8E75-455D-B5E5-154C3378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7CEE-28FF-4298-94F0-CBB933B1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4EEB4-3003-4C1F-832D-F7E99555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8561-872B-4BE9-A9F7-09C9B28A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E6E2-1730-4A45-93C7-DDB81350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60F2-7ACB-4241-A6FB-27414655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EA229-8B3D-4311-B63E-0D4E5B6C8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BE0ED-FA90-429F-B58F-25FAF670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05C4-FC26-413A-A0E4-6509E531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800A-1C92-40F7-ACFA-73480118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4241-F62A-481D-A095-E4069A84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7AC7-14CE-43F7-87BA-C10545B5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A811-E65E-4934-A99D-EC085EBD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3B8C-6726-4321-A8FF-0749A0C2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48AE-F2F8-453E-9B3E-A78E7A33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B086-30F1-49BF-85AA-905955CF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329-EAAF-4F1F-B99E-8C4F2C2D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8CF7F-DE37-46CD-97F8-F890ADD5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02BE-648B-4E0C-B4CA-A888761E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0E23-8BB0-47E5-A44B-D37AB8F6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7D11-805C-4FAA-92BC-501FC16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8367-57E3-43AF-8F70-8970E8A6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1703-9B3F-4B9D-BB55-5B643F07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1469-4F98-4849-BACB-94A9D918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BF04-535A-4CDE-A3A2-371EA08A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728AA-1E5B-465F-AAAD-8A822432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2152-9400-4B0B-B421-65FD97A5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7465-D0E7-4341-B327-6CD5E8C4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6257-559A-487F-A771-B758F53F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1EE77-271C-43CA-BC67-9AF2F9CC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FFA6C-1E97-4A04-B100-CD6305594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D8A55-622C-4EF4-AB43-1296123D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C6845-98FC-4E20-9344-245E9B8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A86C3-21E0-4E84-A996-BE9B2676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18BD0-31C9-48C0-8A1D-D0C13526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384A-E9E2-4154-868E-D1BBB163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65667-C5A4-40F5-956D-FD769DDB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C7D3B-6FDE-4681-B314-3688F0C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A17-2D5E-41DE-AE70-1291E559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EF92-F6B0-4E39-A7BB-1D2EF0B9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DDD9A-1CFC-49F6-979B-F9260BE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9E5B3-1AF3-4B7F-9C7D-B6F59AD4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4E56-DFFC-440F-88DD-3883E97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B41E-61E5-4A35-981A-9BDD659F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53B7-9E67-428C-AB84-DA2CA5F36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FF6DF-FEDE-400A-B0D4-06B7A200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27DC-D57D-4071-8EA3-1554AA05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C4965-35B7-4AB4-AED7-C684E197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F65-A271-4545-93C9-289444BE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15FA4-30BC-4978-85E4-7F24C9682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08CD1-415F-45DC-8560-E772C770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F4C2-5D33-4E4D-849D-782BDE62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F7815-D44C-4315-810A-3165A091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38A8F-E7B8-4E3E-99F2-7BBD7750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12E62-EB83-4111-95CF-D5E86BC4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B083-010A-43AA-A4EE-CAECC49C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208B-9DBE-47C7-B48A-28999F41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5872-C34E-4679-9B82-6654CBCA331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8F47-4328-4DB8-8A7B-17EE04D3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CA9D-E4EF-437F-9958-3A6A1F82B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mkl-developer-reference-c-gelsy" TargetMode="External"/><Relationship Id="rId2" Type="http://schemas.openxmlformats.org/officeDocument/2006/relationships/hyperlink" Target="https://software.intel.com/en-us/mkl-developer-reference-c-gels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cikit-learn.org/stable/modules/linear_mode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cikit learn">
            <a:extLst>
              <a:ext uri="{FF2B5EF4-FFF2-40B4-BE49-F238E27FC236}">
                <a16:creationId xmlns:a16="http://schemas.microsoft.com/office/drawing/2014/main" id="{2CBD69DD-21A4-413D-8B5A-096E1EE9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476375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1FC442-2DF4-49D3-A63E-D4E2A38A2181}"/>
              </a:ext>
            </a:extLst>
          </p:cNvPr>
          <p:cNvSpPr txBox="1"/>
          <p:nvPr/>
        </p:nvSpPr>
        <p:spPr>
          <a:xfrm>
            <a:off x="4385569" y="2721114"/>
            <a:ext cx="2920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Model(s)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CAD28-C4E0-4600-B8D6-F97D6BCAC33D}"/>
              </a:ext>
            </a:extLst>
          </p:cNvPr>
          <p:cNvSpPr txBox="1"/>
          <p:nvPr/>
        </p:nvSpPr>
        <p:spPr>
          <a:xfrm>
            <a:off x="716871" y="2712236"/>
            <a:ext cx="1498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00E89-7724-48D5-94B6-521CDF703ADA}"/>
              </a:ext>
            </a:extLst>
          </p:cNvPr>
          <p:cNvSpPr txBox="1"/>
          <p:nvPr/>
        </p:nvSpPr>
        <p:spPr>
          <a:xfrm>
            <a:off x="8918763" y="2727095"/>
            <a:ext cx="1921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E279E-2C90-4425-A698-225EAB446D92}"/>
              </a:ext>
            </a:extLst>
          </p:cNvPr>
          <p:cNvCxnSpPr>
            <a:cxnSpLocks/>
          </p:cNvCxnSpPr>
          <p:nvPr/>
        </p:nvCxnSpPr>
        <p:spPr>
          <a:xfrm>
            <a:off x="2539014" y="3066179"/>
            <a:ext cx="18465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5E07F-284B-4FF7-A1AA-75BAAE2671E3}"/>
              </a:ext>
            </a:extLst>
          </p:cNvPr>
          <p:cNvCxnSpPr>
            <a:cxnSpLocks/>
          </p:cNvCxnSpPr>
          <p:nvPr/>
        </p:nvCxnSpPr>
        <p:spPr>
          <a:xfrm>
            <a:off x="6958614" y="3075057"/>
            <a:ext cx="18465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gaussian">
            <a:extLst>
              <a:ext uri="{FF2B5EF4-FFF2-40B4-BE49-F238E27FC236}">
                <a16:creationId xmlns:a16="http://schemas.microsoft.com/office/drawing/2014/main" id="{8C3129F9-D236-4179-B930-18BAC734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68" y="684321"/>
            <a:ext cx="33337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539EBF-9FB4-45B0-B637-1B6610946ED4}"/>
              </a:ext>
            </a:extLst>
          </p:cNvPr>
          <p:cNvSpPr txBox="1"/>
          <p:nvPr/>
        </p:nvSpPr>
        <p:spPr>
          <a:xfrm>
            <a:off x="4321945" y="519121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Introspection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A57F2-D991-46FF-8AB4-73B98CE18093}"/>
              </a:ext>
            </a:extLst>
          </p:cNvPr>
          <p:cNvCxnSpPr>
            <a:cxnSpLocks/>
          </p:cNvCxnSpPr>
          <p:nvPr/>
        </p:nvCxnSpPr>
        <p:spPr>
          <a:xfrm flipV="1">
            <a:off x="5771965" y="3577702"/>
            <a:ext cx="0" cy="1464815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p values">
            <a:extLst>
              <a:ext uri="{FF2B5EF4-FFF2-40B4-BE49-F238E27FC236}">
                <a16:creationId xmlns:a16="http://schemas.microsoft.com/office/drawing/2014/main" id="{531B7E29-1188-455C-9F9F-CEEC3B17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45" y="4101486"/>
            <a:ext cx="1876920" cy="26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onfidence interval">
            <a:extLst>
              <a:ext uri="{FF2B5EF4-FFF2-40B4-BE49-F238E27FC236}">
                <a16:creationId xmlns:a16="http://schemas.microsoft.com/office/drawing/2014/main" id="{D9933BD5-AC6C-472D-B46A-1B830A32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5" y="4914543"/>
            <a:ext cx="3143019" cy="1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egmentation image">
            <a:extLst>
              <a:ext uri="{FF2B5EF4-FFF2-40B4-BE49-F238E27FC236}">
                <a16:creationId xmlns:a16="http://schemas.microsoft.com/office/drawing/2014/main" id="{DF4C39A7-338F-48DC-9FAE-87183D68F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7252" r="50641" b="7335"/>
          <a:stretch/>
        </p:blipFill>
        <p:spPr bwMode="auto">
          <a:xfrm>
            <a:off x="385404" y="1202387"/>
            <a:ext cx="2059620" cy="156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Image result for segmentation image">
            <a:extLst>
              <a:ext uri="{FF2B5EF4-FFF2-40B4-BE49-F238E27FC236}">
                <a16:creationId xmlns:a16="http://schemas.microsoft.com/office/drawing/2014/main" id="{E9A889F2-9777-40A8-89C0-B62D65111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6" t="7223" r="1249" b="7363"/>
          <a:stretch/>
        </p:blipFill>
        <p:spPr bwMode="auto">
          <a:xfrm>
            <a:off x="8893946" y="1224134"/>
            <a:ext cx="1970841" cy="15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1FC442-2DF4-49D3-A63E-D4E2A38A2181}"/>
              </a:ext>
            </a:extLst>
          </p:cNvPr>
          <p:cNvSpPr txBox="1"/>
          <p:nvPr/>
        </p:nvSpPr>
        <p:spPr>
          <a:xfrm>
            <a:off x="4385569" y="2721114"/>
            <a:ext cx="2920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Model(s)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CAD28-C4E0-4600-B8D6-F97D6BCAC33D}"/>
              </a:ext>
            </a:extLst>
          </p:cNvPr>
          <p:cNvSpPr txBox="1"/>
          <p:nvPr/>
        </p:nvSpPr>
        <p:spPr>
          <a:xfrm>
            <a:off x="716871" y="2712236"/>
            <a:ext cx="1498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00E89-7724-48D5-94B6-521CDF703ADA}"/>
              </a:ext>
            </a:extLst>
          </p:cNvPr>
          <p:cNvSpPr txBox="1"/>
          <p:nvPr/>
        </p:nvSpPr>
        <p:spPr>
          <a:xfrm>
            <a:off x="8918763" y="2727095"/>
            <a:ext cx="1921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E279E-2C90-4425-A698-225EAB446D92}"/>
              </a:ext>
            </a:extLst>
          </p:cNvPr>
          <p:cNvCxnSpPr>
            <a:cxnSpLocks/>
          </p:cNvCxnSpPr>
          <p:nvPr/>
        </p:nvCxnSpPr>
        <p:spPr>
          <a:xfrm>
            <a:off x="2539014" y="3066179"/>
            <a:ext cx="18465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5E07F-284B-4FF7-A1AA-75BAAE2671E3}"/>
              </a:ext>
            </a:extLst>
          </p:cNvPr>
          <p:cNvCxnSpPr>
            <a:cxnSpLocks/>
          </p:cNvCxnSpPr>
          <p:nvPr/>
        </p:nvCxnSpPr>
        <p:spPr>
          <a:xfrm>
            <a:off x="6958614" y="3075057"/>
            <a:ext cx="18465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539EBF-9FB4-45B0-B637-1B6610946ED4}"/>
              </a:ext>
            </a:extLst>
          </p:cNvPr>
          <p:cNvSpPr txBox="1"/>
          <p:nvPr/>
        </p:nvSpPr>
        <p:spPr>
          <a:xfrm>
            <a:off x="4321945" y="519121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Introspection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A57F2-D991-46FF-8AB4-73B98CE18093}"/>
              </a:ext>
            </a:extLst>
          </p:cNvPr>
          <p:cNvCxnSpPr>
            <a:cxnSpLocks/>
          </p:cNvCxnSpPr>
          <p:nvPr/>
        </p:nvCxnSpPr>
        <p:spPr>
          <a:xfrm flipV="1">
            <a:off x="5771965" y="3577702"/>
            <a:ext cx="0" cy="1464815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inear regression">
            <a:extLst>
              <a:ext uri="{FF2B5EF4-FFF2-40B4-BE49-F238E27FC236}">
                <a16:creationId xmlns:a16="http://schemas.microsoft.com/office/drawing/2014/main" id="{2D466EC9-1E1E-409A-8D63-1F2CDD03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71" y="567753"/>
            <a:ext cx="3289788" cy="21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y = mx + b">
            <a:extLst>
              <a:ext uri="{FF2B5EF4-FFF2-40B4-BE49-F238E27FC236}">
                <a16:creationId xmlns:a16="http://schemas.microsoft.com/office/drawing/2014/main" id="{137C6AED-B0FB-4647-80FC-4A65E6F9C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54" y="324338"/>
            <a:ext cx="1622762" cy="4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 squared">
            <a:extLst>
              <a:ext uri="{FF2B5EF4-FFF2-40B4-BE49-F238E27FC236}">
                <a16:creationId xmlns:a16="http://schemas.microsoft.com/office/drawing/2014/main" id="{D9E03CD9-E172-4BD0-9AB7-23A36501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45" y="5024762"/>
            <a:ext cx="3329125" cy="13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3AE9-9EAC-41FB-90B4-435E309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is boring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131C-FDB4-40DD-AF7A-85761567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860" cy="4351338"/>
          </a:xfrm>
        </p:spPr>
        <p:txBody>
          <a:bodyPr/>
          <a:lstStyle/>
          <a:p>
            <a:r>
              <a:rPr lang="en-US" dirty="0"/>
              <a:t>Only should work with problems that are linear. (Obviously)</a:t>
            </a:r>
          </a:p>
          <a:p>
            <a:r>
              <a:rPr lang="en-US" dirty="0"/>
              <a:t>Are linear things really that common?</a:t>
            </a:r>
          </a:p>
          <a:p>
            <a:pPr lvl="1"/>
            <a:r>
              <a:rPr lang="en-US" dirty="0"/>
              <a:t>Or do we just notice them because it is difficult to explain anything else?</a:t>
            </a:r>
          </a:p>
          <a:p>
            <a:r>
              <a:rPr lang="en-US" dirty="0"/>
              <a:t>We can pretend its more fun and go forward.</a:t>
            </a:r>
          </a:p>
        </p:txBody>
      </p:sp>
      <p:pic>
        <p:nvPicPr>
          <p:cNvPr id="4098" name="Picture 2" descr="Image result for linear regression">
            <a:extLst>
              <a:ext uri="{FF2B5EF4-FFF2-40B4-BE49-F238E27FC236}">
                <a16:creationId xmlns:a16="http://schemas.microsoft.com/office/drawing/2014/main" id="{500BA95F-EE6C-4A7B-8F79-FA31CE38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56" y="1825625"/>
            <a:ext cx="4754113" cy="35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5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6431-6AD0-4232-9468-AF0C26D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</a:t>
            </a:r>
            <a:r>
              <a:rPr lang="en-US" dirty="0" err="1"/>
              <a:t>scikit</a:t>
            </a:r>
            <a:r>
              <a:rPr lang="en-US" dirty="0"/>
              <a:t> learn </a:t>
            </a:r>
            <a:r>
              <a:rPr lang="en-US" dirty="0" err="1"/>
              <a:t>LinearRegression</a:t>
            </a:r>
            <a:r>
              <a:rPr lang="en-US" dirty="0"/>
              <a:t> Object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E274-14E1-4AF6-8A28-72313479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9702" cy="4351338"/>
          </a:xfrm>
        </p:spPr>
        <p:txBody>
          <a:bodyPr/>
          <a:lstStyle/>
          <a:p>
            <a:r>
              <a:rPr lang="en-US" dirty="0"/>
              <a:t>Well it doesn’t really matter.</a:t>
            </a:r>
          </a:p>
          <a:p>
            <a:pPr lvl="1"/>
            <a:r>
              <a:rPr lang="en-US" dirty="0">
                <a:hlinkClick r:id="rId2"/>
              </a:rPr>
              <a:t>https://software.intel.com/en-us/mkl-developer-reference-c-gelsd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https://software.intel.com/en-us/mkl-developer-reference-c-gelsy</a:t>
            </a:r>
            <a:endParaRPr lang="en-US" dirty="0"/>
          </a:p>
          <a:p>
            <a:r>
              <a:rPr lang="en-US" dirty="0"/>
              <a:t>Uses algorithms which do matrix inverse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4C7B4-7177-4972-8808-B384C8C1C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899" y="1996751"/>
            <a:ext cx="6308901" cy="34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688B-AB62-49FB-97FE-E44BB999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F5E4-413F-4336-9AB2-4B5B1F54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0556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http://scikit-learn.org/stable/modules/linear_model.html</a:t>
            </a:r>
            <a:endParaRPr lang="en-US" dirty="0"/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</a:t>
            </a:r>
          </a:p>
          <a:p>
            <a:r>
              <a:rPr lang="en-US" dirty="0"/>
              <a:t>Elastic Net</a:t>
            </a:r>
          </a:p>
        </p:txBody>
      </p:sp>
      <p:pic>
        <p:nvPicPr>
          <p:cNvPr id="1026" name="Picture 2" descr="../_images/sphx_glr_plot_ridge_path_0011.png">
            <a:extLst>
              <a:ext uri="{FF2B5EF4-FFF2-40B4-BE49-F238E27FC236}">
                <a16:creationId xmlns:a16="http://schemas.microsoft.com/office/drawing/2014/main" id="{40F27895-DD73-4BEA-88AD-F837D0DE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68" y="2609371"/>
            <a:ext cx="5178005" cy="38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149</Words>
  <Application>Microsoft Office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Linear Regression is boring</vt:lpstr>
      <vt:lpstr>How does the scikit learn LinearRegression Object work?</vt:lpstr>
      <vt:lpstr>Linear Regression Derivatives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N Gaasedelen</dc:creator>
  <cp:lastModifiedBy>Erik N Gaasedelen</cp:lastModifiedBy>
  <cp:revision>9</cp:revision>
  <dcterms:created xsi:type="dcterms:W3CDTF">2018-05-09T17:23:10Z</dcterms:created>
  <dcterms:modified xsi:type="dcterms:W3CDTF">2018-05-10T23:29:44Z</dcterms:modified>
</cp:coreProperties>
</file>