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8646-942A-4D5C-A6E0-B4635D49D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22A22-D801-47EA-A2D2-2C462D26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6DCF-8ACB-42E7-A5B2-2510F759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7A4C-25B7-4AD4-BB31-65E2854E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6407-2F74-4443-9C6E-648E70C6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45D6-C938-4482-B70E-FCA138A7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A9CCB-76C8-4188-BEC6-ECA31357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541C-EAF4-4AAE-AEEA-B3F7B84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AD5C-DAC7-4CF0-B498-0CCA9C72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3D5-F443-433A-AC2D-CB175D2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81A6-C48B-4BF7-B56B-499294C08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DF1F-131A-4710-A8E1-7D9D6A6B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54D1-F57F-4671-AF27-68A21052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BE45-9D2E-47B4-92DA-510C28C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3D0B-1081-4BA2-8953-BC67C038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FB50-CBEB-46E1-B016-825E65E6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A4CF-8BCF-455A-B10B-C329111A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716E-076F-4F02-BB31-DB2E3995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E2EF-8647-4F70-86B1-2324CA96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7A80-FF31-4C60-87F3-0FB9C12B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2200-6129-4AD2-BC80-F90AF5A5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1F88-4F7E-4AA5-AC3A-DE9205D9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14B8-21C2-4B82-985E-7937A59C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62A1-D901-4D71-826E-1F22B53F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ECF4B-93FA-4D56-844C-62A034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530A-A7C6-4D2C-8B22-EAE1F4CE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DF12-9BE1-433C-8135-D21A18328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A3711-AD72-438C-859A-91D44BC9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ECC88-0BBF-4A28-B545-C4877992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9D67-C99E-4AF5-84ED-AB155A36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1934-882B-4938-B4D2-89DBAB28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26CD-8EB1-4F06-A942-E73F167D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29B8-C0A8-40DE-86E9-7E522F6A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1F94-4F58-49BA-B134-83EA00ABB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7CF3A-9C4C-4D27-8010-808B00543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D2CB1-8F08-432C-9A4C-348EDF302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366C-767D-4ED4-8E07-6DB57BD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81675-BBC6-4663-A60C-69F21714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BCCA8-D31B-4C5A-8FC3-DA9ECFA2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7E1A-53B3-4880-85BC-98768BD3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A81A1-4DC7-4ABE-B72B-6793E5CA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6351-603F-4937-BBCE-17531A27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3943B-B1C3-470B-A56B-DE1B31B3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6901D-7C7D-491F-B999-978D9DDF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8EA30-C7C0-4639-9A20-F7A4FD8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A787F-119C-4BDC-A4E0-3100FC67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65A9-FD16-4A14-9D1F-CCA2110E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219-5BCA-414C-90ED-FE21428C1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52F9E-33DA-4195-9AC0-585CAD46D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A68F-70AE-4673-92C4-9AFCAC11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9DD5-958B-4E93-95B0-CCF977C0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5B42C-DFA7-4CE2-89DB-E979CA4D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C084-1FAB-4312-8378-0313A46D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2411-BEE6-4296-B6ED-D6D21FBF5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C8C12-453C-4E97-9DD1-048A88FA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9CD2-5FC7-4D76-A062-131481D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B6225-8A13-4DE2-8F9E-F2B87E5C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FA96-6E07-4498-AF4B-2F8BC37E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6AE77-14FC-472B-875B-38E1D8F7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9081-A582-475F-86FF-C7DF7D0CC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0381-8299-4984-AF30-CC78DB23B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C316-E193-48C8-9EAB-318DECD080C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1F5C-92D3-462B-AEA0-42BE1D3D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DF7C-1DE8-4EC3-ACC5-B3E14860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1BF-8678-424F-8918-43573935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ython">
            <a:extLst>
              <a:ext uri="{FF2B5EF4-FFF2-40B4-BE49-F238E27FC236}">
                <a16:creationId xmlns:a16="http://schemas.microsoft.com/office/drawing/2014/main" id="{C6741971-CC94-4386-B062-5771D846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4" y="993176"/>
            <a:ext cx="3925791" cy="13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umpy">
            <a:extLst>
              <a:ext uri="{FF2B5EF4-FFF2-40B4-BE49-F238E27FC236}">
                <a16:creationId xmlns:a16="http://schemas.microsoft.com/office/drawing/2014/main" id="{6E7A02FE-91A2-4464-B005-D0E65EEE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40" y="342025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andas python">
            <a:extLst>
              <a:ext uri="{FF2B5EF4-FFF2-40B4-BE49-F238E27FC236}">
                <a16:creationId xmlns:a16="http://schemas.microsoft.com/office/drawing/2014/main" id="{8C046B2A-45A9-4DCB-80EC-3BC04014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06" y="3777538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2E49A9-4E9C-4039-A80C-F48254274472}"/>
              </a:ext>
            </a:extLst>
          </p:cNvPr>
          <p:cNvCxnSpPr/>
          <p:nvPr/>
        </p:nvCxnSpPr>
        <p:spPr>
          <a:xfrm>
            <a:off x="4590661" y="1651518"/>
            <a:ext cx="26405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AEF747-373E-4594-97F4-4AEB43A8E5F0}"/>
              </a:ext>
            </a:extLst>
          </p:cNvPr>
          <p:cNvCxnSpPr>
            <a:cxnSpLocks/>
          </p:cNvCxnSpPr>
          <p:nvPr/>
        </p:nvCxnSpPr>
        <p:spPr>
          <a:xfrm flipH="1">
            <a:off x="5818747" y="2485150"/>
            <a:ext cx="2133762" cy="10367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4604-94DA-4DFE-8464-7C5E38C3E94D}"/>
              </a:ext>
            </a:extLst>
          </p:cNvPr>
          <p:cNvSpPr txBox="1"/>
          <p:nvPr/>
        </p:nvSpPr>
        <p:spPr>
          <a:xfrm>
            <a:off x="4590661" y="993176"/>
            <a:ext cx="227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want to build </a:t>
            </a:r>
            <a:r>
              <a:rPr lang="en-US" dirty="0" err="1"/>
              <a:t>matlab</a:t>
            </a:r>
            <a:r>
              <a:rPr lang="en-US" dirty="0"/>
              <a:t> in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D0F40-0624-4FEA-979B-A1B8124F9A53}"/>
              </a:ext>
            </a:extLst>
          </p:cNvPr>
          <p:cNvSpPr txBox="1"/>
          <p:nvPr/>
        </p:nvSpPr>
        <p:spPr>
          <a:xfrm>
            <a:off x="4682768" y="2332396"/>
            <a:ext cx="227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want to build R using NumPy</a:t>
            </a:r>
          </a:p>
        </p:txBody>
      </p:sp>
    </p:spTree>
    <p:extLst>
      <p:ext uri="{BB962C8B-B14F-4D97-AF65-F5344CB8AC3E}">
        <p14:creationId xmlns:p14="http://schemas.microsoft.com/office/powerpoint/2010/main" val="10333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QL INNER JOIN">
            <a:extLst>
              <a:ext uri="{FF2B5EF4-FFF2-40B4-BE49-F238E27FC236}">
                <a16:creationId xmlns:a16="http://schemas.microsoft.com/office/drawing/2014/main" id="{ABB8A6CF-2089-4EE9-9729-428D01B0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64" y="266578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LEFT JOIN">
            <a:extLst>
              <a:ext uri="{FF2B5EF4-FFF2-40B4-BE49-F238E27FC236}">
                <a16:creationId xmlns:a16="http://schemas.microsoft.com/office/drawing/2014/main" id="{8486A90E-B5A4-45A3-8C4A-E4AC931D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75" y="2665784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RIGHT JOIN">
            <a:extLst>
              <a:ext uri="{FF2B5EF4-FFF2-40B4-BE49-F238E27FC236}">
                <a16:creationId xmlns:a16="http://schemas.microsoft.com/office/drawing/2014/main" id="{3F20A8F8-6093-4CDD-9AE4-5B2C6ACDD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5" y="266578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FULL OUTER JOIN">
            <a:extLst>
              <a:ext uri="{FF2B5EF4-FFF2-40B4-BE49-F238E27FC236}">
                <a16:creationId xmlns:a16="http://schemas.microsoft.com/office/drawing/2014/main" id="{006AC9A4-569A-46E1-8943-62D28ACC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696" y="266578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5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ython">
            <a:extLst>
              <a:ext uri="{FF2B5EF4-FFF2-40B4-BE49-F238E27FC236}">
                <a16:creationId xmlns:a16="http://schemas.microsoft.com/office/drawing/2014/main" id="{AF9404E6-539A-4766-955D-2659918C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3" y="1206578"/>
            <a:ext cx="2536383" cy="85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numpy">
            <a:extLst>
              <a:ext uri="{FF2B5EF4-FFF2-40B4-BE49-F238E27FC236}">
                <a16:creationId xmlns:a16="http://schemas.microsoft.com/office/drawing/2014/main" id="{7A26D170-AFB0-4A7F-B7D9-C6914F1A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3" y="2462888"/>
            <a:ext cx="2536383" cy="142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pandas python">
            <a:extLst>
              <a:ext uri="{FF2B5EF4-FFF2-40B4-BE49-F238E27FC236}">
                <a16:creationId xmlns:a16="http://schemas.microsoft.com/office/drawing/2014/main" id="{BDA61945-4696-4149-B761-307DE9EBB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67"/>
          <a:stretch/>
        </p:blipFill>
        <p:spPr bwMode="auto">
          <a:xfrm>
            <a:off x="556773" y="4289198"/>
            <a:ext cx="2451100" cy="12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flask python">
            <a:extLst>
              <a:ext uri="{FF2B5EF4-FFF2-40B4-BE49-F238E27FC236}">
                <a16:creationId xmlns:a16="http://schemas.microsoft.com/office/drawing/2014/main" id="{D3F36EA6-7555-426B-AB8A-7C462857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894" y="694001"/>
            <a:ext cx="3499556" cy="13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ikit learn">
            <a:extLst>
              <a:ext uri="{FF2B5EF4-FFF2-40B4-BE49-F238E27FC236}">
                <a16:creationId xmlns:a16="http://schemas.microsoft.com/office/drawing/2014/main" id="{8AED5A0D-D27F-44E7-BAB7-8FEF741A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53" y="2775337"/>
            <a:ext cx="3282597" cy="11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ytorch">
            <a:extLst>
              <a:ext uri="{FF2B5EF4-FFF2-40B4-BE49-F238E27FC236}">
                <a16:creationId xmlns:a16="http://schemas.microsoft.com/office/drawing/2014/main" id="{1DFA6FEB-AE55-40EA-ABC6-DDF570FE5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1" b="24755"/>
          <a:stretch/>
        </p:blipFill>
        <p:spPr bwMode="auto">
          <a:xfrm>
            <a:off x="8136200" y="4662045"/>
            <a:ext cx="2857500" cy="8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46D53-4101-4FB0-9C06-B1CA607E9DF7}"/>
              </a:ext>
            </a:extLst>
          </p:cNvPr>
          <p:cNvCxnSpPr>
            <a:cxnSpLocks/>
          </p:cNvCxnSpPr>
          <p:nvPr/>
        </p:nvCxnSpPr>
        <p:spPr>
          <a:xfrm>
            <a:off x="3239911" y="1636889"/>
            <a:ext cx="39511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0E2564-BCF8-47BD-81E7-2C770642E6AA}"/>
              </a:ext>
            </a:extLst>
          </p:cNvPr>
          <p:cNvSpPr txBox="1"/>
          <p:nvPr/>
        </p:nvSpPr>
        <p:spPr>
          <a:xfrm>
            <a:off x="8195733" y="2063293"/>
            <a:ext cx="253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want to be a product developer.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9A98E-9351-440E-A2C1-6D1D1128D219}"/>
              </a:ext>
            </a:extLst>
          </p:cNvPr>
          <p:cNvSpPr txBox="1"/>
          <p:nvPr/>
        </p:nvSpPr>
        <p:spPr>
          <a:xfrm>
            <a:off x="7972234" y="3889603"/>
            <a:ext cx="318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I’m rusty on stats and I want to learn how to analyze data.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B9445-9787-466A-92E7-9142192334C9}"/>
              </a:ext>
            </a:extLst>
          </p:cNvPr>
          <p:cNvSpPr txBox="1"/>
          <p:nvPr/>
        </p:nvSpPr>
        <p:spPr>
          <a:xfrm>
            <a:off x="8020817" y="5345790"/>
            <a:ext cx="318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I’m comfortable with stats and want to take over the world.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B238DC-4748-48CE-B8C9-EDA2A096009B}"/>
              </a:ext>
            </a:extLst>
          </p:cNvPr>
          <p:cNvCxnSpPr>
            <a:cxnSpLocks/>
          </p:cNvCxnSpPr>
          <p:nvPr/>
        </p:nvCxnSpPr>
        <p:spPr>
          <a:xfrm>
            <a:off x="3431709" y="4027055"/>
            <a:ext cx="4327975" cy="888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ECE27-F46F-41CC-9D18-1421FAE13D6E}"/>
              </a:ext>
            </a:extLst>
          </p:cNvPr>
          <p:cNvCxnSpPr>
            <a:cxnSpLocks/>
          </p:cNvCxnSpPr>
          <p:nvPr/>
        </p:nvCxnSpPr>
        <p:spPr>
          <a:xfrm flipV="1">
            <a:off x="3360434" y="3889603"/>
            <a:ext cx="4351930" cy="11349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11FAC1-13E2-417B-8179-46E7FC7471A5}"/>
              </a:ext>
            </a:extLst>
          </p:cNvPr>
          <p:cNvCxnSpPr>
            <a:cxnSpLocks/>
          </p:cNvCxnSpPr>
          <p:nvPr/>
        </p:nvCxnSpPr>
        <p:spPr>
          <a:xfrm>
            <a:off x="3460783" y="5324752"/>
            <a:ext cx="4377587" cy="210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Image result for sqlalchemy">
            <a:extLst>
              <a:ext uri="{FF2B5EF4-FFF2-40B4-BE49-F238E27FC236}">
                <a16:creationId xmlns:a16="http://schemas.microsoft.com/office/drawing/2014/main" id="{D9A3CF4A-4372-4AC8-BCE1-37DE4CFB5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533" y="516974"/>
            <a:ext cx="1399598" cy="2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8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N Gaasedelen</dc:creator>
  <cp:lastModifiedBy>Erik N Gaasedelen</cp:lastModifiedBy>
  <cp:revision>5</cp:revision>
  <dcterms:created xsi:type="dcterms:W3CDTF">2018-05-04T15:12:29Z</dcterms:created>
  <dcterms:modified xsi:type="dcterms:W3CDTF">2018-05-05T11:37:56Z</dcterms:modified>
</cp:coreProperties>
</file>