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67551-845F-4EEF-9D1C-AD0094ADB8DA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BEC08-92F5-45E8-AFCA-112FD175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53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BEC08-92F5-45E8-AFCA-112FD1755B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29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Turns out linear regression equation is super powerful, but not for the reason we think.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BEC08-92F5-45E8-AFCA-112FD1755B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0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976B-CD17-4D57-A37B-5391720CB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8A81C-CD40-4994-AAB3-D1B4B104E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DB359-687E-4EC6-BFE1-38350AED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5872-C34E-4679-9B82-6654CBCA3312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44DA2-B038-44CE-87AD-489318472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25B95-8E75-455D-B5E5-154C3378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181A-561B-4C6B-9C07-658DD272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1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17CEE-28FF-4298-94F0-CBB933B1C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4EEB4-3003-4C1F-832D-F7E99555D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28561-872B-4BE9-A9F7-09C9B28A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5872-C34E-4679-9B82-6654CBCA3312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7E6E2-1730-4A45-93C7-DDB81350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660F2-7ACB-4241-A6FB-27414655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181A-561B-4C6B-9C07-658DD272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4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6EA229-8B3D-4311-B63E-0D4E5B6C8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BE0ED-FA90-429F-B58F-25FAF6708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05C4-FC26-413A-A0E4-6509E531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5872-C34E-4679-9B82-6654CBCA3312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E800A-1C92-40F7-ACFA-73480118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94241-F62A-481D-A095-E4069A840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181A-561B-4C6B-9C07-658DD272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2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7AC7-14CE-43F7-87BA-C10545B5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0A811-E65E-4934-A99D-EC085EBD2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F3B8C-6726-4321-A8FF-0749A0C2E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5872-C34E-4679-9B82-6654CBCA3312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748AE-F2F8-453E-9B3E-A78E7A33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3B086-30F1-49BF-85AA-905955CF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181A-561B-4C6B-9C07-658DD272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5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E329-EAAF-4F1F-B99E-8C4F2C2D3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8CF7F-DE37-46CD-97F8-F890ADD56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302BE-648B-4E0C-B4CA-A888761E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5872-C34E-4679-9B82-6654CBCA3312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70E23-8BB0-47E5-A44B-D37AB8F6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B7D11-805C-4FAA-92BC-501FC160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181A-561B-4C6B-9C07-658DD272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8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8367-57E3-43AF-8F70-8970E8A67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61703-9B3F-4B9D-BB55-5B643F074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21469-4F98-4849-BACB-94A9D9187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CBF04-535A-4CDE-A3A2-371EA08A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5872-C34E-4679-9B82-6654CBCA3312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728AA-1E5B-465F-AAAD-8A8224323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B2152-9400-4B0B-B421-65FD97A5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181A-561B-4C6B-9C07-658DD272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85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87465-D0E7-4341-B327-6CD5E8C49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36257-559A-487F-A771-B758F53F0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1EE77-271C-43CA-BC67-9AF2F9CC9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AFFA6C-1E97-4A04-B100-CD6305594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6D8A55-622C-4EF4-AB43-1296123D7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DC6845-98FC-4E20-9344-245E9B80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5872-C34E-4679-9B82-6654CBCA3312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FA86C3-21E0-4E84-A996-BE9B2676C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C18BD0-31C9-48C0-8A1D-D0C13526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181A-561B-4C6B-9C07-658DD272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1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2384A-E9E2-4154-868E-D1BBB163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65667-C5A4-40F5-956D-FD769DDB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5872-C34E-4679-9B82-6654CBCA3312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C7D3B-6FDE-4681-B314-3688F0C0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B0A17-2D5E-41DE-AE70-1291E559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181A-561B-4C6B-9C07-658DD272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9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CBEF92-F6B0-4E39-A7BB-1D2EF0B95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5872-C34E-4679-9B82-6654CBCA3312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DDD9A-1CFC-49F6-979B-F9260BE9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9E5B3-1AF3-4B7F-9C7D-B6F59AD4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181A-561B-4C6B-9C07-658DD272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7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24E56-DFFC-440F-88DD-3883E976E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4B41E-61E5-4A35-981A-9BDD659F4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A53B7-9E67-428C-AB84-DA2CA5F36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FF6DF-FEDE-400A-B0D4-06B7A200F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5872-C34E-4679-9B82-6654CBCA3312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A27DC-D57D-4071-8EA3-1554AA05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C4965-35B7-4AB4-AED7-C684E197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181A-561B-4C6B-9C07-658DD272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8F65-A271-4545-93C9-289444BE6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115FA4-30BC-4978-85E4-7F24C9682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08CD1-415F-45DC-8560-E772C7700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0F4C2-5D33-4E4D-849D-782BDE62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5872-C34E-4679-9B82-6654CBCA3312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F7815-D44C-4315-810A-3165A091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38A8F-E7B8-4E3E-99F2-7BBD7750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C181A-561B-4C6B-9C07-658DD272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6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712E62-EB83-4111-95CF-D5E86BC4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CB083-010A-43AA-A4EE-CAECC49C3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F208B-9DBE-47C7-B48A-28999F417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05872-C34E-4679-9B82-6654CBCA3312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A8F47-4328-4DB8-8A7B-17EE04D3D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FCA9D-E4EF-437F-9958-3A6A1F82B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C181A-561B-4C6B-9C07-658DD272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0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scikit learn">
            <a:extLst>
              <a:ext uri="{FF2B5EF4-FFF2-40B4-BE49-F238E27FC236}">
                <a16:creationId xmlns:a16="http://schemas.microsoft.com/office/drawing/2014/main" id="{2CBD69DD-21A4-413D-8B5A-096E1EE99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1476375"/>
            <a:ext cx="71437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40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1FC442-2DF4-49D3-A63E-D4E2A38A2181}"/>
              </a:ext>
            </a:extLst>
          </p:cNvPr>
          <p:cNvSpPr txBox="1"/>
          <p:nvPr/>
        </p:nvSpPr>
        <p:spPr>
          <a:xfrm>
            <a:off x="4385569" y="2721114"/>
            <a:ext cx="2920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Model(s)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CAD28-C4E0-4600-B8D6-F97D6BCAC33D}"/>
              </a:ext>
            </a:extLst>
          </p:cNvPr>
          <p:cNvSpPr txBox="1"/>
          <p:nvPr/>
        </p:nvSpPr>
        <p:spPr>
          <a:xfrm>
            <a:off x="716871" y="2712236"/>
            <a:ext cx="1498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B00E89-7724-48D5-94B6-521CDF703ADA}"/>
              </a:ext>
            </a:extLst>
          </p:cNvPr>
          <p:cNvSpPr txBox="1"/>
          <p:nvPr/>
        </p:nvSpPr>
        <p:spPr>
          <a:xfrm>
            <a:off x="8918763" y="2727095"/>
            <a:ext cx="1921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Output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7E279E-2C90-4425-A698-225EAB446D92}"/>
              </a:ext>
            </a:extLst>
          </p:cNvPr>
          <p:cNvCxnSpPr>
            <a:cxnSpLocks/>
          </p:cNvCxnSpPr>
          <p:nvPr/>
        </p:nvCxnSpPr>
        <p:spPr>
          <a:xfrm>
            <a:off x="2539014" y="3066179"/>
            <a:ext cx="1846555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B5E07F-284B-4FF7-A1AA-75BAAE2671E3}"/>
              </a:ext>
            </a:extLst>
          </p:cNvPr>
          <p:cNvCxnSpPr>
            <a:cxnSpLocks/>
          </p:cNvCxnSpPr>
          <p:nvPr/>
        </p:nvCxnSpPr>
        <p:spPr>
          <a:xfrm>
            <a:off x="6958614" y="3075057"/>
            <a:ext cx="1846555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gaussian">
            <a:extLst>
              <a:ext uri="{FF2B5EF4-FFF2-40B4-BE49-F238E27FC236}">
                <a16:creationId xmlns:a16="http://schemas.microsoft.com/office/drawing/2014/main" id="{8C3129F9-D236-4179-B930-18BAC7345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368" y="684321"/>
            <a:ext cx="33337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539EBF-9FB4-45B0-B637-1B6610946ED4}"/>
              </a:ext>
            </a:extLst>
          </p:cNvPr>
          <p:cNvSpPr txBox="1"/>
          <p:nvPr/>
        </p:nvSpPr>
        <p:spPr>
          <a:xfrm>
            <a:off x="4321945" y="5191219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Introspection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9A57F2-D991-46FF-8AB4-73B98CE18093}"/>
              </a:ext>
            </a:extLst>
          </p:cNvPr>
          <p:cNvCxnSpPr>
            <a:cxnSpLocks/>
          </p:cNvCxnSpPr>
          <p:nvPr/>
        </p:nvCxnSpPr>
        <p:spPr>
          <a:xfrm flipV="1">
            <a:off x="5771965" y="3577702"/>
            <a:ext cx="0" cy="1464815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Image result for p values">
            <a:extLst>
              <a:ext uri="{FF2B5EF4-FFF2-40B4-BE49-F238E27FC236}">
                <a16:creationId xmlns:a16="http://schemas.microsoft.com/office/drawing/2014/main" id="{531B7E29-1188-455C-9F9F-CEEC3B17C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945" y="4101486"/>
            <a:ext cx="1876920" cy="264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confidence interval">
            <a:extLst>
              <a:ext uri="{FF2B5EF4-FFF2-40B4-BE49-F238E27FC236}">
                <a16:creationId xmlns:a16="http://schemas.microsoft.com/office/drawing/2014/main" id="{D9933BD5-AC6C-472D-B46A-1B830A32C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15" y="4914543"/>
            <a:ext cx="3143019" cy="13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segmentation image">
            <a:extLst>
              <a:ext uri="{FF2B5EF4-FFF2-40B4-BE49-F238E27FC236}">
                <a16:creationId xmlns:a16="http://schemas.microsoft.com/office/drawing/2014/main" id="{DF4C39A7-338F-48DC-9FAE-87183D68FC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" t="7252" r="50641" b="7335"/>
          <a:stretch/>
        </p:blipFill>
        <p:spPr bwMode="auto">
          <a:xfrm>
            <a:off x="385404" y="1202387"/>
            <a:ext cx="2059620" cy="156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Image result for segmentation image">
            <a:extLst>
              <a:ext uri="{FF2B5EF4-FFF2-40B4-BE49-F238E27FC236}">
                <a16:creationId xmlns:a16="http://schemas.microsoft.com/office/drawing/2014/main" id="{E9A889F2-9777-40A8-89C0-B62D651117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6" t="7223" r="1249" b="7363"/>
          <a:stretch/>
        </p:blipFill>
        <p:spPr bwMode="auto">
          <a:xfrm>
            <a:off x="8893946" y="1224134"/>
            <a:ext cx="1970841" cy="152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51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1FC442-2DF4-49D3-A63E-D4E2A38A2181}"/>
              </a:ext>
            </a:extLst>
          </p:cNvPr>
          <p:cNvSpPr txBox="1"/>
          <p:nvPr/>
        </p:nvSpPr>
        <p:spPr>
          <a:xfrm>
            <a:off x="4385569" y="2721114"/>
            <a:ext cx="2920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Model(s)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CAD28-C4E0-4600-B8D6-F97D6BCAC33D}"/>
              </a:ext>
            </a:extLst>
          </p:cNvPr>
          <p:cNvSpPr txBox="1"/>
          <p:nvPr/>
        </p:nvSpPr>
        <p:spPr>
          <a:xfrm>
            <a:off x="716871" y="2712236"/>
            <a:ext cx="1498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B00E89-7724-48D5-94B6-521CDF703ADA}"/>
              </a:ext>
            </a:extLst>
          </p:cNvPr>
          <p:cNvSpPr txBox="1"/>
          <p:nvPr/>
        </p:nvSpPr>
        <p:spPr>
          <a:xfrm>
            <a:off x="8918763" y="2727095"/>
            <a:ext cx="1921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Output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7E279E-2C90-4425-A698-225EAB446D92}"/>
              </a:ext>
            </a:extLst>
          </p:cNvPr>
          <p:cNvCxnSpPr>
            <a:cxnSpLocks/>
          </p:cNvCxnSpPr>
          <p:nvPr/>
        </p:nvCxnSpPr>
        <p:spPr>
          <a:xfrm>
            <a:off x="2539014" y="3066179"/>
            <a:ext cx="1846555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B5E07F-284B-4FF7-A1AA-75BAAE2671E3}"/>
              </a:ext>
            </a:extLst>
          </p:cNvPr>
          <p:cNvCxnSpPr>
            <a:cxnSpLocks/>
          </p:cNvCxnSpPr>
          <p:nvPr/>
        </p:nvCxnSpPr>
        <p:spPr>
          <a:xfrm>
            <a:off x="6958614" y="3075057"/>
            <a:ext cx="1846555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539EBF-9FB4-45B0-B637-1B6610946ED4}"/>
              </a:ext>
            </a:extLst>
          </p:cNvPr>
          <p:cNvSpPr txBox="1"/>
          <p:nvPr/>
        </p:nvSpPr>
        <p:spPr>
          <a:xfrm>
            <a:off x="4321945" y="5191219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Introspection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9A57F2-D991-46FF-8AB4-73B98CE18093}"/>
              </a:ext>
            </a:extLst>
          </p:cNvPr>
          <p:cNvCxnSpPr>
            <a:cxnSpLocks/>
          </p:cNvCxnSpPr>
          <p:nvPr/>
        </p:nvCxnSpPr>
        <p:spPr>
          <a:xfrm flipV="1">
            <a:off x="5771965" y="3577702"/>
            <a:ext cx="0" cy="1464815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mage result for linear regression">
            <a:extLst>
              <a:ext uri="{FF2B5EF4-FFF2-40B4-BE49-F238E27FC236}">
                <a16:creationId xmlns:a16="http://schemas.microsoft.com/office/drawing/2014/main" id="{2D466EC9-1E1E-409A-8D63-1F2CDD039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071" y="567753"/>
            <a:ext cx="3289788" cy="217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y = mx + b">
            <a:extLst>
              <a:ext uri="{FF2B5EF4-FFF2-40B4-BE49-F238E27FC236}">
                <a16:creationId xmlns:a16="http://schemas.microsoft.com/office/drawing/2014/main" id="{137C6AED-B0FB-4647-80FC-4A65E6F9C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654" y="324338"/>
            <a:ext cx="1622762" cy="4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r squared">
            <a:extLst>
              <a:ext uri="{FF2B5EF4-FFF2-40B4-BE49-F238E27FC236}">
                <a16:creationId xmlns:a16="http://schemas.microsoft.com/office/drawing/2014/main" id="{D9E03CD9-E172-4BD0-9AB7-23A36501C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945" y="5024762"/>
            <a:ext cx="3329125" cy="135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81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3AE9-9EAC-41FB-90B4-435E30991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is boring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B131C-FDB4-40DD-AF7A-857615673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0860" cy="4351338"/>
          </a:xfrm>
        </p:spPr>
        <p:txBody>
          <a:bodyPr/>
          <a:lstStyle/>
          <a:p>
            <a:r>
              <a:rPr lang="en-US" dirty="0"/>
              <a:t>Only should work with problems that are linear. (Obviously)</a:t>
            </a:r>
          </a:p>
          <a:p>
            <a:r>
              <a:rPr lang="en-US" dirty="0"/>
              <a:t>Are linear things really that common?</a:t>
            </a:r>
          </a:p>
          <a:p>
            <a:pPr lvl="1"/>
            <a:r>
              <a:rPr lang="en-US" dirty="0"/>
              <a:t>Or do we just notice them because it is difficult to explain anything else?</a:t>
            </a:r>
          </a:p>
          <a:p>
            <a:r>
              <a:rPr lang="en-US" dirty="0"/>
              <a:t>We can pretend its more fun and go forward.</a:t>
            </a:r>
          </a:p>
        </p:txBody>
      </p:sp>
      <p:pic>
        <p:nvPicPr>
          <p:cNvPr id="4098" name="Picture 2" descr="Image result for linear regression">
            <a:extLst>
              <a:ext uri="{FF2B5EF4-FFF2-40B4-BE49-F238E27FC236}">
                <a16:creationId xmlns:a16="http://schemas.microsoft.com/office/drawing/2014/main" id="{500BA95F-EE6C-4A7B-8F79-FA31CE38A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156" y="1825625"/>
            <a:ext cx="4754113" cy="35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650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6431-6AD0-4232-9468-AF0C26D1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</a:t>
            </a:r>
            <a:r>
              <a:rPr lang="en-US" dirty="0" err="1"/>
              <a:t>scikit</a:t>
            </a:r>
            <a:r>
              <a:rPr lang="en-US" dirty="0"/>
              <a:t> learn </a:t>
            </a:r>
            <a:r>
              <a:rPr lang="en-US" dirty="0" err="1"/>
              <a:t>LinearRegression</a:t>
            </a:r>
            <a:r>
              <a:rPr lang="en-US" dirty="0"/>
              <a:t> Object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5E274-14E1-4AF6-8A28-723134790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62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90</Words>
  <Application>Microsoft Office PowerPoint</Application>
  <PresentationFormat>Widescreen</PresentationFormat>
  <Paragraphs>17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Linear Regression is boring</vt:lpstr>
      <vt:lpstr>How does the scikit learn LinearRegression Object work?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N Gaasedelen</dc:creator>
  <cp:lastModifiedBy>Erik N Gaasedelen</cp:lastModifiedBy>
  <cp:revision>6</cp:revision>
  <dcterms:created xsi:type="dcterms:W3CDTF">2018-05-09T17:23:10Z</dcterms:created>
  <dcterms:modified xsi:type="dcterms:W3CDTF">2018-05-09T22:03:17Z</dcterms:modified>
</cp:coreProperties>
</file>