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00AF-7AB9-49CB-8074-505379D6F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A15CC-D902-48D2-B913-C64587C5D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6A536-21C1-4129-905B-B48740EA4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7F70-A505-4C62-BE76-F486B528926D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5828B-A5C3-4EC4-AAE2-ACEE244F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266B0-85D2-4D96-8487-22B8213D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6C92-19E6-459F-8E44-82C1F7CF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65BA-A155-4A07-A405-054D90A7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68F25-8224-4C75-9276-BA59BCF36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71B91-9754-4731-B21E-1707651D9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7F70-A505-4C62-BE76-F486B528926D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77813-0A42-4081-9ED5-080D233F9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35A37-86FE-45ED-B27D-BD2D7707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6C92-19E6-459F-8E44-82C1F7CF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511795-3837-400C-9CB9-32A987DB2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23293-0A4B-427A-B9EE-04A1252A3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A3EEF-31A6-48A5-8F18-3DD2BEAE1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7F70-A505-4C62-BE76-F486B528926D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C69E0-215C-43E0-B61D-705B4BDF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CF4E5-3D11-4C83-8BC7-F17AF5B7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6C92-19E6-459F-8E44-82C1F7CF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5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1CC7-645A-4A8F-B208-0E87134C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074CE-AF4B-44B8-8585-BB9D1EA68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1C125-DF67-4C06-9BAE-A2E3AB495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7F70-A505-4C62-BE76-F486B528926D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CDE72-720F-4CEC-A01D-F06995E1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156BB-BA23-43DD-BB73-74723CAD3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6C92-19E6-459F-8E44-82C1F7CF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2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1000E-2F8F-4E6D-B408-07BF4B5FE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F9BA0-2A15-4FE0-927E-1FCDE02DC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F7AF5-9D1A-4993-991F-C11679E8F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7F70-A505-4C62-BE76-F486B528926D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95E4B-2800-489B-B54C-A6FC2B2A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5C1D8-D7CC-47AD-A1C6-4F450ACD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6C92-19E6-459F-8E44-82C1F7CF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7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989C-6093-4EC0-A298-492E19486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B0495-4D50-4872-B47B-CCF1AF1AB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70CF7-9909-4182-ADE9-BF7AF5044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69F60-ED4A-42DD-85DD-9E593465D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7F70-A505-4C62-BE76-F486B528926D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D86CB-4BBC-4A06-9C77-A96F21AD3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39E9F-A91B-4524-94E1-3874BAB1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6C92-19E6-459F-8E44-82C1F7CF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7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D1FEE-2652-4B75-ADCD-615D45522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75060-0CD8-465F-8602-66A77BFE0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4CDC2-263E-454E-B43E-B6322517A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EBEA80-533F-4295-82CB-7C32042E9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D4CBB7-E679-4846-872D-B3396A874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FE1AE8-57D6-4249-8C04-CE948ECB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7F70-A505-4C62-BE76-F486B528926D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61D7C-F57E-427A-96A8-47D17BB5C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2D3B8F-AEEE-4400-A3C1-BB51007F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6C92-19E6-459F-8E44-82C1F7CF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0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B909-B4DE-47BE-88C3-321A084E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C4BB37-37DB-4CC8-A8E3-08B726D1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7F70-A505-4C62-BE76-F486B528926D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864E25-920E-4B27-891F-2FA47773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7D117-99EE-48D5-953F-C145815D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6C92-19E6-459F-8E44-82C1F7CF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6F17D3-0565-487C-AC42-895105DC1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7F70-A505-4C62-BE76-F486B528926D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0CE4BA-9AA1-4BBA-9DC1-9F412EFD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DA22D-1CE3-4C1D-BCE9-57D538F7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6C92-19E6-459F-8E44-82C1F7CF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9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58BA9-4FB1-4C12-BC6C-E15C964D0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FE8C-79AF-47C8-83DF-010ED2E91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F5C4B-DE28-4FF2-A65D-C13E37D24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F468B-0E4C-4DC2-8349-131B8FD7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7F70-A505-4C62-BE76-F486B528926D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7847B-F980-43E3-94C0-5DCBE7B8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B4268-3906-4D0B-A755-62941616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6C92-19E6-459F-8E44-82C1F7CF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5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69CFA-1198-4C4C-83B7-E22450C82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66FB05-8D8D-4D22-AC36-0EAB8DE50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4BD95-4909-4E28-99EA-868DD7F62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FB86B-3C53-4D91-8455-2EFF9DA6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7F70-A505-4C62-BE76-F486B528926D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72165-FE9A-4E06-848E-58E283BE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9FBAE-FDEC-47C9-AFA8-6E0379653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26C92-19E6-459F-8E44-82C1F7CF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0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626B7-D8D0-4EE9-9000-5FA79650F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5BEDA-8200-44BF-B925-E448283D5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1E804-DA0D-4626-909C-09609D6E9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97F70-A505-4C62-BE76-F486B528926D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A2A97-B072-4A56-B0F6-6E5B156E9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15DD1-C6DB-4FCD-81F2-CEF283B27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26C92-19E6-459F-8E44-82C1F7CF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3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9C2E-9A0E-4525-9F1A-D0596155F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1: Simple Datatypes and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E5907-4E6C-4FB8-B6CD-4021D64999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8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76F0-12F5-4F1E-8801-DA8D0A16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Mutability vs. 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CEA41-7B06-4C09-B044-AABEBFDD3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3105" cy="4351338"/>
          </a:xfrm>
        </p:spPr>
        <p:txBody>
          <a:bodyPr/>
          <a:lstStyle/>
          <a:p>
            <a:r>
              <a:rPr lang="en-US" dirty="0"/>
              <a:t>Just describes whether or not an object simply returns a new object or changes its internal state.</a:t>
            </a:r>
          </a:p>
          <a:p>
            <a:r>
              <a:rPr lang="en-US" dirty="0"/>
              <a:t>Objects are allowed to return new objects and change themselves at </a:t>
            </a:r>
            <a:r>
              <a:rPr lang="en-US"/>
              <a:t>the same time as well.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7375EC-DF3F-47BC-BCDF-B89798654915}"/>
              </a:ext>
            </a:extLst>
          </p:cNvPr>
          <p:cNvSpPr/>
          <p:nvPr/>
        </p:nvSpPr>
        <p:spPr>
          <a:xfrm>
            <a:off x="8156586" y="2920609"/>
            <a:ext cx="1679329" cy="15924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4BD25F-13B9-4F9C-A01B-B26090E14C69}"/>
              </a:ext>
            </a:extLst>
          </p:cNvPr>
          <p:cNvSpPr txBox="1"/>
          <p:nvPr/>
        </p:nvSpPr>
        <p:spPr>
          <a:xfrm>
            <a:off x="8099605" y="3502242"/>
            <a:ext cx="179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Object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C61ACB-511B-4AA2-8CD2-914A2C163523}"/>
              </a:ext>
            </a:extLst>
          </p:cNvPr>
          <p:cNvCxnSpPr/>
          <p:nvPr/>
        </p:nvCxnSpPr>
        <p:spPr>
          <a:xfrm>
            <a:off x="8991569" y="4598565"/>
            <a:ext cx="0" cy="6747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F41ED1-B6F8-4E74-833F-77BDD02971AB}"/>
              </a:ext>
            </a:extLst>
          </p:cNvPr>
          <p:cNvSpPr txBox="1"/>
          <p:nvPr/>
        </p:nvSpPr>
        <p:spPr>
          <a:xfrm>
            <a:off x="8201788" y="5264273"/>
            <a:ext cx="1579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new object.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6E33EF31-845A-4508-BFA1-2C2EAA9E9ADF}"/>
              </a:ext>
            </a:extLst>
          </p:cNvPr>
          <p:cNvCxnSpPr>
            <a:cxnSpLocks/>
          </p:cNvCxnSpPr>
          <p:nvPr/>
        </p:nvCxnSpPr>
        <p:spPr>
          <a:xfrm rot="10800000">
            <a:off x="9577104" y="3088229"/>
            <a:ext cx="315791" cy="309451"/>
          </a:xfrm>
          <a:prstGeom prst="curvedConnector3">
            <a:avLst>
              <a:gd name="adj1" fmla="val -32524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624C23-C7C2-411D-8550-D2834E05B246}"/>
              </a:ext>
            </a:extLst>
          </p:cNvPr>
          <p:cNvSpPr txBox="1"/>
          <p:nvPr/>
        </p:nvSpPr>
        <p:spPr>
          <a:xfrm>
            <a:off x="9952677" y="2600303"/>
            <a:ext cx="14458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State</a:t>
            </a:r>
          </a:p>
        </p:txBody>
      </p:sp>
    </p:spTree>
    <p:extLst>
      <p:ext uri="{BB962C8B-B14F-4D97-AF65-F5344CB8AC3E}">
        <p14:creationId xmlns:p14="http://schemas.microsoft.com/office/powerpoint/2010/main" val="105482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3FEE-7F5A-40E1-8D2E-EDA2B021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Integers (Immutable)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F0BF89B-4FB1-46B3-A422-A3C75813D68B}"/>
              </a:ext>
            </a:extLst>
          </p:cNvPr>
          <p:cNvSpPr/>
          <p:nvPr/>
        </p:nvSpPr>
        <p:spPr>
          <a:xfrm>
            <a:off x="4694295" y="2478035"/>
            <a:ext cx="1679329" cy="15924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CE6F8-E933-4EA1-A69C-3C71BD75C798}"/>
              </a:ext>
            </a:extLst>
          </p:cNvPr>
          <p:cNvSpPr txBox="1"/>
          <p:nvPr/>
        </p:nvSpPr>
        <p:spPr>
          <a:xfrm>
            <a:off x="4637314" y="3059668"/>
            <a:ext cx="179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Integer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1E66788-01CB-4373-A432-7E1C1E980473}"/>
              </a:ext>
            </a:extLst>
          </p:cNvPr>
          <p:cNvCxnSpPr/>
          <p:nvPr/>
        </p:nvCxnSpPr>
        <p:spPr>
          <a:xfrm>
            <a:off x="5529278" y="4155991"/>
            <a:ext cx="0" cy="6747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D98A4FA-2E16-49C1-85E7-C9A843FF3EE3}"/>
              </a:ext>
            </a:extLst>
          </p:cNvPr>
          <p:cNvSpPr txBox="1"/>
          <p:nvPr/>
        </p:nvSpPr>
        <p:spPr>
          <a:xfrm>
            <a:off x="4739497" y="4821699"/>
            <a:ext cx="157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number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51FE4399-5AA5-4C55-81BD-88BBBB403433}"/>
              </a:ext>
            </a:extLst>
          </p:cNvPr>
          <p:cNvCxnSpPr>
            <a:cxnSpLocks/>
          </p:cNvCxnSpPr>
          <p:nvPr/>
        </p:nvCxnSpPr>
        <p:spPr>
          <a:xfrm rot="10800000">
            <a:off x="6114813" y="2645655"/>
            <a:ext cx="315791" cy="309451"/>
          </a:xfrm>
          <a:prstGeom prst="curvedConnector3">
            <a:avLst>
              <a:gd name="adj1" fmla="val -32524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89647B-CE0C-40C6-AF27-FF45309B5BC9}"/>
              </a:ext>
            </a:extLst>
          </p:cNvPr>
          <p:cNvSpPr txBox="1"/>
          <p:nvPr/>
        </p:nvSpPr>
        <p:spPr>
          <a:xfrm>
            <a:off x="6430604" y="2170173"/>
            <a:ext cx="194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Identity Function</a:t>
            </a:r>
          </a:p>
        </p:txBody>
      </p:sp>
    </p:spTree>
    <p:extLst>
      <p:ext uri="{BB962C8B-B14F-4D97-AF65-F5344CB8AC3E}">
        <p14:creationId xmlns:p14="http://schemas.microsoft.com/office/powerpoint/2010/main" val="362823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3FEE-7F5A-40E1-8D2E-EDA2B021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(Immutable)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F0BF89B-4FB1-46B3-A422-A3C75813D68B}"/>
              </a:ext>
            </a:extLst>
          </p:cNvPr>
          <p:cNvSpPr/>
          <p:nvPr/>
        </p:nvSpPr>
        <p:spPr>
          <a:xfrm>
            <a:off x="4694295" y="2478035"/>
            <a:ext cx="1679329" cy="15924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CE6F8-E933-4EA1-A69C-3C71BD75C798}"/>
              </a:ext>
            </a:extLst>
          </p:cNvPr>
          <p:cNvSpPr txBox="1"/>
          <p:nvPr/>
        </p:nvSpPr>
        <p:spPr>
          <a:xfrm>
            <a:off x="4637314" y="3059668"/>
            <a:ext cx="179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1E66788-01CB-4373-A432-7E1C1E980473}"/>
              </a:ext>
            </a:extLst>
          </p:cNvPr>
          <p:cNvCxnSpPr/>
          <p:nvPr/>
        </p:nvCxnSpPr>
        <p:spPr>
          <a:xfrm>
            <a:off x="5529278" y="4155991"/>
            <a:ext cx="0" cy="6747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D98A4FA-2E16-49C1-85E7-C9A843FF3EE3}"/>
              </a:ext>
            </a:extLst>
          </p:cNvPr>
          <p:cNvSpPr txBox="1"/>
          <p:nvPr/>
        </p:nvSpPr>
        <p:spPr>
          <a:xfrm>
            <a:off x="4739497" y="4821699"/>
            <a:ext cx="157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String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51FE4399-5AA5-4C55-81BD-88BBBB403433}"/>
              </a:ext>
            </a:extLst>
          </p:cNvPr>
          <p:cNvCxnSpPr>
            <a:cxnSpLocks/>
          </p:cNvCxnSpPr>
          <p:nvPr/>
        </p:nvCxnSpPr>
        <p:spPr>
          <a:xfrm rot="10800000">
            <a:off x="6114813" y="2645655"/>
            <a:ext cx="315791" cy="309451"/>
          </a:xfrm>
          <a:prstGeom prst="curvedConnector3">
            <a:avLst>
              <a:gd name="adj1" fmla="val -32524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89647B-CE0C-40C6-AF27-FF45309B5BC9}"/>
              </a:ext>
            </a:extLst>
          </p:cNvPr>
          <p:cNvSpPr txBox="1"/>
          <p:nvPr/>
        </p:nvSpPr>
        <p:spPr>
          <a:xfrm>
            <a:off x="6430604" y="2170173"/>
            <a:ext cx="194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Identity Function</a:t>
            </a:r>
          </a:p>
        </p:txBody>
      </p:sp>
    </p:spTree>
    <p:extLst>
      <p:ext uri="{BB962C8B-B14F-4D97-AF65-F5344CB8AC3E}">
        <p14:creationId xmlns:p14="http://schemas.microsoft.com/office/powerpoint/2010/main" val="169220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3FEE-7F5A-40E1-8D2E-EDA2B021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(Mutable)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F0BF89B-4FB1-46B3-A422-A3C75813D68B}"/>
              </a:ext>
            </a:extLst>
          </p:cNvPr>
          <p:cNvSpPr/>
          <p:nvPr/>
        </p:nvSpPr>
        <p:spPr>
          <a:xfrm>
            <a:off x="4694295" y="2478035"/>
            <a:ext cx="1679329" cy="15924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CE6F8-E933-4EA1-A69C-3C71BD75C798}"/>
              </a:ext>
            </a:extLst>
          </p:cNvPr>
          <p:cNvSpPr txBox="1"/>
          <p:nvPr/>
        </p:nvSpPr>
        <p:spPr>
          <a:xfrm>
            <a:off x="4637314" y="3059668"/>
            <a:ext cx="179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1E66788-01CB-4373-A432-7E1C1E980473}"/>
              </a:ext>
            </a:extLst>
          </p:cNvPr>
          <p:cNvCxnSpPr/>
          <p:nvPr/>
        </p:nvCxnSpPr>
        <p:spPr>
          <a:xfrm>
            <a:off x="5529278" y="4155991"/>
            <a:ext cx="0" cy="6747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D98A4FA-2E16-49C1-85E7-C9A843FF3EE3}"/>
              </a:ext>
            </a:extLst>
          </p:cNvPr>
          <p:cNvSpPr txBox="1"/>
          <p:nvPr/>
        </p:nvSpPr>
        <p:spPr>
          <a:xfrm>
            <a:off x="4739497" y="4821699"/>
            <a:ext cx="157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None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51FE4399-5AA5-4C55-81BD-88BBBB403433}"/>
              </a:ext>
            </a:extLst>
          </p:cNvPr>
          <p:cNvCxnSpPr>
            <a:cxnSpLocks/>
          </p:cNvCxnSpPr>
          <p:nvPr/>
        </p:nvCxnSpPr>
        <p:spPr>
          <a:xfrm rot="10800000">
            <a:off x="6114813" y="2645655"/>
            <a:ext cx="315791" cy="309451"/>
          </a:xfrm>
          <a:prstGeom prst="curvedConnector3">
            <a:avLst>
              <a:gd name="adj1" fmla="val -32524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89647B-CE0C-40C6-AF27-FF45309B5BC9}"/>
              </a:ext>
            </a:extLst>
          </p:cNvPr>
          <p:cNvSpPr txBox="1"/>
          <p:nvPr/>
        </p:nvSpPr>
        <p:spPr>
          <a:xfrm>
            <a:off x="6373624" y="2167007"/>
            <a:ext cx="2065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element to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8ADFF4-9440-47CE-BE2F-56317DD14970}"/>
              </a:ext>
            </a:extLst>
          </p:cNvPr>
          <p:cNvSpPr txBox="1"/>
          <p:nvPr/>
        </p:nvSpPr>
        <p:spPr>
          <a:xfrm>
            <a:off x="6487585" y="2904930"/>
            <a:ext cx="157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.append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726AED-7F38-4DEC-8A47-8DD0391C3548}"/>
              </a:ext>
            </a:extLst>
          </p:cNvPr>
          <p:cNvSpPr txBox="1"/>
          <p:nvPr/>
        </p:nvSpPr>
        <p:spPr>
          <a:xfrm>
            <a:off x="5325032" y="4243244"/>
            <a:ext cx="157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.append</a:t>
            </a:r>
          </a:p>
        </p:txBody>
      </p:sp>
    </p:spTree>
    <p:extLst>
      <p:ext uri="{BB962C8B-B14F-4D97-AF65-F5344CB8AC3E}">
        <p14:creationId xmlns:p14="http://schemas.microsoft.com/office/powerpoint/2010/main" val="407793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35A74-3AE9-46F8-9841-16FD74D30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474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Let’s find out </a:t>
            </a:r>
            <a:r>
              <a:rPr lang="en-US"/>
              <a:t>what methods </a:t>
            </a:r>
            <a:r>
              <a:rPr lang="en-US" dirty="0"/>
              <a:t>belong to an object!</a:t>
            </a:r>
          </a:p>
        </p:txBody>
      </p:sp>
    </p:spTree>
    <p:extLst>
      <p:ext uri="{BB962C8B-B14F-4D97-AF65-F5344CB8AC3E}">
        <p14:creationId xmlns:p14="http://schemas.microsoft.com/office/powerpoint/2010/main" val="350790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95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Lesson 1: Simple Datatypes and Objects</vt:lpstr>
      <vt:lpstr>Mutability vs. Immutability</vt:lpstr>
      <vt:lpstr>Integers (Immutable)</vt:lpstr>
      <vt:lpstr>Strings (Immutable)</vt:lpstr>
      <vt:lpstr>List (Mutable)</vt:lpstr>
      <vt:lpstr>Let’s find out what methods belong to an object!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1: Simple Datatypes and Objects</dc:title>
  <dc:creator>Erik N Gaasedelen</dc:creator>
  <cp:lastModifiedBy>Erik N Gaasedelen</cp:lastModifiedBy>
  <cp:revision>4</cp:revision>
  <dcterms:created xsi:type="dcterms:W3CDTF">2018-04-13T04:09:46Z</dcterms:created>
  <dcterms:modified xsi:type="dcterms:W3CDTF">2018-04-13T05:24:27Z</dcterms:modified>
</cp:coreProperties>
</file>