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220" d="100"/>
          <a:sy n="220" d="100"/>
        </p:scale>
        <p:origin x="272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tif"/><Relationship Id="rId7" Type="http://schemas.openxmlformats.org/officeDocument/2006/relationships/hyperlink" Target="https://readr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drive.tidyverse.org" TargetMode="External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ooglesheets4.tidyverse.org/" TargetMode="External"/><Relationship Id="rId5" Type="http://schemas.openxmlformats.org/officeDocument/2006/relationships/hyperlink" Target="https://readxl.tidyverse.org/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dirty="0"/>
              <a:t>Data Import</a:t>
            </a:r>
            <a:r>
              <a:rPr lang="en-US" dirty="0"/>
              <a:t> with the </a:t>
            </a:r>
            <a:r>
              <a:rPr lang="en-US" dirty="0" err="1"/>
              <a:t>tidyverse</a:t>
            </a:r>
            <a:r>
              <a:rPr dirty="0"/>
              <a:t> 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4"/>
              </a:rPr>
              <a:t>CC BY SA</a:t>
            </a:r>
            <a:r>
              <a:t>  RStudio  •  </a:t>
            </a:r>
            <a:r>
              <a:rPr>
                <a:hlinkClick r:id="rId5"/>
              </a:rPr>
              <a:t>info@rstudio.com</a:t>
            </a:r>
            <a:r>
              <a:t>  •  844-448-1212  •  </a:t>
            </a:r>
            <a:r>
              <a:rPr>
                <a:hlinkClick r:id="rId6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readr.tidyverse.org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readr  2.0.0  •  readxl  1.3.1  •  googlesheets4  1.0.0  •  Updated:  2021-08</a:t>
            </a:r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Try one of the following </a:t>
            </a:r>
            <a:br/>
            <a:r>
              <a:t>packages to import other types of files: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SPSS, Stata, and SAS files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DBI </a:t>
            </a:r>
            <a:r>
              <a:t>- databases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t> - json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httr </a:t>
            </a:r>
            <a:r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readr::read_lines()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text data</a:t>
            </a:r>
          </a:p>
        </p:txBody>
      </p:sp>
      <p:sp>
        <p:nvSpPr>
          <p:cNvPr id="185" name="OTHER TYPES OF DATA"/>
          <p:cNvSpPr txBox="1"/>
          <p:nvPr/>
        </p:nvSpPr>
        <p:spPr>
          <a:xfrm>
            <a:off x="10497707" y="1769152"/>
            <a:ext cx="151109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40093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43657"/>
            <a:ext cx="42649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 with readr</a:t>
            </a:r>
          </a:p>
        </p:txBody>
      </p:sp>
      <p:sp>
        <p:nvSpPr>
          <p:cNvPr id="188" name="spec(x)…"/>
          <p:cNvSpPr txBox="1"/>
          <p:nvPr/>
        </p:nvSpPr>
        <p:spPr>
          <a:xfrm>
            <a:off x="7238519" y="5668165"/>
            <a:ext cx="2883921" cy="9600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age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earn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627658" y="6460695"/>
            <a:ext cx="1714899" cy="47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dirty="0"/>
              <a:t>earn is a double (numeric)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9227381" y="6332901"/>
            <a:ext cx="855664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dirty="0"/>
              <a:t>sex is a 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 </a:t>
            </a:r>
            <a:r>
              <a:rPr dirty="0"/>
              <a:t>character</a:t>
            </a:r>
          </a:p>
        </p:txBody>
      </p:sp>
      <p:sp>
        <p:nvSpPr>
          <p:cNvPr id="191" name="age is an integer"/>
          <p:cNvSpPr/>
          <p:nvPr/>
        </p:nvSpPr>
        <p:spPr>
          <a:xfrm>
            <a:off x="9302390" y="5910813"/>
            <a:ext cx="780655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dirty="0"/>
              <a:t>age is an </a:t>
            </a:r>
            <a:br>
              <a:rPr lang="en-US" dirty="0"/>
            </a:br>
            <a:r>
              <a:rPr lang="en-US" dirty="0"/>
              <a:t>  </a:t>
            </a:r>
            <a:r>
              <a:rPr dirty="0"/>
              <a:t>integer</a:t>
            </a:r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Hide col spec message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Select columns to import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names, position, or selection helpers.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 = c(age, earn)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To guess a column type, read_ *()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61666"/>
            <a:ext cx="202727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COLUMN ARGUMENTS</a:t>
            </a:r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 By default readr will generate a column spec when a file is read and output a summary.</a:t>
            </a:r>
            <a:r>
              <a:rPr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spec(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Extract the full column specification for the given imported data frame.</a:t>
            </a: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column type has a function and corresponding string abbreviation.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col_logical()</a:t>
            </a:r>
            <a:r>
              <a:t> - "l"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col_integer()</a:t>
            </a:r>
            <a:r>
              <a:t> - "i"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col_double()</a:t>
            </a:r>
            <a:r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col_number() </a:t>
            </a:r>
            <a:r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col_character() </a:t>
            </a:r>
            <a:r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col_factor(</a:t>
            </a:r>
            <a:r>
              <a:t>levels, ordered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col_skip() </a:t>
            </a:r>
            <a:r>
              <a:t>- "-", "_"</a:t>
            </a:r>
          </a:p>
          <a:p>
            <a:pPr marL="148166" indent="-148166">
              <a:spcBef>
                <a:spcPts val="6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col_guess() </a:t>
            </a:r>
            <a:r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77883"/>
            <a:ext cx="18088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READ ARGUMENTS</a:t>
            </a:r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c("x", "y", "z")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 multiple files into a single table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"origin_file"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Read a subset of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t>Read values as missing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 = c("1")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t>Specify decimal marks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read_delim("file2.csv",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locale(decimal_mark = ",")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00566"/>
            <a:ext cx="38439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Read Tabular Data with readr</a:t>
            </a:r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t>file, col_names = TRUE, col_types = NULL, col_select = NULL, id = NULL, locale, n_max = Inf, skip = 0, na = c("", "NA"), guess_max = min(1000, n_max), show_col_types = TRUE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t>See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?read_delim</a:t>
            </a: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delim = "|"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files with any delimiter. If no delimiter is specified, it will automatically guess.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To make file.txt, run: write_file("A|B|C\n1|2|3\n4|5|NA", file = "file.txt")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comma delimited file with period decimal marks.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write_file("A,B,C\n1,2,3\n4,5,NA",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t>read_csv2(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semicolon delimited files with comma decimal marks.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write_file("A;B;C\n1,5;2;3\n4,5;5;NA", file = "file2.csv")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r>
              <a:t>read_tsv(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tab delimited file. Also </a:t>
            </a:r>
            <a:r>
              <a:t>read_table()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t>read_fwf(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"file.tsv", fwf_widths(c(2, 2, NA))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fixed width file.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write_file("A\tB\tC\n1\t2\t3\n4\t5\tNA\n", file = "file.tsv")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197081"/>
            <a:ext cx="27412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Save Data with readr</a:t>
            </a:r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delim = " 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files with any delimiter.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comma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semicolon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tab delimited file.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One of the first steps of a project is to import outside data into R. Data is often stored in </a:t>
            </a:r>
            <a:br>
              <a:rPr dirty="0"/>
            </a:br>
            <a:r>
              <a:rPr dirty="0"/>
              <a:t>tabular formats, like csv files or spreadsheets.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front page of this sheet shows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how to import and save text files into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R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readr</a:t>
            </a:r>
            <a:r>
              <a:rPr dirty="0"/>
              <a:t>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back page shows how to import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spreadsheet data from Excel files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or Google Sheets using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.</a:t>
            </a:r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 default type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list(.default = col_double())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Use column type or string abbreviation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list(x = col_double(), y = "l", z = "_")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Use a single string of abbreviations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"_?ilc"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40093"/>
            <a:ext cx="21644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DEFINE COLUMN SPECIFICATION</a:t>
            </a:r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range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readxl::read_excel()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googlesheets4::read_sheet()</a:t>
            </a:r>
            <a:r>
              <a:t> to read a subset of cells from a sheet.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read_excel(path, range = "Sheet1!B1:D2")</a:t>
            </a:r>
            <a:br/>
            <a:r>
              <a:t>read_sheet(ss,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Also use the range argument with cell specification functions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read_excel()</a:t>
            </a:r>
            <a:r>
              <a:t> to set the column specification.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type, read_ excel() looks at the first 1000 rows of data. Increase with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 </a:t>
            </a:r>
            <a:r>
              <a:t>argument.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/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all columns to same type, e.g. character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col_types = "text")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 col_types = c("text", "guess", "guess",“numeric")</a:t>
            </a:r>
            <a:br/>
            <a:r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6" name="with readxl"/>
          <p:cNvSpPr txBox="1"/>
          <p:nvPr/>
        </p:nvSpPr>
        <p:spPr>
          <a:xfrm>
            <a:off x="310167" y="660197"/>
            <a:ext cx="14811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readxl</a:t>
            </a:r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655505"/>
            <a:ext cx="25730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googlesheets4</a:t>
            </a:r>
          </a:p>
        </p:txBody>
      </p:sp>
      <p:sp>
        <p:nvSpPr>
          <p:cNvPr id="288" name="READ SHEETS"/>
          <p:cNvSpPr txBox="1"/>
          <p:nvPr/>
        </p:nvSpPr>
        <p:spPr>
          <a:xfrm>
            <a:off x="7118699" y="1151579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READ SHEETS</a:t>
            </a:r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0" name="RStudio® is a trademark of RStudio, PBC  •  CC BY SA  RStudio  •  info@rstudio.com  •  844-448-1212  •  rstudio.com  •  readxl.tidyverse.org and googlesheets4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readxl.tidyverse.org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 •  readr  2.0.0  •  readxl  1.3.1  •  googlesheets4  1.0.0  •  Updated:  2021-08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1579"/>
            <a:ext cx="122473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EXCEL FILES</a:t>
            </a:r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225358"/>
            <a:ext cx="27854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Import Spreadsheets</a:t>
            </a:r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87873"/>
            <a:ext cx="221488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OTHER USEFUL EXCEL PACKAGES</a:t>
            </a:r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For functions to write data to Excel files,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openxlsx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writexl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For working with non-tabular Excel data,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tidyxl</a:t>
            </a:r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38978"/>
            <a:ext cx="2195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READXL COLUMN SPECIFICATION</a:t>
            </a:r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read_excel(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.xls or .xlsx file based on the file extension. See front page for more read arguments. Also </a:t>
            </a:r>
            <a:r>
              <a:t>read_xls()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read_xlsx()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t> also offers ways to modify other aspects of Sheets (e.g. freeze rows, set column width, manage (work)sheets). Go to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to read more.</a:t>
            </a:r>
            <a:br/>
            <a:br/>
            <a:r>
              <a:t>For whole-file operations (e.g. renaming, sharing, placing within a folder), see the tidyverse package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t>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googledrive.tidyverse.org</a:t>
            </a:r>
            <a:r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13168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SHEETS</a:t>
            </a:r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</a:t>
            </a:r>
            <a:r>
              <a:t>path,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t> Specify which sheet to read by position or name.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1)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excel_sheets(</a:t>
            </a:r>
            <a:r>
              <a:t>path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Get a vector of sheet names.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 multiple sheets: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Get a vector of sheet names from the file path.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the vector names to be the sheet names.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purrr::map_dfr() to read multiple files into one data frame.</a:t>
            </a:r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87873"/>
            <a:ext cx="37655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CELL SPECIFICATION FOR READXL AND GOOGLESHEETS4</a:t>
            </a:r>
          </a:p>
        </p:txBody>
      </p:sp>
      <p:sp>
        <p:nvSpPr>
          <p:cNvPr id="305" name="Line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04065"/>
            <a:ext cx="99476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WRITE SHEETS</a:t>
            </a:r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38978"/>
            <a:ext cx="283956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GOOGLESHEETS4 COLUMN SPECIFICATION</a:t>
            </a:r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7" y="21459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read_sheet()/range_read()</a:t>
            </a:r>
            <a:r>
              <a:t> to set the column specification.</a:t>
            </a:r>
            <a:br/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 read_sheet()/range_read()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et all columns to same type, e.g.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col_types = "c")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read_sheets(ss, col_types = "_?ilc")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287873"/>
            <a:ext cx="163941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FILE LEVEL OPERATIONS</a:t>
            </a:r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734724" y="7218018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&lt;- "your_file_path.xlsx"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%&gt;% excel_sheets() %&gt;%</a:t>
            </a:r>
            <a:br/>
            <a:r>
              <a:t>    set_names() %&gt;%</a:t>
            </a:r>
            <a:br/>
            <a:r>
              <a:t>    map_dfr(read_excel,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t>for columns that include multiple data types. See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for list-column data.</a:t>
            </a:r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list for columns that include multiple data types.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 </a:t>
            </a:r>
            <a:r>
              <a:t>for list-column data.</a:t>
            </a:r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write_sheet(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ss = NULL, sheet = NULL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Write a data frame into a new or existing Sheet.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gs4_create(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Create a new Sheet with a vector of names, a data frame, or a (named) list of data frames.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sheet_append(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Add rows to the end of a worksheet.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sheet = NULL, range = NULL</a:t>
            </a:r>
            <a:r>
              <a:t>)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a sheet from a URL, a Sheet ID, or a dribble from the googledrive package. See front page for more read arguments. Same as </a:t>
            </a:r>
            <a:r>
              <a:t>range_read()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3164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4696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URLs</a:t>
            </a:r>
            <a:r>
              <a:t> are in the form:</a:t>
            </a:r>
            <a:br/>
            <a:r>
              <a:t>https://docs.google.com/spreadsheets/d/</a:t>
            </a:r>
            <a:br/>
            <a:r>
              <a:t>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SPREADSHEET_ID</a:t>
            </a:r>
            <a:r>
              <a:t>/edit#gid=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SHEET_ID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gs4_get(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spreadsheet meta data.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gs4_find(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data on all spreadsheet files.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sheet_properties(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a tibble of properties for each worksheet. Also </a:t>
            </a:r>
            <a:r>
              <a:t>sheet_names()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4057"/>
            <a:ext cx="126634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SHEETS METADATA</a:t>
            </a:r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81416"/>
              </p:ext>
            </p:extLst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082473072"/>
              </p:ext>
            </p:extLst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2591</Words>
  <Application>Microsoft Macintosh PowerPoint</Application>
  <PresentationFormat>Custom</PresentationFormat>
  <Paragraphs>482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Data Import with the tidyverse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Averi Perny</cp:lastModifiedBy>
  <cp:revision>3</cp:revision>
  <dcterms:modified xsi:type="dcterms:W3CDTF">2021-08-16T19:24:26Z</dcterms:modified>
</cp:coreProperties>
</file>