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63" r:id="rId3"/>
    <p:sldId id="269" r:id="rId4"/>
    <p:sldId id="273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68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#11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E7A7-5EF2-4E14-AC8B-C4303072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3 (0 is now the largest value)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69540-D0F5-4AD0-A7DC-C7FDEDCB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75" y="1933573"/>
            <a:ext cx="3709987" cy="4282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C71CB-AA69-4C72-852C-25F3EE3BC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97" y="1933574"/>
            <a:ext cx="3956382" cy="428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CA21-B4ED-497F-B2D2-71B7C589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5 (Skipping epochs now)</a:t>
            </a:r>
            <a:br>
              <a:rPr lang="en-US" altLang="zh-CN" dirty="0"/>
            </a:br>
            <a:r>
              <a:rPr lang="en-US" altLang="zh-CN" dirty="0"/>
              <a:t>Neuron 0 is now positive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AFC55-9E67-44AF-8AA5-FDE5B713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4" y="2062162"/>
            <a:ext cx="3952875" cy="4328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57D48-7CCE-4369-A794-7E966549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2062162"/>
            <a:ext cx="3790950" cy="437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6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4D16-C6A6-4875-A366-17B1D878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10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5F8E4-DA25-4291-B8D7-BA4605FE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3587"/>
            <a:ext cx="3752850" cy="4233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857BE-3B31-4D91-BAD2-31F39C359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4" y="2033587"/>
            <a:ext cx="3866507" cy="423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6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8E93-AC30-47FC-A07C-14A39BFC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Eventually… (1.65 </a:t>
            </a:r>
            <a:r>
              <a:rPr lang="en-US" altLang="zh-CN" dirty="0" err="1"/>
              <a:t>ms</a:t>
            </a:r>
            <a:r>
              <a:rPr lang="en-US" altLang="zh-CN" dirty="0"/>
              <a:t> according to sim)</a:t>
            </a:r>
            <a:br>
              <a:rPr lang="en-US" altLang="zh-CN" dirty="0"/>
            </a:br>
            <a:r>
              <a:rPr lang="en-US" altLang="zh-CN" dirty="0"/>
              <a:t>Inadvertently, also tested my saturation check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54D4C-9767-4E56-A081-097928244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95550"/>
            <a:ext cx="3081673" cy="354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97CE0-10FB-4BC6-8551-90CC0FD1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495550"/>
            <a:ext cx="3276600" cy="354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FEE0AE-B998-4BB5-BEDA-0E00A7C7F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18" y="2495550"/>
            <a:ext cx="3090964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44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87F3E-5189-4275-B1B1-13902E39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Going forward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013B-943F-4562-A2E0-429C7D62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Will start writing report</a:t>
            </a:r>
          </a:p>
          <a:p>
            <a:endParaRPr lang="en-US" altLang="zh-CN" dirty="0"/>
          </a:p>
          <a:p>
            <a:r>
              <a:rPr lang="en-US" altLang="zh-CN" dirty="0"/>
              <a:t>Now that training is working, want to define an actual loss function that can be used with labels for the MNIST images. I estimate that I will be able to put about 200 images on the FPGA</a:t>
            </a:r>
          </a:p>
          <a:p>
            <a:endParaRPr lang="en-US" altLang="zh-CN" dirty="0"/>
          </a:p>
          <a:p>
            <a:r>
              <a:rPr lang="en-US" altLang="zh-CN" dirty="0"/>
              <a:t>Ideally, the loss function or signed gradients, although sub-optimal for training, will still be able to realize decent training results, this could allow for a demo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104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Thesis hand-in is on Friday, June 28, I fly to the US on Wednesday, July 10.</a:t>
            </a:r>
          </a:p>
          <a:p>
            <a:endParaRPr lang="en-US" dirty="0"/>
          </a:p>
          <a:p>
            <a:r>
              <a:rPr lang="en-US" dirty="0"/>
              <a:t>We have tentatively scheduled the exam for July 8, 2019.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AAB7-E45D-4B61-9669-6BF4C00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Model Update Overview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1F52-D998-4F5A-8299-FF66F933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Implemented and verified backpropagation architecture for all layers</a:t>
            </a:r>
          </a:p>
          <a:p>
            <a:endParaRPr lang="en-US" altLang="zh-CN" dirty="0"/>
          </a:p>
          <a:p>
            <a:r>
              <a:rPr lang="en-US" altLang="zh-CN" dirty="0"/>
              <a:t>Implemented and verified weight update phase</a:t>
            </a:r>
          </a:p>
          <a:p>
            <a:endParaRPr lang="en-US" altLang="zh-CN" dirty="0"/>
          </a:p>
          <a:p>
            <a:r>
              <a:rPr lang="en-US" altLang="zh-CN" dirty="0"/>
              <a:t>Implemented a state machine for each layer to allow “looping” through the states, </a:t>
            </a:r>
            <a:r>
              <a:rPr lang="en-US" altLang="zh-CN" dirty="0" err="1"/>
              <a:t>i.e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Forward</a:t>
            </a:r>
            <a:r>
              <a:rPr lang="en-US" altLang="zh-CN" dirty="0">
                <a:sym typeface="Wingdings" panose="05000000000000000000" pitchFamily="2" charset="2"/>
              </a:rPr>
              <a:t> – wait for gradients to be ready –  backward – update weights – forward – ….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266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2A75-192F-42AD-BF28-49BEED3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BP for FC0 and FC1 layers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1BBD-A9FD-4F94-9ADB-EADD0183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are 76,832 gradients for FC0 and 6,664 for FC1… I’ll just randomly choose a few gradients for this ppt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02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E00A-6286-4A9E-8A4B-0EAFA289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291101"/>
            <a:ext cx="1219199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Layer States </a:t>
            </a:r>
            <a:br>
              <a:rPr lang="en-US" altLang="zh-CN" sz="3600" dirty="0"/>
            </a:br>
            <a:r>
              <a:rPr lang="en-US" altLang="zh-CN" sz="3600" dirty="0"/>
              <a:t>Currently designed to train constantly over provided input</a:t>
            </a:r>
            <a:endParaRPr lang="zh-CN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FCDF7-57AC-4BFA-9D5A-6B2A9627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1" y="1582465"/>
            <a:ext cx="9350806" cy="49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9BE-B983-4A95-85AA-BC47D4A5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Architecture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96-717B-499B-8CCB-0E36E882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351338"/>
          </a:xfrm>
        </p:spPr>
        <p:txBody>
          <a:bodyPr/>
          <a:lstStyle/>
          <a:p>
            <a:r>
              <a:rPr lang="en-US" altLang="zh-CN" dirty="0"/>
              <a:t>Idea – Iterate a pointer over the BRAM, updating weights as you go</a:t>
            </a:r>
          </a:p>
          <a:p>
            <a:r>
              <a:rPr lang="en-US" altLang="zh-CN" dirty="0"/>
              <a:t>Two cycles for each pointer iteration</a:t>
            </a:r>
          </a:p>
          <a:p>
            <a:r>
              <a:rPr lang="en-US" altLang="zh-CN" dirty="0"/>
              <a:t>Cycle 1</a:t>
            </a:r>
          </a:p>
          <a:p>
            <a:pPr lvl="1"/>
            <a:r>
              <a:rPr lang="en-US" altLang="zh-CN" dirty="0"/>
              <a:t>Read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from weight BRAM</a:t>
            </a:r>
          </a:p>
          <a:p>
            <a:pPr lvl="1"/>
            <a:r>
              <a:rPr lang="en-US" altLang="zh-CN" dirty="0"/>
              <a:t>Read gradient from weight gradient BRAM</a:t>
            </a:r>
          </a:p>
          <a:p>
            <a:r>
              <a:rPr lang="en-US" altLang="zh-CN" dirty="0"/>
              <a:t>Cycle 2</a:t>
            </a:r>
          </a:p>
          <a:p>
            <a:pPr lvl="1"/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=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old</a:t>
            </a:r>
            <a:r>
              <a:rPr lang="en-US" altLang="zh-CN" dirty="0"/>
              <a:t> and gradient * </a:t>
            </a:r>
            <a:r>
              <a:rPr lang="en-US" altLang="zh-CN" dirty="0" err="1"/>
              <a:t>learning_rate</a:t>
            </a:r>
            <a:r>
              <a:rPr lang="en-US" altLang="zh-CN" dirty="0"/>
              <a:t> (0.125 in demo, right shift of 3)</a:t>
            </a:r>
          </a:p>
          <a:p>
            <a:pPr lvl="1"/>
            <a:r>
              <a:rPr lang="en-US" altLang="zh-CN" dirty="0"/>
              <a:t>Write </a:t>
            </a:r>
            <a:r>
              <a:rPr lang="en-US" altLang="zh-CN" dirty="0" err="1"/>
              <a:t>weight</a:t>
            </a:r>
            <a:r>
              <a:rPr lang="en-US" altLang="zh-CN" baseline="-25000" dirty="0" err="1"/>
              <a:t>new</a:t>
            </a:r>
            <a:r>
              <a:rPr lang="en-US" altLang="zh-CN" dirty="0"/>
              <a:t> to weight BRAM</a:t>
            </a:r>
          </a:p>
          <a:p>
            <a:pPr lvl="1"/>
            <a:r>
              <a:rPr lang="en-US" altLang="zh-CN"/>
              <a:t>Increment pointer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24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A72-31B1-4948-AC29-7746A328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6AD8-2C29-465E-9287-92EA975E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825625"/>
            <a:ext cx="11591108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Current input data is still random, but let’s assume it is a ‘0’. Since the loss function is not implemented, we can set the loss gradients to be negative for 0 (if neuron 0’s output increases, loss decreases), and positive for the others</a:t>
            </a:r>
          </a:p>
          <a:p>
            <a:pPr lvl="1"/>
            <a:r>
              <a:rPr lang="en-US" altLang="zh-CN" dirty="0"/>
              <a:t>This could be actually be used for the training process down the road since it isn’t so far off from what loss functions are doing</a:t>
            </a:r>
          </a:p>
          <a:p>
            <a:pPr lvl="1"/>
            <a:r>
              <a:rPr lang="en-US" altLang="zh-CN" dirty="0"/>
              <a:t>Otherwise, I can implement loss function using sigmoid: </a:t>
            </a:r>
            <a:r>
              <a:rPr lang="el-GR" altLang="zh-CN" dirty="0"/>
              <a:t>tanh(x)=2σ(2⋅x)−1</a:t>
            </a:r>
            <a:endParaRPr lang="en-US" altLang="zh-CN" dirty="0"/>
          </a:p>
          <a:p>
            <a:pPr lvl="2"/>
            <a:r>
              <a:rPr lang="en-US" altLang="zh-CN" dirty="0"/>
              <a:t>Tanh is supported with a CORDIC core</a:t>
            </a:r>
          </a:p>
          <a:p>
            <a:pPr lvl="2"/>
            <a:r>
              <a:rPr lang="en-US" altLang="zh-CN" dirty="0"/>
              <a:t>Might just be better to set positive gradients for wrong labels and negative for correct for sake of time </a:t>
            </a:r>
          </a:p>
          <a:p>
            <a:r>
              <a:rPr lang="en-US" altLang="zh-CN" dirty="0"/>
              <a:t>In this test, the update only happens in fc2, extension to fc1 and fc0 should be quick. fc2_gradients[0] = -1, all others are 1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74EFB-3DAB-4588-83FE-09F2A147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5964237"/>
            <a:ext cx="82296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6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E1C9-5550-458F-8F58-0A110662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Simple Functional Test of the Training Cycle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577-9403-4700-8988-5BAF80FD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49" y="1825625"/>
            <a:ext cx="11491775" cy="4351338"/>
          </a:xfrm>
        </p:spPr>
        <p:txBody>
          <a:bodyPr/>
          <a:lstStyle/>
          <a:p>
            <a:r>
              <a:rPr lang="en-US" altLang="zh-CN" dirty="0"/>
              <a:t>Initial Output (Hex simulated and Python script verified)</a:t>
            </a:r>
          </a:p>
          <a:p>
            <a:r>
              <a:rPr lang="en-US" altLang="zh-CN" dirty="0"/>
              <a:t>Out is totally “wrong”, neuron 0 has the 2nd most negative output</a:t>
            </a:r>
          </a:p>
          <a:p>
            <a:pPr lvl="1"/>
            <a:r>
              <a:rPr lang="en-US" altLang="zh-CN" dirty="0"/>
              <a:t>Only converted a few hex numbers to decimal because they have been verified before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DD34-E20C-410C-B5B3-7C20F076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1" y="3241947"/>
            <a:ext cx="4467224" cy="356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A8C0E-3FF0-43E6-B4DE-6FB6BF79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42" y="3241947"/>
            <a:ext cx="3198509" cy="3564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2D799-D71E-4363-BB63-B61787581206}"/>
              </a:ext>
            </a:extLst>
          </p:cNvPr>
          <p:cNvSpPr txBox="1"/>
          <p:nvPr/>
        </p:nvSpPr>
        <p:spPr>
          <a:xfrm>
            <a:off x="4400545" y="400077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-0.26294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9CEDA-6B8F-4165-B161-AA8E467FA23B}"/>
              </a:ext>
            </a:extLst>
          </p:cNvPr>
          <p:cNvSpPr txBox="1"/>
          <p:nvPr/>
        </p:nvSpPr>
        <p:spPr>
          <a:xfrm>
            <a:off x="4400546" y="4270502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-0.09814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9A8A6-C30F-4AFB-A4FF-C3EA23115F72}"/>
              </a:ext>
            </a:extLst>
          </p:cNvPr>
          <p:cNvSpPr txBox="1"/>
          <p:nvPr/>
        </p:nvSpPr>
        <p:spPr>
          <a:xfrm>
            <a:off x="4478923" y="5075245"/>
            <a:ext cx="111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0.10620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7AB1-8EFB-4066-96DB-14A7E1A3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1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FCCB6-2469-4C1A-A894-DCA4BF0B4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1" y="2426162"/>
            <a:ext cx="3327218" cy="370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044D0E-3C34-4EBF-BEB1-30B9F2527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2" r="7326" b="1730"/>
          <a:stretch/>
        </p:blipFill>
        <p:spPr>
          <a:xfrm>
            <a:off x="6277966" y="2426162"/>
            <a:ext cx="3240214" cy="37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1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148-BE55-42E3-8764-1DC186E4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Epoch 2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0CF70-A927-4125-A7E7-3118C9CE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4" y="2090737"/>
            <a:ext cx="3724275" cy="4129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6259A-70AF-47CC-B67C-4BE57BFD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8" y="2090737"/>
            <a:ext cx="3815691" cy="412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9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5726</TotalTime>
  <Words>516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Thesis Update #11</vt:lpstr>
      <vt:lpstr>Hardware Model Update Overview</vt:lpstr>
      <vt:lpstr>Verification of BP for FC0 and FC1 layers</vt:lpstr>
      <vt:lpstr>Layer States  Currently designed to train constantly over provided input</vt:lpstr>
      <vt:lpstr>Update Architecture</vt:lpstr>
      <vt:lpstr>Simple Functional Test of the Training Cycle</vt:lpstr>
      <vt:lpstr>Simple Functional Test of the Training Cycle</vt:lpstr>
      <vt:lpstr>Epoch 1</vt:lpstr>
      <vt:lpstr>Epoch 2</vt:lpstr>
      <vt:lpstr>Epoch 3 (0 is now the largest value)</vt:lpstr>
      <vt:lpstr>Epoch 5 (Skipping epochs now) Neuron 0 is now positive</vt:lpstr>
      <vt:lpstr>Epoch 10</vt:lpstr>
      <vt:lpstr>Eventually… (1.65 ms according to sim) Inadvertently, also tested my saturation check</vt:lpstr>
      <vt:lpstr>Going forward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350</cp:revision>
  <dcterms:created xsi:type="dcterms:W3CDTF">2019-02-10T13:37:04Z</dcterms:created>
  <dcterms:modified xsi:type="dcterms:W3CDTF">2019-06-02T19:12:04Z</dcterms:modified>
</cp:coreProperties>
</file>