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62" r:id="rId3"/>
    <p:sldId id="263" r:id="rId4"/>
    <p:sldId id="264" r:id="rId5"/>
    <p:sldId id="268" r:id="rId6"/>
    <p:sldId id="269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7B54-06C3-4EE5-9256-DB832749A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56532-58BB-410F-A155-E4296C406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E6DF-03DD-40EE-93CE-292A6F36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0E59-8416-4ABF-8532-E7F6092F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646E-66E0-4C85-A005-219B461C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6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726A-CD56-43DC-A9E9-A50CC451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2C44-BE96-4C80-B4AD-E730C601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6BA9-03EF-4BBC-A6BA-C9B3C1A1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4609-0880-4197-8254-67FFC54B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5B81-30D6-415F-8323-7DD0B146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6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04981-8D37-47AA-9281-9F5C47D52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723A8-9094-4758-8094-F9567C1BA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AE9D-49F3-4B93-9114-404FEE0E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3B23-C8D3-4AD8-A98B-4D92BC29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1316-D870-4E72-B798-2948049E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9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8AA-A1D4-4A5C-BE24-EC3CD597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EF73-D32E-4B93-ADBA-91731C29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38CC-2FE2-4C83-9872-92535F5C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CBA3-13F1-46B8-9022-E9F09177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4EEF-0009-4C4C-97E4-5FA472AD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3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CC9C-EC82-4C9D-AB67-9FABBC32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11F87-26B8-424D-ADEE-048C0E7D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C4C3-245A-4E22-AD68-DC5D67C2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89C5-D029-4EA4-B4D5-25A7AD39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A8E6-A1D1-47E1-BB92-74CB0D95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2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51B9-D029-4C4C-B568-FDAB7F4E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ECE-2B25-4514-BA96-91050CB32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3710A-357D-47C0-BE03-DEF37AED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FB4FD-AEA4-4F69-9661-2D60C328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E0125-F9A2-4F97-B3C4-336931F2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6ED0-5733-4000-AF07-60C9271C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9FD4-B201-40DE-BA0B-518E97F6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8EF51-028D-4714-9506-EF98BA36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2DAB-4DE0-4BAB-91A4-87A84688B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CD732-D80D-4C16-8B64-F20CA8C00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24AAC-70A7-4891-B9F9-70770531E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F3846-E609-43BE-8BE2-C5CECADF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8214B-492D-435F-83E8-1F1B428B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E14C-7769-430A-BA78-C969A9D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1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A8AD-6979-4E91-A32B-52846FD8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517B1-1107-4D76-9D90-E29F0C43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EF56B-E032-4698-94B7-A52AD201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C387F-4407-4CC6-9757-9E08CC7C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0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A9E3A-4F4C-4782-9B53-76C1BAF3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88B0-D3EE-4C56-BBD3-58D6D43E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DF10A-D514-42E1-9753-3284298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8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963-51C6-4B66-B26B-FD5FEA83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BADC-50D5-467A-8F55-60EEAEC2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C5595-F656-42BD-B67D-6FA705727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1FA21-C9D4-42F1-A3E1-2C914C54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BF8CE-AFF4-4AC9-83C6-853E608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6952A-3CA4-405C-9D89-DFF85AF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3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F710-2BC4-4651-9575-A45E5547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6119C-AB5B-4D23-9D18-4D0FE3255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4FD4-1CAB-4B00-8AE2-D1EE3DF7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450FB-D6CE-4FF9-B297-AC1FF0D6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28C9-C552-49F9-B5C7-CEE27699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E268D-D414-43A3-9289-65A4654B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251E3-4A98-4053-B6E5-6EB95015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F3E5-85A0-4BD0-90C6-0BB6A1A0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63A6-3BF3-43BD-BCCE-789D6937D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B54F-19F2-4659-A7D5-8B398F30E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89D4-4B72-4ED8-BE27-49D510515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5D41-C47A-4DEE-A23C-70BBBB0F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Thesis Update #8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70FD-CF70-40BE-A9F9-19B4E4A61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May 6, 2019</a:t>
            </a:r>
          </a:p>
          <a:p>
            <a:r>
              <a:rPr lang="en-US" altLang="zh-CN" dirty="0"/>
              <a:t>James Erik Groving Meade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87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C72F-421F-44B2-9FED-4BDBA1FB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 Completed Since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46019-1305-4BBA-8480-61B944227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83696" cy="4754079"/>
          </a:xfrm>
        </p:spPr>
        <p:txBody>
          <a:bodyPr>
            <a:normAutofit/>
          </a:bodyPr>
          <a:lstStyle/>
          <a:p>
            <a:r>
              <a:rPr lang="en-US" dirty="0"/>
              <a:t>Went through many redesigns of the proposed architecture, but settled on a solution, scheduler and general layer layout complete</a:t>
            </a:r>
          </a:p>
          <a:p>
            <a:endParaRPr lang="en-US" dirty="0"/>
          </a:p>
          <a:p>
            <a:r>
              <a:rPr lang="en-US" dirty="0"/>
              <a:t>Modules for scheduler and kernel are parameterized so that every layer uses the same modules, just with different parameters, example for fc1 and fc2 on right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7837C-1303-415B-BFD6-22439AF3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929" y="3581877"/>
            <a:ext cx="5176006" cy="3276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C6FF3B-1C65-4BC3-8C01-A8F974B7D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929" y="0"/>
            <a:ext cx="4996745" cy="35087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062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BEF6-C9B8-4496-94E4-6B53DD14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5BAE6-34E9-496F-8525-193B70C6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6739" cy="4351338"/>
          </a:xfrm>
        </p:spPr>
        <p:txBody>
          <a:bodyPr/>
          <a:lstStyle/>
          <a:p>
            <a:r>
              <a:rPr lang="en-US" dirty="0"/>
              <a:t>Testbenches for the scheduler and FC1 layer have been written and are passing</a:t>
            </a:r>
          </a:p>
          <a:p>
            <a:endParaRPr lang="en-US" dirty="0"/>
          </a:p>
          <a:p>
            <a:r>
              <a:rPr lang="en-US" dirty="0"/>
              <a:t>Cycle information is printed out during simulation for ease of debugging</a:t>
            </a:r>
          </a:p>
          <a:p>
            <a:r>
              <a:rPr lang="en-US" dirty="0"/>
              <a:t>Example to the right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968E8-50DF-4E36-812F-DEB86CDAD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39" y="180756"/>
            <a:ext cx="6467061" cy="63706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957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2202-FBEF-4A1C-8E89-8370A6AD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1E4D5-1EA8-42FE-B7AA-93AF0C7C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0096" cy="4813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</a:t>
            </a:r>
            <a:r>
              <a:rPr lang="en-US" dirty="0" err="1"/>
              <a:t>Vivado’s</a:t>
            </a:r>
            <a:r>
              <a:rPr lang="en-US" dirty="0"/>
              <a:t> TCL console to launching simulations and output to a simulation result file</a:t>
            </a:r>
          </a:p>
          <a:p>
            <a:endParaRPr lang="en-US" dirty="0"/>
          </a:p>
          <a:p>
            <a:r>
              <a:rPr lang="en-US" dirty="0"/>
              <a:t>Uses the BRAM loaded with coefficients for the layers</a:t>
            </a:r>
          </a:p>
          <a:p>
            <a:endParaRPr lang="en-US" dirty="0"/>
          </a:p>
          <a:p>
            <a:r>
              <a:rPr lang="en-US" dirty="0"/>
              <a:t>Activations loaded from testbench, next will use testbench on the network top module where activations will be loaded from BRAM</a:t>
            </a:r>
          </a:p>
          <a:p>
            <a:endParaRPr lang="en-US" dirty="0"/>
          </a:p>
          <a:p>
            <a:r>
              <a:rPr lang="en-US" dirty="0"/>
              <a:t>Wrote a python script which reads the binarized coefficient files used for the weight BRAMs and computes a forward pass to verify the results from the testbench</a:t>
            </a:r>
          </a:p>
        </p:txBody>
      </p:sp>
    </p:spTree>
    <p:extLst>
      <p:ext uri="{BB962C8B-B14F-4D97-AF65-F5344CB8AC3E}">
        <p14:creationId xmlns:p14="http://schemas.microsoft.com/office/powerpoint/2010/main" val="211169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E878-8E31-435C-ACF7-397DC8A1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48" y="118253"/>
            <a:ext cx="10515600" cy="1325563"/>
          </a:xfrm>
        </p:spPr>
        <p:txBody>
          <a:bodyPr/>
          <a:lstStyle/>
          <a:p>
            <a:r>
              <a:rPr lang="en-US" dirty="0"/>
              <a:t>FC1 Testbench Comparison of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539BD-1A1A-417C-AA55-8A08489D8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945" y="1816100"/>
            <a:ext cx="4429125" cy="4676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E08B53-FC56-4C4A-9090-37D17547A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96" y="2080799"/>
            <a:ext cx="3114675" cy="2219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72783C-76FB-436D-B1C0-EFB95CA5A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35" y="4260368"/>
            <a:ext cx="3057525" cy="2181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867766-9146-4639-A0E1-585D22D5221F}"/>
              </a:ext>
            </a:extLst>
          </p:cNvPr>
          <p:cNvSpPr txBox="1"/>
          <p:nvPr/>
        </p:nvSpPr>
        <p:spPr>
          <a:xfrm>
            <a:off x="471065" y="1069360"/>
            <a:ext cx="28028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Python Test Script 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17594-08E4-40E7-AB10-30FD5F7BDDDE}"/>
              </a:ext>
            </a:extLst>
          </p:cNvPr>
          <p:cNvSpPr txBox="1"/>
          <p:nvPr/>
        </p:nvSpPr>
        <p:spPr>
          <a:xfrm>
            <a:off x="3895734" y="1287496"/>
            <a:ext cx="415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FPGA Testbench 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D2CC7-5026-44EB-9239-E8CAC25D3128}"/>
              </a:ext>
            </a:extLst>
          </p:cNvPr>
          <p:cNvSpPr txBox="1"/>
          <p:nvPr/>
        </p:nvSpPr>
        <p:spPr>
          <a:xfrm>
            <a:off x="8717455" y="2037966"/>
            <a:ext cx="25117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0e7c –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0.453</a:t>
            </a:r>
          </a:p>
          <a:p>
            <a:r>
              <a:rPr lang="en-US" dirty="0"/>
              <a:t>0d25 –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0.411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0d0f – 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0.408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1d34 –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0.913</a:t>
            </a:r>
          </a:p>
          <a:p>
            <a:r>
              <a:rPr lang="en-US" dirty="0"/>
              <a:t>3cc5 –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1.899</a:t>
            </a:r>
          </a:p>
          <a:p>
            <a:r>
              <a:rPr lang="en-US" dirty="0"/>
              <a:t>3b1c –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1.847</a:t>
            </a:r>
          </a:p>
          <a:p>
            <a:r>
              <a:rPr lang="en-US" dirty="0"/>
              <a:t>51fe –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2.562</a:t>
            </a:r>
          </a:p>
          <a:p>
            <a:r>
              <a:rPr lang="en-US" dirty="0"/>
              <a:t>1959 –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0.792</a:t>
            </a:r>
          </a:p>
          <a:p>
            <a:r>
              <a:rPr lang="en-US" dirty="0"/>
              <a:t>1d47 –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0.915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4545B5-3163-44C8-A4F5-F44029D6EAE1}"/>
              </a:ext>
            </a:extLst>
          </p:cNvPr>
          <p:cNvSpPr txBox="1"/>
          <p:nvPr/>
        </p:nvSpPr>
        <p:spPr>
          <a:xfrm>
            <a:off x="8717455" y="1291112"/>
            <a:ext cx="3033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Q3.13 to decimal</a:t>
            </a:r>
          </a:p>
        </p:txBody>
      </p:sp>
    </p:spTree>
    <p:extLst>
      <p:ext uri="{BB962C8B-B14F-4D97-AF65-F5344CB8AC3E}">
        <p14:creationId xmlns:p14="http://schemas.microsoft.com/office/powerpoint/2010/main" val="346536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45E4-8B24-478D-AA49-44452F7F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30B21-9404-43D7-B2F4-254431A37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1496" cy="4351338"/>
          </a:xfrm>
        </p:spPr>
        <p:txBody>
          <a:bodyPr/>
          <a:lstStyle/>
          <a:p>
            <a:r>
              <a:rPr lang="en-US" dirty="0"/>
              <a:t>Results show that the overall results tend to be pretty good with Q3.13</a:t>
            </a:r>
          </a:p>
          <a:p>
            <a:endParaRPr lang="en-US" dirty="0"/>
          </a:p>
          <a:p>
            <a:r>
              <a:rPr lang="en-US" dirty="0"/>
              <a:t>FC1 performs 392 MACs for each neuron, rounding error accumulates for </a:t>
            </a:r>
            <a:r>
              <a:rPr lang="en-US"/>
              <a:t>each MAC, </a:t>
            </a:r>
            <a:r>
              <a:rPr lang="en-US" dirty="0"/>
              <a:t>but end result is pretty close to the floating point values of the python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3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72F3-4A47-4A99-803F-82D7A629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2E3C-0194-433E-9E0F-5DB0F6ECE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3731" cy="4351338"/>
          </a:xfrm>
        </p:spPr>
        <p:txBody>
          <a:bodyPr/>
          <a:lstStyle/>
          <a:p>
            <a:r>
              <a:rPr lang="en-US" dirty="0"/>
              <a:t>Resource usage for the FC1 and FC2</a:t>
            </a:r>
          </a:p>
          <a:p>
            <a:endParaRPr lang="en-US" dirty="0"/>
          </a:p>
          <a:p>
            <a:r>
              <a:rPr lang="en-US" dirty="0"/>
              <a:t>Since focusing on fully connected to work on training later, probably will have one more FC0 layer, using 14x14 pooled input image with 392 (8 * 7 * 7) neurons, feeding into FC1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0C3CA-AE72-45EC-BFD8-6CCDE7692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788" y="2563131"/>
            <a:ext cx="6328728" cy="204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2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3C16-87C2-42A0-890B-168EC1D7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AC18A-D810-4773-8D9D-519404166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test testbench for the full network, working on logic for the BRAMs used to store activations in between layers</a:t>
            </a:r>
          </a:p>
          <a:p>
            <a:endParaRPr lang="en-US" dirty="0"/>
          </a:p>
          <a:p>
            <a:r>
              <a:rPr lang="en-US" dirty="0"/>
              <a:t>Verify on FPGA using randomized data after testbench passes</a:t>
            </a:r>
          </a:p>
          <a:p>
            <a:endParaRPr lang="en-US" dirty="0"/>
          </a:p>
          <a:p>
            <a:r>
              <a:rPr lang="en-US" dirty="0"/>
              <a:t>Start </a:t>
            </a:r>
            <a:r>
              <a:rPr lang="en-US"/>
              <a:t>on backward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4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5255</TotalTime>
  <Words>310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Thesis Update #8</vt:lpstr>
      <vt:lpstr>Work Completed Since </vt:lpstr>
      <vt:lpstr>Testbenches</vt:lpstr>
      <vt:lpstr>Testing</vt:lpstr>
      <vt:lpstr>FC1 Testbench Comparison of Results</vt:lpstr>
      <vt:lpstr>Analysis</vt:lpstr>
      <vt:lpstr>Resource Usage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Update #1</dc:title>
  <dc:creator>Erik Meade</dc:creator>
  <cp:lastModifiedBy>Erik Meade</cp:lastModifiedBy>
  <cp:revision>239</cp:revision>
  <dcterms:created xsi:type="dcterms:W3CDTF">2019-02-10T13:37:04Z</dcterms:created>
  <dcterms:modified xsi:type="dcterms:W3CDTF">2019-05-06T10:21:39Z</dcterms:modified>
</cp:coreProperties>
</file>