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7B54-06C3-4EE5-9256-DB832749A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56532-58BB-410F-A155-E4296C406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0E6DF-03DD-40EE-93CE-292A6F362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D0E59-8416-4ABF-8532-E7F6092F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0646E-66E0-4C85-A005-219B461C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6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726A-CD56-43DC-A9E9-A50CC451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22C44-BE96-4C80-B4AD-E730C601B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6BA9-03EF-4BBC-A6BA-C9B3C1A1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E4609-0880-4197-8254-67FFC54B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C5B81-30D6-415F-8323-7DD0B146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6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04981-8D37-47AA-9281-9F5C47D52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723A8-9094-4758-8094-F9567C1BA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6AE9D-49F3-4B93-9114-404FEE0E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93B23-C8D3-4AD8-A98B-4D92BC29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31316-D870-4E72-B798-2948049E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49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A8AA-A1D4-4A5C-BE24-EC3CD597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EF73-D32E-4B93-ADBA-91731C296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438CC-2FE2-4C83-9872-92535F5C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6CBA3-13F1-46B8-9022-E9F09177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54EEF-0009-4C4C-97E4-5FA472AD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3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CC9C-EC82-4C9D-AB67-9FABBC32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11F87-26B8-424D-ADEE-048C0E7DB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0C4C3-245A-4E22-AD68-DC5D67C2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F89C5-D029-4EA4-B4D5-25A7AD39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A8E6-A1D1-47E1-BB92-74CB0D95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2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51B9-D029-4C4C-B568-FDAB7F4E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ECE-2B25-4514-BA96-91050CB32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3710A-357D-47C0-BE03-DEF37AED2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FB4FD-AEA4-4F69-9661-2D60C328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E0125-F9A2-4F97-B3C4-336931F2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36ED0-5733-4000-AF07-60C9271C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5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9FD4-B201-40DE-BA0B-518E97F6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8EF51-028D-4714-9506-EF98BA362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52DAB-4DE0-4BAB-91A4-87A84688B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CD732-D80D-4C16-8B64-F20CA8C00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24AAC-70A7-4891-B9F9-70770531E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F3846-E609-43BE-8BE2-C5CECADF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8214B-492D-435F-83E8-1F1B428B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4E14C-7769-430A-BA78-C969A9D5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21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A8AD-6979-4E91-A32B-52846FD8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517B1-1107-4D76-9D90-E29F0C43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EF56B-E032-4698-94B7-A52AD201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C387F-4407-4CC6-9757-9E08CC7C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0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A9E3A-4F4C-4782-9B53-76C1BAF3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E88B0-D3EE-4C56-BBD3-58D6D43E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DF10A-D514-42E1-9753-3284298E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8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7963-51C6-4B66-B26B-FD5FEA83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FBADC-50D5-467A-8F55-60EEAEC2B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C5595-F656-42BD-B67D-6FA705727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1FA21-C9D4-42F1-A3E1-2C914C54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BF8CE-AFF4-4AC9-83C6-853E608D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6952A-3CA4-405C-9D89-DFF85AF6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3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F710-2BC4-4651-9575-A45E5547A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6119C-AB5B-4D23-9D18-4D0FE3255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C4FD4-1CAB-4B00-8AE2-D1EE3DF71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450FB-D6CE-4FF9-B297-AC1FF0D6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528C9-C552-49F9-B5C7-CEE27699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E268D-D414-43A3-9289-65A4654B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8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6251E3-4A98-4053-B6E5-6EB95015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3F3E5-85A0-4BD0-90C6-0BB6A1A0F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D63A6-3BF3-43BD-BCCE-789D6937D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2B54F-19F2-4659-A7D5-8B398F30E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289D4-4B72-4ED8-BE27-49D510515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6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5D41-C47A-4DEE-A23C-70BBBB0FE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Thesis Update #7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770FD-CF70-40BE-A9F9-19B4E4A61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April 23, 2019</a:t>
            </a:r>
          </a:p>
          <a:p>
            <a:r>
              <a:rPr lang="en-US" altLang="zh-CN" dirty="0"/>
              <a:t>James Erik Groving Meade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87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0B1B-B1B1-481B-9F5F-3F68FE7B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Hardware Model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4CC07-0D52-443E-BE72-9808861BC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6762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Writing hardware model in </a:t>
            </a:r>
            <a:r>
              <a:rPr lang="en-US" altLang="zh-CN" dirty="0" err="1"/>
              <a:t>SystemVerilog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Currently working on forward scheduler for Fully Connected layer</a:t>
            </a:r>
          </a:p>
          <a:p>
            <a:endParaRPr lang="en-US" altLang="zh-CN" dirty="0"/>
          </a:p>
          <a:p>
            <a:r>
              <a:rPr lang="en-US" altLang="zh-CN" dirty="0"/>
              <a:t>BRAM can be preloaded with values from a coefficients file, no need to use LFSR to initialize weights</a:t>
            </a:r>
          </a:p>
          <a:p>
            <a:endParaRPr lang="en-US" altLang="zh-CN" dirty="0"/>
          </a:p>
          <a:p>
            <a:r>
              <a:rPr lang="en-US" altLang="zh-CN" dirty="0"/>
              <a:t>Pre-loaded BRAM with activations can be used to test the hardware</a:t>
            </a:r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FFDA86-ADAB-4BA8-966B-C137210EA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240" y="3181350"/>
            <a:ext cx="3660636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4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7B0E2-2679-4079-ABC0-1939345DC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altLang="zh-CN" dirty="0"/>
              <a:t>Weight Initialization and Kernel Setup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06AF8-6A01-456B-8DA1-D0B61A0DC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469" y="1825625"/>
            <a:ext cx="3168831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Created a Python script to perform He Initialization and convert to Q3.13 fixed point</a:t>
            </a:r>
          </a:p>
          <a:p>
            <a:endParaRPr lang="en-US" altLang="zh-CN" dirty="0"/>
          </a:p>
          <a:p>
            <a:r>
              <a:rPr lang="en-US" altLang="zh-CN" dirty="0"/>
              <a:t>Kernel models and BRAM are set up</a:t>
            </a:r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B29502-CFF8-4550-B18F-6258DBCA6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386" y="1825625"/>
            <a:ext cx="3967614" cy="49061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34B686-A3A7-4126-A554-477504CA7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6466" y="126185"/>
            <a:ext cx="2438400" cy="14805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759A53-1FDD-432E-B88A-8564BC6BA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240" y="926288"/>
            <a:ext cx="4236720" cy="58055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877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1798-4304-4A5B-A9D1-9C54A62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Current FC1 Layer Architecture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F343C-5967-4A5C-B721-CD00D2B0C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356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Two 8-stage MAC pipelines</a:t>
            </a:r>
          </a:p>
          <a:p>
            <a:r>
              <a:rPr lang="en-US" altLang="zh-CN" dirty="0"/>
              <a:t>32 neurons, each with 8*7*7 = 784 weights</a:t>
            </a:r>
          </a:p>
          <a:p>
            <a:r>
              <a:rPr lang="en-US" altLang="zh-CN" dirty="0"/>
              <a:t>8 weight dual-port BRAM to feed the pipelines</a:t>
            </a:r>
          </a:p>
          <a:p>
            <a:r>
              <a:rPr lang="en-US" altLang="zh-CN" dirty="0"/>
              <a:t>Since we have 8 BRAM, each BRAM stores the weights for 4 neurons</a:t>
            </a:r>
          </a:p>
          <a:p>
            <a:r>
              <a:rPr lang="en-US" altLang="zh-CN" dirty="0"/>
              <a:t>Scheduler iterates down the BRAM with 2 pointers</a:t>
            </a:r>
          </a:p>
          <a:p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05C8DF-18F0-4A79-9E1B-B70174B588FE}"/>
              </a:ext>
            </a:extLst>
          </p:cNvPr>
          <p:cNvSpPr/>
          <p:nvPr/>
        </p:nvSpPr>
        <p:spPr>
          <a:xfrm>
            <a:off x="9575074" y="2447108"/>
            <a:ext cx="1419497" cy="25341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BRAM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8BE7C8-E36F-4BFC-A0E8-CC0C947B5EE8}"/>
              </a:ext>
            </a:extLst>
          </p:cNvPr>
          <p:cNvSpPr txBox="1"/>
          <p:nvPr/>
        </p:nvSpPr>
        <p:spPr>
          <a:xfrm>
            <a:off x="8281852" y="2447108"/>
            <a:ext cx="11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Neuron 1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C3C8DB-8076-475F-B46C-6813E239DCC4}"/>
              </a:ext>
            </a:extLst>
          </p:cNvPr>
          <p:cNvSpPr txBox="1"/>
          <p:nvPr/>
        </p:nvSpPr>
        <p:spPr>
          <a:xfrm>
            <a:off x="8281852" y="3071055"/>
            <a:ext cx="11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Neuron 2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CCDA02-6B67-4507-A67F-36F4F792C6D4}"/>
              </a:ext>
            </a:extLst>
          </p:cNvPr>
          <p:cNvSpPr txBox="1"/>
          <p:nvPr/>
        </p:nvSpPr>
        <p:spPr>
          <a:xfrm>
            <a:off x="8281852" y="3695002"/>
            <a:ext cx="11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Neuron 3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E8D8D6-FC53-481D-B47C-CD250D9A6EC0}"/>
              </a:ext>
            </a:extLst>
          </p:cNvPr>
          <p:cNvSpPr txBox="1"/>
          <p:nvPr/>
        </p:nvSpPr>
        <p:spPr>
          <a:xfrm>
            <a:off x="8281852" y="4318949"/>
            <a:ext cx="11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Neuron 4</a:t>
            </a:r>
            <a:endParaRPr lang="zh-CN" alt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115443-E46E-432B-B587-FBE63C2058BC}"/>
              </a:ext>
            </a:extLst>
          </p:cNvPr>
          <p:cNvCxnSpPr/>
          <p:nvPr/>
        </p:nvCxnSpPr>
        <p:spPr>
          <a:xfrm flipH="1">
            <a:off x="10994571" y="2447108"/>
            <a:ext cx="9535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F7DF95-9531-4AC8-A098-93389CC873A7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10994571" y="3714206"/>
            <a:ext cx="9535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57114D-9E12-46A2-8024-E3F195FDA3DB}"/>
              </a:ext>
            </a:extLst>
          </p:cNvPr>
          <p:cNvSpPr txBox="1"/>
          <p:nvPr/>
        </p:nvSpPr>
        <p:spPr>
          <a:xfrm>
            <a:off x="11138263" y="2107474"/>
            <a:ext cx="74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Ptr1</a:t>
            </a:r>
            <a:endParaRPr lang="zh-CN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B582D6-C19C-4206-95BA-35C71EE52E22}"/>
              </a:ext>
            </a:extLst>
          </p:cNvPr>
          <p:cNvSpPr txBox="1"/>
          <p:nvPr/>
        </p:nvSpPr>
        <p:spPr>
          <a:xfrm>
            <a:off x="11138263" y="3375353"/>
            <a:ext cx="74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Ptr2</a:t>
            </a:r>
            <a:endParaRPr lang="zh-CN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8BECC0-3EB6-444B-BA9B-4DE732C1FB24}"/>
              </a:ext>
            </a:extLst>
          </p:cNvPr>
          <p:cNvSpPr txBox="1"/>
          <p:nvPr/>
        </p:nvSpPr>
        <p:spPr>
          <a:xfrm>
            <a:off x="8464731" y="5347063"/>
            <a:ext cx="3579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Pointers simply iterate downward during the forward pass, reading weights and supplying to the kernel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22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612F-DA51-489E-A871-103116DC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Implementing Training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6746E-7342-4D9A-A10E-CD40669CB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stay true to the proposed project, not prioritizing forward pass for convolutional, pooling, and fully connected layers</a:t>
            </a:r>
          </a:p>
          <a:p>
            <a:endParaRPr lang="en-US" altLang="zh-CN" dirty="0"/>
          </a:p>
          <a:p>
            <a:r>
              <a:rPr lang="en-US" altLang="zh-CN" dirty="0"/>
              <a:t>Instead, will do forward pass for fully connected, then work on backward pass for fully connected</a:t>
            </a:r>
          </a:p>
          <a:p>
            <a:endParaRPr lang="en-US" altLang="zh-CN" dirty="0"/>
          </a:p>
          <a:p>
            <a:r>
              <a:rPr lang="en-US" altLang="zh-CN" dirty="0"/>
              <a:t>Fully connected training should be able to completed</a:t>
            </a:r>
          </a:p>
          <a:p>
            <a:endParaRPr lang="en-US" altLang="zh-CN" dirty="0"/>
          </a:p>
          <a:p>
            <a:r>
              <a:rPr lang="en-US" altLang="zh-CN" dirty="0"/>
              <a:t>Then can do forward for pooling and convolution if time allows</a:t>
            </a:r>
          </a:p>
        </p:txBody>
      </p:sp>
    </p:spTree>
    <p:extLst>
      <p:ext uri="{BB962C8B-B14F-4D97-AF65-F5344CB8AC3E}">
        <p14:creationId xmlns:p14="http://schemas.microsoft.com/office/powerpoint/2010/main" val="2297180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EE2B-17AF-4162-B632-52645697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List-of-Things-</a:t>
            </a:r>
            <a:r>
              <a:rPr lang="en-US" altLang="zh-CN" dirty="0" err="1"/>
              <a:t>Todo</a:t>
            </a:r>
            <a:r>
              <a:rPr lang="en-US" altLang="zh-CN" dirty="0"/>
              <a:t>, by priority and category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26F782-9FB7-4494-A3BD-7B0A6E094FD9}"/>
              </a:ext>
            </a:extLst>
          </p:cNvPr>
          <p:cNvSpPr/>
          <p:nvPr/>
        </p:nvSpPr>
        <p:spPr>
          <a:xfrm>
            <a:off x="374471" y="1827158"/>
            <a:ext cx="2403565" cy="9579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Fully Connected forward pass on FPGA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CEC1CB-8E4B-400F-8178-7AE001BDE102}"/>
              </a:ext>
            </a:extLst>
          </p:cNvPr>
          <p:cNvSpPr/>
          <p:nvPr/>
        </p:nvSpPr>
        <p:spPr>
          <a:xfrm>
            <a:off x="3316877" y="1827158"/>
            <a:ext cx="2403565" cy="9579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Fully Connected backward pass on FPGA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B6D896-D3D0-4253-A599-E29E7D094F3E}"/>
              </a:ext>
            </a:extLst>
          </p:cNvPr>
          <p:cNvSpPr/>
          <p:nvPr/>
        </p:nvSpPr>
        <p:spPr>
          <a:xfrm>
            <a:off x="6161317" y="1827158"/>
            <a:ext cx="2403565" cy="9579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Set up </a:t>
            </a:r>
            <a:r>
              <a:rPr lang="en-US" altLang="zh-CN" dirty="0" err="1"/>
              <a:t>PetaLinux</a:t>
            </a:r>
            <a:r>
              <a:rPr lang="en-US" altLang="zh-CN" dirty="0"/>
              <a:t> and have pictures loaded via DRAM to FPGA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5F4111-4B7E-4029-8CB4-5303E4B40A84}"/>
              </a:ext>
            </a:extLst>
          </p:cNvPr>
          <p:cNvSpPr/>
          <p:nvPr/>
        </p:nvSpPr>
        <p:spPr>
          <a:xfrm>
            <a:off x="8921935" y="1706779"/>
            <a:ext cx="2651759" cy="11987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Support for larger batch size (requires moving activations to DRAM)</a:t>
            </a:r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F756F4-0D04-49C8-8FD7-0C319C0DB874}"/>
              </a:ext>
            </a:extLst>
          </p:cNvPr>
          <p:cNvSpPr/>
          <p:nvPr/>
        </p:nvSpPr>
        <p:spPr>
          <a:xfrm>
            <a:off x="9046030" y="3419603"/>
            <a:ext cx="2403565" cy="9579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Pooling layer forward and backward pass</a:t>
            </a:r>
            <a:endParaRPr lang="zh-CN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477181-6A2A-4353-AC22-F9E824EC8535}"/>
              </a:ext>
            </a:extLst>
          </p:cNvPr>
          <p:cNvSpPr/>
          <p:nvPr/>
        </p:nvSpPr>
        <p:spPr>
          <a:xfrm>
            <a:off x="9046031" y="4891668"/>
            <a:ext cx="2403565" cy="9579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Convolutional layer forward and backward pass</a:t>
            </a:r>
            <a:endParaRPr lang="zh-CN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A60165-3388-4FAB-8CBF-1CDF8A062DCF}"/>
              </a:ext>
            </a:extLst>
          </p:cNvPr>
          <p:cNvSpPr/>
          <p:nvPr/>
        </p:nvSpPr>
        <p:spPr>
          <a:xfrm>
            <a:off x="374471" y="3419603"/>
            <a:ext cx="2403565" cy="957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Gradient checking/testing for software model</a:t>
            </a:r>
            <a:endParaRPr lang="zh-CN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67412-2366-4757-A229-C5C54C2C75F8}"/>
              </a:ext>
            </a:extLst>
          </p:cNvPr>
          <p:cNvSpPr/>
          <p:nvPr/>
        </p:nvSpPr>
        <p:spPr>
          <a:xfrm>
            <a:off x="373379" y="5011104"/>
            <a:ext cx="2403565" cy="9579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Writing report</a:t>
            </a:r>
            <a:endParaRPr lang="zh-CN" alt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1F40DE-7834-4E98-AF32-9225D7FA78E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78036" y="2306130"/>
            <a:ext cx="5388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752C1B-6E19-4159-A1E3-9D7932CCD8D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720442" y="2306130"/>
            <a:ext cx="4408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FEE212-F98C-4DEA-8ED4-EE0C466D04B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564882" y="2306130"/>
            <a:ext cx="35705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EF7509-E6A3-476C-81B2-DC8798AA8E2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10247813" y="2905482"/>
            <a:ext cx="2" cy="5141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1BF890-AAB4-4C39-8FC1-2074165F376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47813" y="4377546"/>
            <a:ext cx="1" cy="5141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18C557A-988B-48CA-9DFB-26051AA12F02}"/>
              </a:ext>
            </a:extLst>
          </p:cNvPr>
          <p:cNvSpPr txBox="1"/>
          <p:nvPr/>
        </p:nvSpPr>
        <p:spPr>
          <a:xfrm>
            <a:off x="216625" y="1529819"/>
            <a:ext cx="271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Hardware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6E3CFC-350E-43D5-BBF2-D43693BCB9D8}"/>
              </a:ext>
            </a:extLst>
          </p:cNvPr>
          <p:cNvSpPr txBox="1"/>
          <p:nvPr/>
        </p:nvSpPr>
        <p:spPr>
          <a:xfrm>
            <a:off x="965568" y="3112742"/>
            <a:ext cx="12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6"/>
                </a:solidFill>
              </a:rPr>
              <a:t>Software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F6F904-C745-4012-8147-DBAFB44CED1D}"/>
              </a:ext>
            </a:extLst>
          </p:cNvPr>
          <p:cNvSpPr txBox="1"/>
          <p:nvPr/>
        </p:nvSpPr>
        <p:spPr>
          <a:xfrm>
            <a:off x="964476" y="4707002"/>
            <a:ext cx="12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3117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5173</TotalTime>
  <Words>283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Thesis Update #7</vt:lpstr>
      <vt:lpstr>Hardware Model</vt:lpstr>
      <vt:lpstr>Weight Initialization and Kernel Setup</vt:lpstr>
      <vt:lpstr>Current FC1 Layer Architecture</vt:lpstr>
      <vt:lpstr>Implementing Training</vt:lpstr>
      <vt:lpstr>List-of-Things-Todo, by priority and category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Update #1</dc:title>
  <dc:creator>Erik Meade</dc:creator>
  <cp:lastModifiedBy>Erik Meade</cp:lastModifiedBy>
  <cp:revision>219</cp:revision>
  <dcterms:created xsi:type="dcterms:W3CDTF">2019-02-10T13:37:04Z</dcterms:created>
  <dcterms:modified xsi:type="dcterms:W3CDTF">2019-04-23T09:51:30Z</dcterms:modified>
</cp:coreProperties>
</file>