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73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6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CF70-A927-4125-A7E7-3118C9CE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81" y="2090737"/>
            <a:ext cx="3724275" cy="412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6259A-70AF-47CC-B67C-4BE57BFD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57" y="2090737"/>
            <a:ext cx="3815691" cy="4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 (0 is now the largest value)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69540-D0F5-4AD0-A7DC-C7FDEDCB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933573"/>
            <a:ext cx="3709987" cy="4282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C71CB-AA69-4C72-852C-25F3EE3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4" y="1933574"/>
            <a:ext cx="3956382" cy="42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CA21-B4ED-497F-B2D2-71B7C589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5 (Skipping epochs now)</a:t>
            </a:r>
            <a:br>
              <a:rPr lang="en-US" altLang="zh-CN" dirty="0"/>
            </a:br>
            <a:r>
              <a:rPr lang="en-US" altLang="zh-CN" dirty="0"/>
              <a:t>Neuron 0 is now positive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AFC55-9E67-44AF-8AA5-FDE5B713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4" y="2062162"/>
            <a:ext cx="3952875" cy="432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57D48-7CCE-4369-A794-7E966549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062162"/>
            <a:ext cx="3790950" cy="43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D16-C6A6-4875-A366-17B1D878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10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5F8E4-DA25-4291-B8D7-BA4605FE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87"/>
            <a:ext cx="3752850" cy="423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857BE-3B31-4D91-BAD2-31F39C35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4" y="2033587"/>
            <a:ext cx="3866507" cy="42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8E93-AC30-47FC-A07C-14A39BFC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Eventually… (1.65 </a:t>
            </a:r>
            <a:r>
              <a:rPr lang="en-US" altLang="zh-CN" dirty="0" err="1"/>
              <a:t>ms</a:t>
            </a:r>
            <a:r>
              <a:rPr lang="en-US" altLang="zh-CN" dirty="0"/>
              <a:t> according to sim)</a:t>
            </a:r>
            <a:br>
              <a:rPr lang="en-US" altLang="zh-CN" dirty="0"/>
            </a:br>
            <a:r>
              <a:rPr lang="en-US" altLang="zh-CN" dirty="0"/>
              <a:t>Inadvertently, also tested my saturation check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54D4C-9767-4E56-A081-0979282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95550"/>
            <a:ext cx="3081673" cy="35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97CE0-10FB-4BC6-8551-90CC0FD1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49555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EE0AE-B998-4BB5-BEDA-0E00A7C7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18" y="2495550"/>
            <a:ext cx="3090964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Will start writing report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that can be used with labels for the MNIST images. I estimate that I will be able to put about 200 images on the FPGA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76,832 gradients for FC0 and 6,664 for FC1… I’ll just randomly choose a few gradients for this 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  <a:p>
            <a:r>
              <a:rPr lang="en-US" altLang="zh-CN" dirty="0"/>
              <a:t>In this test, the update only happens in fc2, extension to fc1 and fc0 should be quick. fc2_gradients[0] = -1, all others are 1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964237"/>
            <a:ext cx="8229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FCCB6-2469-4C1A-A894-DCA4BF0B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1" y="2426162"/>
            <a:ext cx="3327218" cy="370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44D0E-3C34-4EBF-BEB1-30B9F2527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2" r="7326" b="1730"/>
          <a:stretch/>
        </p:blipFill>
        <p:spPr>
          <a:xfrm>
            <a:off x="6277966" y="2426162"/>
            <a:ext cx="3240214" cy="37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599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 (0 is now the largest value)</vt:lpstr>
      <vt:lpstr>Epoch 5 (Skipping epochs now) Neuron 0 is now positive</vt:lpstr>
      <vt:lpstr>Epoch 10</vt:lpstr>
      <vt:lpstr>Eventually… (1.65 ms according to sim) Inadvertently, also tested my saturation check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354</cp:revision>
  <dcterms:created xsi:type="dcterms:W3CDTF">2019-02-10T13:37:04Z</dcterms:created>
  <dcterms:modified xsi:type="dcterms:W3CDTF">2019-06-02T19:53:54Z</dcterms:modified>
</cp:coreProperties>
</file>