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5D41-C47A-4DEE-A23C-70BBBB0F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Thesis Update #3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770FD-CF70-40BE-A9F9-19B4E4A61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March18, 2019</a:t>
            </a:r>
          </a:p>
          <a:p>
            <a:r>
              <a:rPr lang="en-US" altLang="zh-CN" dirty="0"/>
              <a:t>James Erik Groving Meade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87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A812-BDB0-4525-AFFC-F9F50276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CF1C3-3AEA-4490-930D-4BCB72768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Tested several models, current iteration is a 7-layer network</a:t>
            </a:r>
          </a:p>
          <a:p>
            <a:pPr lvl="1"/>
            <a:r>
              <a:rPr lang="en-US" dirty="0"/>
              <a:t>Conv -&gt; Pool -&gt; Conv -&gt; Conv -&gt; Conv -&gt; FC -&gt; FC</a:t>
            </a:r>
          </a:p>
          <a:p>
            <a:r>
              <a:rPr lang="en-US" dirty="0"/>
              <a:t>Trains to 73% accuracy on CIFAR10</a:t>
            </a:r>
          </a:p>
          <a:p>
            <a:pPr lvl="1"/>
            <a:r>
              <a:rPr lang="en-US" dirty="0"/>
              <a:t>Complex models can get up to low-mid 90s, however, I want to keep complexity to a minimum for now and try to keep network size smaller at </a:t>
            </a:r>
            <a:r>
              <a:rPr lang="en-US"/>
              <a:t>the moment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993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538</TotalTime>
  <Words>74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Thesis Update #3</vt:lpstr>
      <vt:lpstr>GPU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Update #1</dc:title>
  <dc:creator>Erik Meade</dc:creator>
  <cp:lastModifiedBy>Erik Meade</cp:lastModifiedBy>
  <cp:revision>37</cp:revision>
  <dcterms:created xsi:type="dcterms:W3CDTF">2019-02-10T13:37:04Z</dcterms:created>
  <dcterms:modified xsi:type="dcterms:W3CDTF">2019-03-18T07:04:09Z</dcterms:modified>
</cp:coreProperties>
</file>