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#7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April 23,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0B1B-B1B1-481B-9F5F-3F68FE7B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CC07-0D52-443E-BE72-9808861B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762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Writing hardware model in </a:t>
            </a:r>
            <a:r>
              <a:rPr lang="en-US" altLang="zh-CN" dirty="0" err="1"/>
              <a:t>SystemVerilog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Currently working on forward scheduler for Fully Connected layer</a:t>
            </a:r>
          </a:p>
          <a:p>
            <a:endParaRPr lang="en-US" altLang="zh-CN" dirty="0"/>
          </a:p>
          <a:p>
            <a:r>
              <a:rPr lang="en-US" altLang="zh-CN" dirty="0"/>
              <a:t>BRAM can be preloaded with values from a coefficients file, no need to use LFSR to initialize weights</a:t>
            </a:r>
          </a:p>
          <a:p>
            <a:endParaRPr lang="en-US" altLang="zh-CN" dirty="0"/>
          </a:p>
          <a:p>
            <a:r>
              <a:rPr lang="en-US" altLang="zh-CN" dirty="0"/>
              <a:t>Pre-loaded BRAM with activations can be used to test the hardware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FDA86-ADAB-4BA8-966B-C137210E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40" y="3181350"/>
            <a:ext cx="3660636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B0E2-2679-4079-ABC0-1939345D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Weight Initialization and Kernel Setup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6AF8-6A01-456B-8DA1-D0B61A0D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9" y="1825625"/>
            <a:ext cx="3168831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Created a Python script to perform He Initialization and convert to Q3.13 fixed point</a:t>
            </a:r>
          </a:p>
          <a:p>
            <a:endParaRPr lang="en-US" altLang="zh-CN" dirty="0"/>
          </a:p>
          <a:p>
            <a:r>
              <a:rPr lang="en-US" altLang="zh-CN" dirty="0"/>
              <a:t>Kernel models and BRAM are set up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29502-CFF8-4550-B18F-6258DBCA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386" y="1825625"/>
            <a:ext cx="3967614" cy="4906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4B686-A3A7-4126-A554-477504CA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466" y="126185"/>
            <a:ext cx="2438400" cy="1480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59A53-1FDD-432E-B88A-8564BC6BA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240" y="926288"/>
            <a:ext cx="4236720" cy="5805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877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1798-4304-4A5B-A9D1-9C54A62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FC1 Layer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343C-5967-4A5C-B721-CD00D2B0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356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Two 8-stage MAC pipelines</a:t>
            </a:r>
          </a:p>
          <a:p>
            <a:r>
              <a:rPr lang="en-US" altLang="zh-CN" dirty="0"/>
              <a:t>32 neurons, each with 8*7*7 = 784 weights</a:t>
            </a:r>
          </a:p>
          <a:p>
            <a:r>
              <a:rPr lang="en-US" altLang="zh-CN" dirty="0"/>
              <a:t>8 weight dual-port BRAM to feed the pipelines</a:t>
            </a:r>
          </a:p>
          <a:p>
            <a:r>
              <a:rPr lang="en-US" altLang="zh-CN" dirty="0"/>
              <a:t>Since we have 8 BRAM, each BRAM stores the weights for 4 neurons</a:t>
            </a:r>
          </a:p>
          <a:p>
            <a:r>
              <a:rPr lang="en-US" altLang="zh-CN" dirty="0"/>
              <a:t>Scheduler iterates down the BRAM with 2 pointers</a:t>
            </a:r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05C8DF-18F0-4A79-9E1B-B70174B588FE}"/>
              </a:ext>
            </a:extLst>
          </p:cNvPr>
          <p:cNvSpPr/>
          <p:nvPr/>
        </p:nvSpPr>
        <p:spPr>
          <a:xfrm>
            <a:off x="9575074" y="2447108"/>
            <a:ext cx="1419497" cy="25341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BRAM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BE7C8-E36F-4BFC-A0E8-CC0C947B5EE8}"/>
              </a:ext>
            </a:extLst>
          </p:cNvPr>
          <p:cNvSpPr txBox="1"/>
          <p:nvPr/>
        </p:nvSpPr>
        <p:spPr>
          <a:xfrm>
            <a:off x="8281852" y="2447108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Neuron 1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3C8DB-8076-475F-B46C-6813E239DCC4}"/>
              </a:ext>
            </a:extLst>
          </p:cNvPr>
          <p:cNvSpPr txBox="1"/>
          <p:nvPr/>
        </p:nvSpPr>
        <p:spPr>
          <a:xfrm>
            <a:off x="8281852" y="3071055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Neuron 2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CDA02-6B67-4507-A67F-36F4F792C6D4}"/>
              </a:ext>
            </a:extLst>
          </p:cNvPr>
          <p:cNvSpPr txBox="1"/>
          <p:nvPr/>
        </p:nvSpPr>
        <p:spPr>
          <a:xfrm>
            <a:off x="8281852" y="3695002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Neuron 3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8D8D6-FC53-481D-B47C-CD250D9A6EC0}"/>
              </a:ext>
            </a:extLst>
          </p:cNvPr>
          <p:cNvSpPr txBox="1"/>
          <p:nvPr/>
        </p:nvSpPr>
        <p:spPr>
          <a:xfrm>
            <a:off x="8281852" y="4318949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Neuron 4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115443-E46E-432B-B587-FBE63C2058BC}"/>
              </a:ext>
            </a:extLst>
          </p:cNvPr>
          <p:cNvCxnSpPr/>
          <p:nvPr/>
        </p:nvCxnSpPr>
        <p:spPr>
          <a:xfrm flipH="1">
            <a:off x="10994571" y="2447108"/>
            <a:ext cx="95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F7DF95-9531-4AC8-A098-93389CC873A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994571" y="3714206"/>
            <a:ext cx="95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57114D-9E12-46A2-8024-E3F195FDA3DB}"/>
              </a:ext>
            </a:extLst>
          </p:cNvPr>
          <p:cNvSpPr txBox="1"/>
          <p:nvPr/>
        </p:nvSpPr>
        <p:spPr>
          <a:xfrm>
            <a:off x="11138263" y="2107474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Ptr1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582D6-C19C-4206-95BA-35C71EE52E22}"/>
              </a:ext>
            </a:extLst>
          </p:cNvPr>
          <p:cNvSpPr txBox="1"/>
          <p:nvPr/>
        </p:nvSpPr>
        <p:spPr>
          <a:xfrm>
            <a:off x="11138263" y="3375353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Ptr2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8BECC0-3EB6-444B-BA9B-4DE732C1FB24}"/>
              </a:ext>
            </a:extLst>
          </p:cNvPr>
          <p:cNvSpPr txBox="1"/>
          <p:nvPr/>
        </p:nvSpPr>
        <p:spPr>
          <a:xfrm>
            <a:off x="8464731" y="5347063"/>
            <a:ext cx="3579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Pointers simply iterate downward during the forward pass, reading weights and supplying to the 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22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612F-DA51-489E-A871-103116DC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Training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746E-7342-4D9A-A10E-CD40669C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stay true to the proposed project, not prioritizing forward pass for convolutional, pooling, and fully connected layers</a:t>
            </a:r>
          </a:p>
          <a:p>
            <a:endParaRPr lang="en-US" altLang="zh-CN" dirty="0"/>
          </a:p>
          <a:p>
            <a:r>
              <a:rPr lang="en-US" altLang="zh-CN" dirty="0"/>
              <a:t>Instead, will do forward pass for fully connected, then work on backward pass for fully connected</a:t>
            </a:r>
          </a:p>
          <a:p>
            <a:endParaRPr lang="en-US" altLang="zh-CN" dirty="0"/>
          </a:p>
          <a:p>
            <a:r>
              <a:rPr lang="en-US" altLang="zh-CN" dirty="0"/>
              <a:t>Fully connected training should be able to completed</a:t>
            </a:r>
          </a:p>
          <a:p>
            <a:endParaRPr lang="en-US" altLang="zh-CN" dirty="0"/>
          </a:p>
          <a:p>
            <a:r>
              <a:rPr lang="en-US" altLang="zh-CN" dirty="0"/>
              <a:t>Then can do forward for pooling and convolution if time allows</a:t>
            </a:r>
          </a:p>
        </p:txBody>
      </p:sp>
    </p:spTree>
    <p:extLst>
      <p:ext uri="{BB962C8B-B14F-4D97-AF65-F5344CB8AC3E}">
        <p14:creationId xmlns:p14="http://schemas.microsoft.com/office/powerpoint/2010/main" val="229718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EE2B-17AF-4162-B632-52645697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List-of-Things-</a:t>
            </a:r>
            <a:r>
              <a:rPr lang="en-US" altLang="zh-CN" dirty="0" err="1"/>
              <a:t>Todo</a:t>
            </a:r>
            <a:r>
              <a:rPr lang="en-US" altLang="zh-CN" dirty="0"/>
              <a:t>, by priority and category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26F782-9FB7-4494-A3BD-7B0A6E094FD9}"/>
              </a:ext>
            </a:extLst>
          </p:cNvPr>
          <p:cNvSpPr/>
          <p:nvPr/>
        </p:nvSpPr>
        <p:spPr>
          <a:xfrm>
            <a:off x="374471" y="182715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 Connected forward pass on FPGA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EC1CB-8E4B-400F-8178-7AE001BDE102}"/>
              </a:ext>
            </a:extLst>
          </p:cNvPr>
          <p:cNvSpPr/>
          <p:nvPr/>
        </p:nvSpPr>
        <p:spPr>
          <a:xfrm>
            <a:off x="3316877" y="182715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 Connected backward pass on FPGA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6D896-D3D0-4253-A599-E29E7D094F3E}"/>
              </a:ext>
            </a:extLst>
          </p:cNvPr>
          <p:cNvSpPr/>
          <p:nvPr/>
        </p:nvSpPr>
        <p:spPr>
          <a:xfrm>
            <a:off x="6161317" y="182715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up </a:t>
            </a:r>
            <a:r>
              <a:rPr lang="en-US" altLang="zh-CN" dirty="0" err="1"/>
              <a:t>PetaLinux</a:t>
            </a:r>
            <a:r>
              <a:rPr lang="en-US" altLang="zh-CN" dirty="0"/>
              <a:t> and have pictures loaded via DRAM to FPGA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F4111-4B7E-4029-8CB4-5303E4B40A84}"/>
              </a:ext>
            </a:extLst>
          </p:cNvPr>
          <p:cNvSpPr/>
          <p:nvPr/>
        </p:nvSpPr>
        <p:spPr>
          <a:xfrm>
            <a:off x="8921935" y="1706779"/>
            <a:ext cx="2651759" cy="11987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Support for larger batch size (requires moving activations to DRAM)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756F4-0D04-49C8-8FD7-0C319C0DB874}"/>
              </a:ext>
            </a:extLst>
          </p:cNvPr>
          <p:cNvSpPr/>
          <p:nvPr/>
        </p:nvSpPr>
        <p:spPr>
          <a:xfrm>
            <a:off x="9046030" y="3419603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Pooling layer forward and backward pass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77181-6A2A-4353-AC22-F9E824EC8535}"/>
              </a:ext>
            </a:extLst>
          </p:cNvPr>
          <p:cNvSpPr/>
          <p:nvPr/>
        </p:nvSpPr>
        <p:spPr>
          <a:xfrm>
            <a:off x="9046031" y="489166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Convolutional layer forward and backward pass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A60165-3388-4FAB-8CBF-1CDF8A062DCF}"/>
              </a:ext>
            </a:extLst>
          </p:cNvPr>
          <p:cNvSpPr/>
          <p:nvPr/>
        </p:nvSpPr>
        <p:spPr>
          <a:xfrm>
            <a:off x="374471" y="3419603"/>
            <a:ext cx="2403565" cy="957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Gradient checking/testing for software model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67412-2366-4757-A229-C5C54C2C75F8}"/>
              </a:ext>
            </a:extLst>
          </p:cNvPr>
          <p:cNvSpPr/>
          <p:nvPr/>
        </p:nvSpPr>
        <p:spPr>
          <a:xfrm>
            <a:off x="373379" y="5011104"/>
            <a:ext cx="2403565" cy="957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Writing report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F40DE-7834-4E98-AF32-9225D7FA78E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78036" y="2306130"/>
            <a:ext cx="5388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752C1B-6E19-4159-A1E3-9D7932CCD8D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20442" y="2306130"/>
            <a:ext cx="440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FEE212-F98C-4DEA-8ED4-EE0C466D04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64882" y="2306130"/>
            <a:ext cx="3570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EF7509-E6A3-476C-81B2-DC8798AA8E2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247813" y="2905482"/>
            <a:ext cx="2" cy="514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1BF890-AAB4-4C39-8FC1-2074165F376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47813" y="4377546"/>
            <a:ext cx="1" cy="514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18C557A-988B-48CA-9DFB-26051AA12F02}"/>
              </a:ext>
            </a:extLst>
          </p:cNvPr>
          <p:cNvSpPr txBox="1"/>
          <p:nvPr/>
        </p:nvSpPr>
        <p:spPr>
          <a:xfrm>
            <a:off x="216625" y="1529819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Hardware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6E3CFC-350E-43D5-BBF2-D43693BCB9D8}"/>
              </a:ext>
            </a:extLst>
          </p:cNvPr>
          <p:cNvSpPr txBox="1"/>
          <p:nvPr/>
        </p:nvSpPr>
        <p:spPr>
          <a:xfrm>
            <a:off x="965568" y="3112742"/>
            <a:ext cx="1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Software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6F904-C745-4012-8147-DBAFB44CED1D}"/>
              </a:ext>
            </a:extLst>
          </p:cNvPr>
          <p:cNvSpPr txBox="1"/>
          <p:nvPr/>
        </p:nvSpPr>
        <p:spPr>
          <a:xfrm>
            <a:off x="964476" y="4707002"/>
            <a:ext cx="1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1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283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Thesis Update #7</vt:lpstr>
      <vt:lpstr>Hardware Model</vt:lpstr>
      <vt:lpstr>Weight Initialization and Kernel Setup</vt:lpstr>
      <vt:lpstr>Current FC1 Layer Architecture</vt:lpstr>
      <vt:lpstr>Implementing Training</vt:lpstr>
      <vt:lpstr>List-of-Things-Todo, by priority and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219</cp:revision>
  <dcterms:created xsi:type="dcterms:W3CDTF">2019-02-10T13:37:04Z</dcterms:created>
  <dcterms:modified xsi:type="dcterms:W3CDTF">2019-04-23T10:48:13Z</dcterms:modified>
</cp:coreProperties>
</file>