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#1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February 11,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7AE4-1626-4381-A771-5F7293C6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models have been done: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EB4D-818B-4662-858C-84B366AB9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following slides will briefly discuss the architecture of some recently proposed and implemented accelerators:</a:t>
            </a:r>
          </a:p>
          <a:p>
            <a:pPr lvl="1"/>
            <a:r>
              <a:rPr lang="en-US" altLang="zh-CN" dirty="0" err="1"/>
              <a:t>EyeRiss</a:t>
            </a:r>
            <a:r>
              <a:rPr lang="en-US" altLang="zh-CN" dirty="0"/>
              <a:t>		Massachusetts Institute of Technology</a:t>
            </a:r>
          </a:p>
          <a:p>
            <a:pPr lvl="1"/>
            <a:r>
              <a:rPr lang="en-US" altLang="zh-CN" dirty="0" err="1"/>
              <a:t>Tabla</a:t>
            </a:r>
            <a:r>
              <a:rPr lang="en-US" altLang="zh-CN" dirty="0"/>
              <a:t>			Georgia Tech</a:t>
            </a:r>
          </a:p>
          <a:p>
            <a:pPr lvl="1"/>
            <a:r>
              <a:rPr lang="en-US" altLang="zh-CN" dirty="0"/>
              <a:t>F-CNN		Tsinghua University</a:t>
            </a:r>
          </a:p>
          <a:p>
            <a:pPr lvl="1"/>
            <a:r>
              <a:rPr lang="en-US" altLang="zh-CN" dirty="0" err="1"/>
              <a:t>nn</a:t>
            </a:r>
            <a:r>
              <a:rPr lang="en-US" altLang="zh-CN" dirty="0"/>
              <a:t>-X 			Purdue University</a:t>
            </a:r>
          </a:p>
          <a:p>
            <a:pPr lvl="1"/>
            <a:r>
              <a:rPr lang="en-US" altLang="zh-CN" dirty="0"/>
              <a:t>Unnamed		University of Michigan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62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1455-B498-4484-8612-C7DE6F11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1" y="624110"/>
            <a:ext cx="9914351" cy="128089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Eyeriss</a:t>
            </a:r>
            <a:r>
              <a:rPr lang="en-US" altLang="zh-CN" dirty="0"/>
              <a:t>: A Spatial Architecture for Energy-Efficient Dataflow for 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197B-8961-4D69-B18D-6473BE56B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089" y="2133600"/>
            <a:ext cx="10049523" cy="3777622"/>
          </a:xfrm>
        </p:spPr>
        <p:txBody>
          <a:bodyPr/>
          <a:lstStyle/>
          <a:p>
            <a:r>
              <a:rPr lang="en-US" altLang="zh-CN" dirty="0"/>
              <a:t>Uses a 12x14 PE array, each PE has MAC and control signals. Design is fixed but can handle any input.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77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EE27-451B-4924-B440-0EDACE43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(and potential answers)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4736-6C18-4580-BE29-751BA4EB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9530"/>
            <a:ext cx="8915400" cy="48025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Application: 		Inference, or both inference and training?</a:t>
            </a:r>
          </a:p>
          <a:p>
            <a:pPr lvl="1"/>
            <a:r>
              <a:rPr lang="en-US" altLang="zh-CN" dirty="0"/>
              <a:t>I would like to try both inference and training</a:t>
            </a:r>
          </a:p>
          <a:p>
            <a:r>
              <a:rPr lang="en-US" altLang="zh-CN" dirty="0"/>
              <a:t>Precision: 		Floating point, dynamic fixed point, static fixed point?</a:t>
            </a:r>
          </a:p>
          <a:p>
            <a:pPr lvl="1"/>
            <a:r>
              <a:rPr lang="en-US" altLang="zh-CN" dirty="0"/>
              <a:t>Static fixed point for now</a:t>
            </a:r>
          </a:p>
          <a:p>
            <a:r>
              <a:rPr lang="en-US" altLang="zh-CN" dirty="0"/>
              <a:t>Architecture: 	MAC PE’s, Modular PE’s, Modular-generated?</a:t>
            </a:r>
          </a:p>
          <a:p>
            <a:pPr lvl="1"/>
            <a:r>
              <a:rPr lang="en-US" altLang="zh-CN" dirty="0"/>
              <a:t>Up for discussion. Perhaps a modular PE or modular generated would be easier.</a:t>
            </a:r>
          </a:p>
          <a:p>
            <a:r>
              <a:rPr lang="en-US" altLang="zh-CN" dirty="0"/>
              <a:t>Network to train: 	</a:t>
            </a:r>
            <a:r>
              <a:rPr lang="en-US" altLang="zh-CN" dirty="0" err="1"/>
              <a:t>LeNet</a:t>
            </a:r>
            <a:r>
              <a:rPr lang="en-US" altLang="zh-CN" dirty="0"/>
              <a:t>? CIFAR? ImageNet? </a:t>
            </a:r>
          </a:p>
          <a:p>
            <a:pPr lvl="1"/>
            <a:r>
              <a:rPr lang="en-US" altLang="zh-CN" dirty="0" err="1"/>
              <a:t>LeNet</a:t>
            </a:r>
            <a:r>
              <a:rPr lang="en-US" altLang="zh-CN" dirty="0"/>
              <a:t> is quite easy to achieve high accuracy, might not give a good reflection of the effect of reduced precision from FP. ImageNet is a massive scale set. CIFAR is a medium size dataset and the images are relatively non-massive. Therefore, I suggest CIFAR as the dataset to train a network on</a:t>
            </a:r>
          </a:p>
          <a:p>
            <a:r>
              <a:rPr lang="en-US" altLang="zh-CN" dirty="0"/>
              <a:t>Comparison:		How to build CPU- and GPU-based models?</a:t>
            </a:r>
          </a:p>
          <a:p>
            <a:pPr lvl="1"/>
            <a:r>
              <a:rPr lang="en-US" altLang="zh-CN" dirty="0"/>
              <a:t>TensorFlow</a:t>
            </a:r>
          </a:p>
          <a:p>
            <a:r>
              <a:rPr lang="en-US" altLang="zh-CN" dirty="0"/>
              <a:t>Need: DRAM to store training data. SoC, ideally with a nice chunk of memory to store weights and partial results to minimize DRAM accesses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9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7388-948D-4225-A938-DC3FE56E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vs. Training (Forward pass or both forward and backward)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BCE36-63BC-4022-BEF6-3584B3D9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Many models implement only the classification on these lower power/computational power accelerators</a:t>
            </a:r>
          </a:p>
          <a:p>
            <a:pPr lvl="1"/>
            <a:r>
              <a:rPr lang="en-US" altLang="zh-CN" dirty="0"/>
              <a:t>This means using a pre-trained networks parameters and simply computing the forward pass of the network</a:t>
            </a:r>
          </a:p>
          <a:p>
            <a:r>
              <a:rPr lang="en-US" altLang="zh-CN" dirty="0"/>
              <a:t>The training component is a bit trickier because there are a lot of intermediate computations and results to be stored and forwarded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63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1D25-4A38-459B-B5D4-977F824E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FPGA’s strength: spatial models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739B-5C0E-48D3-ACE2-81ECE155E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3040"/>
            <a:ext cx="8915400" cy="4448182"/>
          </a:xfrm>
        </p:spPr>
        <p:txBody>
          <a:bodyPr/>
          <a:lstStyle/>
          <a:p>
            <a:r>
              <a:rPr lang="en-US" altLang="zh-CN" dirty="0"/>
              <a:t>FPGA-based models are excellent for implementing a spatial architecture </a:t>
            </a:r>
          </a:p>
          <a:p>
            <a:r>
              <a:rPr lang="en-US" altLang="zh-CN" dirty="0"/>
              <a:t>On the other hand, CPUs and GPUs using temporal models (SIMD) and efficient matrix multiplication via optimized easily via software libraries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D267C-9484-45E6-BF24-966024AF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92" y="2922225"/>
            <a:ext cx="5824416" cy="381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8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D3BA-6CA7-4503-B511-2A66752F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849" y="624110"/>
            <a:ext cx="9683763" cy="1280890"/>
          </a:xfrm>
        </p:spPr>
        <p:txBody>
          <a:bodyPr/>
          <a:lstStyle/>
          <a:p>
            <a:r>
              <a:rPr lang="en-US" altLang="zh-CN" dirty="0"/>
              <a:t>Representing a Deep Neural Network (DNN) in the Accelerator Space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6E50-898C-4CD9-A5BD-07383ACDC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527" y="2133600"/>
            <a:ext cx="10551381" cy="3777622"/>
          </a:xfrm>
        </p:spPr>
        <p:txBody>
          <a:bodyPr/>
          <a:lstStyle/>
          <a:p>
            <a:r>
              <a:rPr lang="en-US" altLang="zh-CN" dirty="0"/>
              <a:t>To characterize workload, two main parameters are used, since they take the most time:</a:t>
            </a:r>
          </a:p>
          <a:p>
            <a:pPr lvl="1"/>
            <a:r>
              <a:rPr lang="en-US" altLang="zh-CN" dirty="0"/>
              <a:t>Multiply &amp; Accumulates (MACs)</a:t>
            </a:r>
          </a:p>
          <a:p>
            <a:pPr lvl="1"/>
            <a:r>
              <a:rPr lang="en-US" altLang="zh-CN" dirty="0"/>
              <a:t>Number of weights</a:t>
            </a:r>
          </a:p>
          <a:p>
            <a:r>
              <a:rPr lang="en-US" altLang="zh-CN" dirty="0"/>
              <a:t>Some of the famous DNN’s inference statistics:</a:t>
            </a:r>
          </a:p>
          <a:p>
            <a:pPr lvl="1"/>
            <a:r>
              <a:rPr lang="en-US" altLang="zh-CN" dirty="0"/>
              <a:t>LeNet-5: 			431k weights			2.3 million MACs per image</a:t>
            </a:r>
          </a:p>
          <a:p>
            <a:pPr lvl="1"/>
            <a:r>
              <a:rPr lang="en-US" altLang="zh-CN" dirty="0" err="1"/>
              <a:t>AlexNet</a:t>
            </a:r>
            <a:r>
              <a:rPr lang="en-US" altLang="zh-CN" dirty="0"/>
              <a:t>:			61 million weights		724 million MACs per image</a:t>
            </a:r>
          </a:p>
          <a:p>
            <a:pPr lvl="1"/>
            <a:r>
              <a:rPr lang="en-US" altLang="zh-CN" dirty="0" err="1"/>
              <a:t>ResNet</a:t>
            </a:r>
            <a:r>
              <a:rPr lang="en-US" altLang="zh-CN" dirty="0"/>
              <a:t>:			25.5 million weights	3.9 billion MACs per image</a:t>
            </a:r>
          </a:p>
        </p:txBody>
      </p:sp>
    </p:spTree>
    <p:extLst>
      <p:ext uri="{BB962C8B-B14F-4D97-AF65-F5344CB8AC3E}">
        <p14:creationId xmlns:p14="http://schemas.microsoft.com/office/powerpoint/2010/main" val="193470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AB9B-0E07-4DF7-903E-BD2EC497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 of the Accelerator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8900-D710-4C13-9157-EC8FCD78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Minimize energy usage and maximize speedup</a:t>
            </a:r>
          </a:p>
          <a:p>
            <a:r>
              <a:rPr lang="en-US" altLang="zh-CN" dirty="0"/>
              <a:t>Memory access is a huge bottleneck for FPGA based DNNs</a:t>
            </a:r>
          </a:p>
          <a:p>
            <a:r>
              <a:rPr lang="en-US" altLang="zh-CN" dirty="0"/>
              <a:t>We want to reduce the energy cost by minimizing the distance the memory has to travel, we can do this by employing a hierarchical dataflow</a:t>
            </a:r>
          </a:p>
          <a:p>
            <a:r>
              <a:rPr lang="en-US" altLang="zh-CN" dirty="0"/>
              <a:t>Maximize data reuse (especially relevant for the convolutional layers). Fetching data from a neighboring processing unit is much cheaper than going to DRAM</a:t>
            </a:r>
          </a:p>
          <a:p>
            <a:pPr lvl="1"/>
            <a:r>
              <a:rPr lang="en-US" altLang="zh-CN" dirty="0"/>
              <a:t>Using optimal data reuse in </a:t>
            </a:r>
            <a:r>
              <a:rPr lang="en-US" altLang="zh-CN" dirty="0" err="1"/>
              <a:t>AlexNet</a:t>
            </a:r>
            <a:r>
              <a:rPr lang="en-US" altLang="zh-CN" dirty="0"/>
              <a:t> can reduce the amount of DRAM reads for inference by roughly ~500x</a:t>
            </a:r>
          </a:p>
          <a:p>
            <a:r>
              <a:rPr lang="en-US" altLang="zh-CN" dirty="0"/>
              <a:t>Balance between DRAM to fetch vs. BRAM and computational resources on the chip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29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BBE8-13D6-49F2-B80A-82B6C404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Minimizing memory reads and maximizing data reuse	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6B23-DDE8-4450-8414-39ADC64D1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EyeRiss</a:t>
            </a:r>
            <a:r>
              <a:rPr lang="en-US" altLang="zh-CN" dirty="0"/>
              <a:t> DNN chip from MIT uses a row stationary method to optimize data reuse and minimize amount of BRAM needed per processing element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CEDB5-1197-4277-AD12-92EC87E34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398" y="2894072"/>
            <a:ext cx="5331204" cy="376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2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BA99-001A-4B78-86F1-1AAF0699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vs. Module-Generated Architecture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1009-ED50-4FFE-8254-915A72374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Some implementations (</a:t>
            </a:r>
            <a:r>
              <a:rPr lang="en-US" altLang="zh-CN" sz="2000" dirty="0" err="1"/>
              <a:t>i.e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EyeRiss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Tabla</a:t>
            </a:r>
            <a:r>
              <a:rPr lang="en-US" altLang="zh-CN" sz="2000" dirty="0"/>
              <a:t>, Deep-learning processor from Bang 2017) implement a generic processing element (PE) model where the PE performs simple MACs assigned by a central task scheduler</a:t>
            </a:r>
          </a:p>
          <a:p>
            <a:r>
              <a:rPr lang="en-US" altLang="zh-CN" sz="2000" dirty="0"/>
              <a:t>Some other models like F-CNN define modules for specific layers and then have the code generated for the model and placed on the FPGA</a:t>
            </a:r>
          </a:p>
          <a:p>
            <a:r>
              <a:rPr lang="en-US" altLang="zh-CN" sz="2000" dirty="0"/>
              <a:t>Some models define the PE’s to be more than MAC focused, but as collections of modules similar to F-CNN, however, are generic. This is seen in an implementation such as the </a:t>
            </a:r>
            <a:r>
              <a:rPr lang="en-US" altLang="zh-CN" sz="2000" dirty="0" err="1"/>
              <a:t>nn</a:t>
            </a:r>
            <a:r>
              <a:rPr lang="en-US" altLang="zh-CN" sz="2000" dirty="0"/>
              <a:t>-X chip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887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65D8-C1E4-4791-AB49-B05D986E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Precision Required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72AE-F5AC-4220-9DDA-AA0FA9CED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096" y="2133600"/>
            <a:ext cx="9397516" cy="377762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nn</a:t>
            </a:r>
            <a:r>
              <a:rPr lang="en-US" altLang="zh-CN" dirty="0"/>
              <a:t>-X paper cited a source which claimed Q8.8 is roughly equally accurate to 32 bit floating point</a:t>
            </a:r>
          </a:p>
          <a:p>
            <a:r>
              <a:rPr lang="en-US" altLang="zh-CN" dirty="0" err="1"/>
              <a:t>EyeRiss</a:t>
            </a:r>
            <a:r>
              <a:rPr lang="en-US" altLang="zh-CN" dirty="0"/>
              <a:t> implemented dynamic fixed precision, with a 8-bit dynamic fixed precision weight and 12-bit dynamic activation with only 0.3% accuracy loss</a:t>
            </a:r>
          </a:p>
          <a:p>
            <a:r>
              <a:rPr lang="en-US" altLang="zh-CN" dirty="0"/>
              <a:t>Relevant to minimize amount of memory accesses needed to fetch weight and partial computations</a:t>
            </a:r>
          </a:p>
          <a:p>
            <a:r>
              <a:rPr lang="en-US" altLang="zh-CN" dirty="0"/>
              <a:t>Obviously, in the MACs, partial results will have higher resolution but the end result will be stored in </a:t>
            </a:r>
          </a:p>
          <a:p>
            <a:r>
              <a:rPr lang="en-US" altLang="zh-CN" dirty="0"/>
              <a:t>Side note: recent popular topic is binarized neural networks, where the weights are either 1 or -1, two implementation, </a:t>
            </a:r>
            <a:r>
              <a:rPr lang="en-US" altLang="zh-CN" dirty="0" err="1"/>
              <a:t>BinaryConnect</a:t>
            </a:r>
            <a:r>
              <a:rPr lang="en-US" altLang="zh-CN" dirty="0"/>
              <a:t> and Binarized Neural Network achieve 19.2% and 29.8% accuracy loss on </a:t>
            </a:r>
            <a:r>
              <a:rPr lang="en-US" altLang="zh-CN" dirty="0" err="1"/>
              <a:t>AlexNet</a:t>
            </a:r>
            <a:r>
              <a:rPr lang="en-US" altLang="zh-CN" dirty="0"/>
              <a:t>, respectively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03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A152-5A54-4403-A453-DB3FB7B2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Relevant Metrics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2263-B331-49C8-A68C-CA52245E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Accuracy</a:t>
            </a:r>
          </a:p>
          <a:p>
            <a:r>
              <a:rPr lang="en-US" altLang="zh-CN" dirty="0"/>
              <a:t>Training time</a:t>
            </a:r>
          </a:p>
          <a:p>
            <a:r>
              <a:rPr lang="en-US" altLang="zh-CN" dirty="0"/>
              <a:t>Energy efficiency</a:t>
            </a:r>
          </a:p>
          <a:p>
            <a:r>
              <a:rPr lang="en-US" altLang="zh-CN" dirty="0"/>
              <a:t>Utilization of resources on FPGA and precision</a:t>
            </a:r>
          </a:p>
          <a:p>
            <a:r>
              <a:rPr lang="en-US" altLang="zh-CN" dirty="0"/>
              <a:t>Number of weights in network</a:t>
            </a:r>
          </a:p>
          <a:p>
            <a:r>
              <a:rPr lang="en-US" altLang="zh-CN" dirty="0"/>
              <a:t>Number of MACs in network </a:t>
            </a:r>
          </a:p>
        </p:txBody>
      </p:sp>
    </p:spTree>
    <p:extLst>
      <p:ext uri="{BB962C8B-B14F-4D97-AF65-F5344CB8AC3E}">
        <p14:creationId xmlns:p14="http://schemas.microsoft.com/office/powerpoint/2010/main" val="26545658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356</TotalTime>
  <Words>609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Thesis Update #1</vt:lpstr>
      <vt:lpstr>Inference vs. Training (Forward pass or both forward and backward)</vt:lpstr>
      <vt:lpstr>FPGA’s strength: spatial models</vt:lpstr>
      <vt:lpstr>Representing a Deep Neural Network (DNN) in the Accelerator Space</vt:lpstr>
      <vt:lpstr>Goals of the Accelerator</vt:lpstr>
      <vt:lpstr>Minimizing memory reads and maximizing data reuse </vt:lpstr>
      <vt:lpstr>Generic vs. Module-Generated Architecture</vt:lpstr>
      <vt:lpstr>Precision Required</vt:lpstr>
      <vt:lpstr>Relevant Metrics</vt:lpstr>
      <vt:lpstr>What models have been done:</vt:lpstr>
      <vt:lpstr>Eyeriss: A Spatial Architecture for Energy-Efficient Dataflow for Convolutional Neural Networks</vt:lpstr>
      <vt:lpstr>Questions (and potential answers)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11</cp:revision>
  <dcterms:created xsi:type="dcterms:W3CDTF">2019-02-10T13:37:04Z</dcterms:created>
  <dcterms:modified xsi:type="dcterms:W3CDTF">2019-02-10T19:33:37Z</dcterms:modified>
</cp:coreProperties>
</file>