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1" r:id="rId3"/>
    <p:sldId id="263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#5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March 26,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99C-8878-4186-BAD6-ABF97CAF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1F62-C880-40D3-AACE-A2A67BC3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Updates on the software model</a:t>
            </a:r>
          </a:p>
          <a:p>
            <a:endParaRPr lang="en-US" altLang="zh-CN" dirty="0"/>
          </a:p>
          <a:p>
            <a:r>
              <a:rPr lang="en-US" altLang="zh-CN" dirty="0"/>
              <a:t>Updates to the test network architecture</a:t>
            </a:r>
          </a:p>
          <a:p>
            <a:endParaRPr lang="en-US" altLang="zh-CN" dirty="0"/>
          </a:p>
          <a:p>
            <a:r>
              <a:rPr lang="en-US" altLang="zh-CN" dirty="0"/>
              <a:t>Scope of FPGA implementation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90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9189-ADF3-4756-82FC-5C45AC56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4120-FCD3-4648-86B9-0FECAD0ED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8375" cy="4351338"/>
          </a:xfrm>
        </p:spPr>
        <p:txBody>
          <a:bodyPr/>
          <a:lstStyle/>
          <a:p>
            <a:r>
              <a:rPr lang="en-US" altLang="zh-CN" dirty="0"/>
              <a:t>Added momentum, results in faster convergence, though the implication is that an extra value will be needed per weight</a:t>
            </a:r>
          </a:p>
          <a:p>
            <a:r>
              <a:rPr lang="en-US" altLang="zh-CN" dirty="0"/>
              <a:t>Modified the loss function to be better for image classification</a:t>
            </a:r>
          </a:p>
          <a:p>
            <a:r>
              <a:rPr lang="en-US" altLang="zh-CN" dirty="0"/>
              <a:t>Image to the right is training the network on 50 random input samples in a 3-layer network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71A29-A8F8-4951-BC52-7C3104D6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68" y="0"/>
            <a:ext cx="1524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178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FAFB-785C-49A4-992C-D7BCF4F1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Network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132A-06A8-493A-9ECB-462BEC25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Fits in BRAM, and will be able to fit gradients and momentum</a:t>
            </a:r>
          </a:p>
          <a:p>
            <a:endParaRPr lang="en-US" altLang="zh-CN" dirty="0"/>
          </a:p>
          <a:p>
            <a:r>
              <a:rPr lang="en-US" altLang="zh-CN" dirty="0"/>
              <a:t>Trains to ~60.3% accuracy on CIFAR10</a:t>
            </a:r>
          </a:p>
          <a:p>
            <a:endParaRPr lang="en-US" altLang="zh-CN" dirty="0"/>
          </a:p>
          <a:p>
            <a:r>
              <a:rPr lang="en-US" altLang="zh-CN" dirty="0"/>
              <a:t>7 Layers, details in coming slides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96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27A3-E0FC-480D-B23E-D1269AF4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Implementation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CC4D-89E0-4CF5-A1E3-99708218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of the requirements of a dynamically generated training network would be that the BRAMs would have to be dynamically allocated and set up </a:t>
            </a:r>
          </a:p>
          <a:p>
            <a:endParaRPr lang="en-US" altLang="zh-CN" dirty="0"/>
          </a:p>
          <a:p>
            <a:r>
              <a:rPr lang="en-US" altLang="zh-CN" dirty="0"/>
              <a:t>This is rather difficult,</a:t>
            </a:r>
            <a:r>
              <a:rPr lang="zh-CN" altLang="en-US" dirty="0"/>
              <a:t> </a:t>
            </a:r>
            <a:r>
              <a:rPr lang="en-US" altLang="zh-CN" dirty="0"/>
              <a:t>will start with </a:t>
            </a:r>
            <a:r>
              <a:rPr lang="en-US" altLang="zh-CN"/>
              <a:t>a non-generated HDL </a:t>
            </a:r>
            <a:r>
              <a:rPr lang="en-US" altLang="zh-CN" dirty="0"/>
              <a:t>implementation using modular layer modules and </a:t>
            </a:r>
            <a:r>
              <a:rPr lang="en-US" altLang="zh-CN"/>
              <a:t>manually instantiated BRAM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186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156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Thesis Update #5</vt:lpstr>
      <vt:lpstr>Agenda</vt:lpstr>
      <vt:lpstr>Software model</vt:lpstr>
      <vt:lpstr>New Network Architecture</vt:lpstr>
      <vt:lpstr>Scope of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60</cp:revision>
  <dcterms:created xsi:type="dcterms:W3CDTF">2019-02-10T13:37:04Z</dcterms:created>
  <dcterms:modified xsi:type="dcterms:W3CDTF">2019-03-31T21:54:23Z</dcterms:modified>
</cp:coreProperties>
</file>