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57" r:id="rId6"/>
    <p:sldId id="263" r:id="rId7"/>
    <p:sldId id="264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4677" autoAdjust="0"/>
  </p:normalViewPr>
  <p:slideViewPr>
    <p:cSldViewPr snapToGrid="0">
      <p:cViewPr>
        <p:scale>
          <a:sx n="64" d="100"/>
          <a:sy n="64" d="100"/>
        </p:scale>
        <p:origin x="604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D8B3B-AA33-4512-BA4A-6B852B5E5BF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41D9-0BC6-4B68-B414-F84411773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30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– don’t be like a textbook, be very surface, can add references, chapter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Context – Introduction to deep neural networks and the parallelization possible for training, second chapter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Related work </a:t>
            </a:r>
            <a:r>
              <a:rPr lang="en-US" i="1" dirty="0"/>
              <a:t>second chapter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Brief introduction of </a:t>
            </a:r>
            <a:r>
              <a:rPr lang="en-US" i="0" dirty="0" err="1"/>
              <a:t>PyTorch</a:t>
            </a:r>
            <a:endParaRPr lang="en-US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41D9-0BC6-4B68-B414-F844117735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09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41D9-0BC6-4B68-B414-F844117735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5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7B54-06C3-4EE5-9256-DB832749A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56532-58BB-410F-A155-E4296C406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E6DF-03DD-40EE-93CE-292A6F36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0E59-8416-4ABF-8532-E7F6092F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646E-66E0-4C85-A005-219B461C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6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726A-CD56-43DC-A9E9-A50CC451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2C44-BE96-4C80-B4AD-E730C601B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6BA9-03EF-4BBC-A6BA-C9B3C1A1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E4609-0880-4197-8254-67FFC54B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5B81-30D6-415F-8323-7DD0B146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6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04981-8D37-47AA-9281-9F5C47D52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723A8-9094-4758-8094-F9567C1BA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AE9D-49F3-4B93-9114-404FEE0E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3B23-C8D3-4AD8-A98B-4D92BC29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1316-D870-4E72-B798-2948049E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9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8AA-A1D4-4A5C-BE24-EC3CD597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EF73-D32E-4B93-ADBA-91731C29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38CC-2FE2-4C83-9872-92535F5C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CBA3-13F1-46B8-9022-E9F09177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4EEF-0009-4C4C-97E4-5FA472AD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3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CC9C-EC82-4C9D-AB67-9FABBC32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11F87-26B8-424D-ADEE-048C0E7DB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C4C3-245A-4E22-AD68-DC5D67C2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89C5-D029-4EA4-B4D5-25A7AD39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A8E6-A1D1-47E1-BB92-74CB0D95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2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51B9-D029-4C4C-B568-FDAB7F4E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ECE-2B25-4514-BA96-91050CB32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3710A-357D-47C0-BE03-DEF37AED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FB4FD-AEA4-4F69-9661-2D60C328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E0125-F9A2-4F97-B3C4-336931F2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36ED0-5733-4000-AF07-60C9271C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9FD4-B201-40DE-BA0B-518E97F6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8EF51-028D-4714-9506-EF98BA36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2DAB-4DE0-4BAB-91A4-87A84688B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CD732-D80D-4C16-8B64-F20CA8C00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24AAC-70A7-4891-B9F9-70770531E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F3846-E609-43BE-8BE2-C5CECADF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8214B-492D-435F-83E8-1F1B428B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4E14C-7769-430A-BA78-C969A9D5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1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A8AD-6979-4E91-A32B-52846FD8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517B1-1107-4D76-9D90-E29F0C43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EF56B-E032-4698-94B7-A52AD201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C387F-4407-4CC6-9757-9E08CC7C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0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A9E3A-4F4C-4782-9B53-76C1BAF3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88B0-D3EE-4C56-BBD3-58D6D43E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DF10A-D514-42E1-9753-3284298E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8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963-51C6-4B66-B26B-FD5FEA83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BADC-50D5-467A-8F55-60EEAEC2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C5595-F656-42BD-B67D-6FA705727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1FA21-C9D4-42F1-A3E1-2C914C54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BF8CE-AFF4-4AC9-83C6-853E608D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6952A-3CA4-405C-9D89-DFF85AF6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3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F710-2BC4-4651-9575-A45E5547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6119C-AB5B-4D23-9D18-4D0FE3255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C4FD4-1CAB-4B00-8AE2-D1EE3DF7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450FB-D6CE-4FF9-B297-AC1FF0D6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28C9-C552-49F9-B5C7-CEE27699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E268D-D414-43A3-9289-65A4654B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8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251E3-4A98-4053-B6E5-6EB95015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3F3E5-85A0-4BD0-90C6-0BB6A1A0F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D63A6-3BF3-43BD-BCCE-789D6937D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B54F-19F2-4659-A7D5-8B398F30E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89D4-4B72-4ED8-BE27-49D510515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6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5D41-C47A-4DEE-A23C-70BBBB0F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Thesis Update #9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770FD-CF70-40BE-A9F9-19B4E4A61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May 22, 2019</a:t>
            </a:r>
          </a:p>
          <a:p>
            <a:r>
              <a:rPr lang="en-US" altLang="zh-CN" dirty="0"/>
              <a:t>James Erik Groving Meade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87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CAF1-3F88-4E5A-8071-F32E76804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Model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DFC50-31CD-4643-AEA1-916CA0983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3148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Through gradient check testing, was able to debug the software model</a:t>
            </a:r>
          </a:p>
          <a:p>
            <a:r>
              <a:rPr lang="en-US" dirty="0"/>
              <a:t>Select random weight, small h = 1e-5, and perform the calculation shown above.</a:t>
            </a:r>
          </a:p>
          <a:p>
            <a:r>
              <a:rPr lang="en-US" dirty="0"/>
              <a:t>Can then compare gradient from backward pass with estimated gradient</a:t>
            </a:r>
          </a:p>
          <a:p>
            <a:r>
              <a:rPr lang="en-US" dirty="0"/>
              <a:t>Uses random input and output labels, checks 100 different weights with random layer, neuron, and weight index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77CF0-A404-4AB6-A057-83A4EF2F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936" y="465931"/>
            <a:ext cx="3829050" cy="1123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BF11E5-EFAC-4C07-ADB3-6A1BD83CC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496" y="1690687"/>
            <a:ext cx="5986669" cy="2340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EAEFE3-65FF-4E39-8ACC-5EF96A706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315" y="4390740"/>
            <a:ext cx="4955485" cy="185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4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D923-8AAA-4B5E-BCA6-734BDE20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Model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0440-4631-44AE-9C9C-6962E5918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with all types of layers</a:t>
            </a:r>
          </a:p>
          <a:p>
            <a:endParaRPr lang="en-US" dirty="0"/>
          </a:p>
          <a:p>
            <a:r>
              <a:rPr lang="en-US" dirty="0"/>
              <a:t>Trains to the same accuracy as open source frameworks</a:t>
            </a:r>
          </a:p>
          <a:p>
            <a:endParaRPr lang="en-US" dirty="0"/>
          </a:p>
          <a:p>
            <a:r>
              <a:rPr lang="en-US" dirty="0"/>
              <a:t>Accuracy by epoch 12 with my software model using the revised network architecture on MNIST: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38430-0455-4407-9096-5E819164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422" y="5069620"/>
            <a:ext cx="3802960" cy="151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4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CE0-DC75-4A81-A62B-7B8FF521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Model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F6B4-A227-4114-B7E7-B28530361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Revised the HDL to successfully compute the forward pass of the proposed network</a:t>
            </a:r>
          </a:p>
          <a:p>
            <a:endParaRPr lang="en-US" dirty="0"/>
          </a:p>
          <a:p>
            <a:r>
              <a:rPr lang="en-US" dirty="0"/>
              <a:t>Increased internal precision of MACs for better precision</a:t>
            </a:r>
          </a:p>
          <a:p>
            <a:endParaRPr lang="en-US" dirty="0"/>
          </a:p>
          <a:p>
            <a:r>
              <a:rPr lang="en-US" dirty="0"/>
              <a:t>Next step: scheduler for backward pass. Can use a gradient checking method to verify the correct gradients were calculated for testing</a:t>
            </a:r>
          </a:p>
          <a:p>
            <a:endParaRPr lang="en-US" dirty="0"/>
          </a:p>
          <a:p>
            <a:r>
              <a:rPr lang="en-US" dirty="0"/>
              <a:t>Think I will have to stick with a batch size of 1 for now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3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D289-5355-4F95-8A8A-82855B7F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FD485-56C7-4A92-9AE3-BFA04AC60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1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Have started writing the report, using “Luke’s Thesis”</a:t>
            </a:r>
          </a:p>
          <a:p>
            <a:r>
              <a:rPr lang="en-US" dirty="0"/>
              <a:t>Proposed structure (non-inclusive of summary, title page, preface, and acknowledgements):</a:t>
            </a:r>
          </a:p>
          <a:p>
            <a:r>
              <a:rPr lang="en-US" dirty="0"/>
              <a:t>Chapter 1: Introduction</a:t>
            </a:r>
          </a:p>
          <a:p>
            <a:pPr lvl="1"/>
            <a:r>
              <a:rPr lang="en-US" dirty="0"/>
              <a:t>Project plan – how did the original project plan differ from what was actually done (original and revised in appendix, no need for introduction)</a:t>
            </a:r>
          </a:p>
          <a:p>
            <a:pPr lvl="1"/>
            <a:r>
              <a:rPr lang="en-US" dirty="0"/>
              <a:t>Problem statement – What am I trying to accomplish and why</a:t>
            </a:r>
          </a:p>
          <a:p>
            <a:pPr lvl="1"/>
            <a:r>
              <a:rPr lang="en-US" dirty="0"/>
              <a:t>Briefly describe “table of contents”</a:t>
            </a:r>
          </a:p>
          <a:p>
            <a:pPr lvl="1"/>
            <a:r>
              <a:rPr lang="en-US" dirty="0"/>
              <a:t>Prototype for ASIC, premature</a:t>
            </a:r>
          </a:p>
          <a:p>
            <a:r>
              <a:rPr lang="en-US" dirty="0"/>
              <a:t>Chapter 2: Software Models</a:t>
            </a:r>
          </a:p>
          <a:p>
            <a:pPr lvl="1"/>
            <a:r>
              <a:rPr lang="en-US" dirty="0"/>
              <a:t>Model made from </a:t>
            </a:r>
            <a:r>
              <a:rPr lang="en-US" dirty="0" err="1"/>
              <a:t>PyTorch</a:t>
            </a:r>
            <a:r>
              <a:rPr lang="en-US" dirty="0"/>
              <a:t> Framework** make sure the results are worth discussing</a:t>
            </a:r>
          </a:p>
          <a:p>
            <a:pPr lvl="1"/>
            <a:r>
              <a:rPr lang="en-US" dirty="0"/>
              <a:t>My own software neural network frameworks, and the testing of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6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D289-5355-4F95-8A8A-82855B7F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FD485-56C7-4A92-9AE3-BFA04AC60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1" cy="5032375"/>
          </a:xfrm>
        </p:spPr>
        <p:txBody>
          <a:bodyPr>
            <a:normAutofit/>
          </a:bodyPr>
          <a:lstStyle/>
          <a:p>
            <a:r>
              <a:rPr lang="en-US" dirty="0"/>
              <a:t>Chapter 3 – Hardware model</a:t>
            </a:r>
          </a:p>
          <a:p>
            <a:pPr lvl="1"/>
            <a:r>
              <a:rPr lang="en-US" dirty="0"/>
              <a:t>The actual architecture, displaying the parameterization and flexibility of making changes</a:t>
            </a:r>
          </a:p>
          <a:p>
            <a:pPr lvl="1"/>
            <a:r>
              <a:rPr lang="en-US" dirty="0"/>
              <a:t>Resource usage</a:t>
            </a:r>
          </a:p>
          <a:p>
            <a:pPr lvl="1"/>
            <a:r>
              <a:rPr lang="en-US" dirty="0"/>
              <a:t>Generating coefficient files with scripts for weights, only ‘rigid’ part of the architecture</a:t>
            </a:r>
          </a:p>
          <a:p>
            <a:r>
              <a:rPr lang="en-US" dirty="0"/>
              <a:t>Chapter 4 – Hardware model testing</a:t>
            </a:r>
          </a:p>
          <a:p>
            <a:pPr lvl="1"/>
            <a:r>
              <a:rPr lang="en-US" dirty="0"/>
              <a:t>Generating coefficient files for the BRAM and random input testing</a:t>
            </a:r>
          </a:p>
          <a:p>
            <a:pPr lvl="1"/>
            <a:r>
              <a:rPr lang="en-US" dirty="0"/>
              <a:t>Calculating floating-point precision output from coefficient files using Python comparing to simulation output files using </a:t>
            </a:r>
            <a:r>
              <a:rPr lang="en-US" dirty="0" err="1"/>
              <a:t>Vivado</a:t>
            </a:r>
            <a:r>
              <a:rPr lang="en-US" dirty="0"/>
              <a:t> </a:t>
            </a:r>
            <a:r>
              <a:rPr lang="en-US" dirty="0" err="1"/>
              <a:t>tcl</a:t>
            </a:r>
            <a:r>
              <a:rPr lang="en-US" dirty="0"/>
              <a:t> commands</a:t>
            </a:r>
          </a:p>
          <a:p>
            <a:r>
              <a:rPr lang="en-US" dirty="0"/>
              <a:t>Chapter 5 – Results </a:t>
            </a:r>
          </a:p>
          <a:p>
            <a:pPr lvl="1"/>
            <a:r>
              <a:rPr lang="en-US" dirty="0"/>
              <a:t>Cycle analysis for forward and backward pass of hardware model from simulation</a:t>
            </a:r>
          </a:p>
          <a:p>
            <a:pPr lvl="1"/>
            <a:r>
              <a:rPr lang="en-US" dirty="0"/>
              <a:t>Training time and accuracy benchmarks from software models</a:t>
            </a:r>
          </a:p>
          <a:p>
            <a:pPr lvl="1"/>
            <a:r>
              <a:rPr lang="en-US" b="1" dirty="0"/>
              <a:t>**if enough time** </a:t>
            </a:r>
            <a:r>
              <a:rPr lang="en-US" dirty="0"/>
              <a:t>Training time and accuracy benchmarks from hardware model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8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D289-5355-4F95-8A8A-82855B7F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FD485-56C7-4A92-9AE3-BFA04AC60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1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Chapter 6 – Analysis</a:t>
            </a:r>
          </a:p>
          <a:p>
            <a:pPr lvl="1"/>
            <a:r>
              <a:rPr lang="en-US" dirty="0"/>
              <a:t>Comparison of hardware and software models, explanations of why</a:t>
            </a:r>
          </a:p>
          <a:p>
            <a:r>
              <a:rPr lang="en-US" dirty="0"/>
              <a:t>Chapter 6.5 – Missing pieces w/ design and </a:t>
            </a:r>
            <a:r>
              <a:rPr lang="en-US"/>
              <a:t>without implementation</a:t>
            </a:r>
            <a:endParaRPr lang="en-US" dirty="0"/>
          </a:p>
          <a:p>
            <a:pPr lvl="1"/>
            <a:r>
              <a:rPr lang="en-US" dirty="0"/>
              <a:t>Batch size</a:t>
            </a:r>
          </a:p>
          <a:p>
            <a:pPr lvl="1"/>
            <a:r>
              <a:rPr lang="en-US" dirty="0"/>
              <a:t>MMIO interfacing with CPU to train network and then eventually support forward pass</a:t>
            </a:r>
          </a:p>
          <a:p>
            <a:r>
              <a:rPr lang="en-US" dirty="0"/>
              <a:t>Chapter 7 – Discussion</a:t>
            </a:r>
          </a:p>
          <a:p>
            <a:pPr lvl="1"/>
            <a:r>
              <a:rPr lang="en-US" dirty="0"/>
              <a:t>Reflecting on project, results</a:t>
            </a:r>
          </a:p>
          <a:p>
            <a:pPr lvl="1"/>
            <a:r>
              <a:rPr lang="en-US" dirty="0"/>
              <a:t>Future work to improve the model (batch size (what is needed to get this done), </a:t>
            </a:r>
            <a:r>
              <a:rPr lang="en-US" dirty="0" err="1"/>
              <a:t>asic</a:t>
            </a:r>
            <a:r>
              <a:rPr lang="en-US" dirty="0"/>
              <a:t>, more layer types supported, generated </a:t>
            </a:r>
            <a:r>
              <a:rPr lang="en-US" dirty="0" err="1"/>
              <a:t>hdl</a:t>
            </a:r>
            <a:r>
              <a:rPr lang="en-US" dirty="0"/>
              <a:t>)</a:t>
            </a:r>
          </a:p>
          <a:p>
            <a:r>
              <a:rPr lang="en-US" dirty="0"/>
              <a:t>Chapter 8 – Conclusion</a:t>
            </a:r>
          </a:p>
          <a:p>
            <a:pPr lvl="1"/>
            <a:r>
              <a:rPr lang="en-US" dirty="0"/>
              <a:t>What was accomplished, overall results that were obtained</a:t>
            </a:r>
          </a:p>
          <a:p>
            <a:pPr lvl="1"/>
            <a:endParaRPr lang="en-US" dirty="0"/>
          </a:p>
          <a:p>
            <a:r>
              <a:rPr lang="en-US" dirty="0"/>
              <a:t>Bibliography</a:t>
            </a:r>
          </a:p>
          <a:p>
            <a:r>
              <a:rPr lang="en-US" dirty="0"/>
              <a:t>Appendices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9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A697-ED74-4937-90C3-BAAD49C4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Writing (Questions)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12DA7-6C6E-4274-974D-C61F6265B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all comments regarding the process be handled in the revised project plan section?</a:t>
            </a:r>
          </a:p>
          <a:p>
            <a:endParaRPr lang="en-US" dirty="0"/>
          </a:p>
          <a:p>
            <a:r>
              <a:rPr lang="en-US" dirty="0"/>
              <a:t>Should I mention the iterations in model design for hardware? Or just describe the final hardware architecture? I changed my design quite a lot</a:t>
            </a:r>
          </a:p>
          <a:p>
            <a:endParaRPr lang="en-US" dirty="0"/>
          </a:p>
          <a:p>
            <a:r>
              <a:rPr lang="en-US" dirty="0"/>
              <a:t>What should I have in the “summary” section, just like an abstract?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3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A2D8-5869-4DF3-B9BF-56096FF9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51C9-5AEE-4626-A93C-EA08C0FE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like to schedule a date for the defense now that we are a little over a month out</a:t>
            </a:r>
          </a:p>
          <a:p>
            <a:endParaRPr lang="en-US" dirty="0"/>
          </a:p>
          <a:p>
            <a:r>
              <a:rPr lang="en-US" dirty="0"/>
              <a:t>Ideally as soon as possible for me, so that way I can get my proof </a:t>
            </a:r>
            <a:r>
              <a:rPr lang="en-US"/>
              <a:t>of graduation</a:t>
            </a:r>
          </a:p>
          <a:p>
            <a:endParaRPr lang="en-US" dirty="0"/>
          </a:p>
          <a:p>
            <a:r>
              <a:rPr lang="en-US" dirty="0"/>
              <a:t>Thesis hand-in is on Friday, June 28, I fly to the US on Wednesday, July 10.</a:t>
            </a:r>
          </a:p>
        </p:txBody>
      </p:sp>
    </p:spTree>
    <p:extLst>
      <p:ext uri="{BB962C8B-B14F-4D97-AF65-F5344CB8AC3E}">
        <p14:creationId xmlns:p14="http://schemas.microsoft.com/office/powerpoint/2010/main" val="281883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5362</TotalTime>
  <Words>647</Words>
  <Application>Microsoft Office PowerPoint</Application>
  <PresentationFormat>Widescreen</PresentationFormat>
  <Paragraphs>79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Thesis Update #9</vt:lpstr>
      <vt:lpstr>Software Model Update</vt:lpstr>
      <vt:lpstr>Software Model Update</vt:lpstr>
      <vt:lpstr>Hardware Model Update</vt:lpstr>
      <vt:lpstr>Report Writing</vt:lpstr>
      <vt:lpstr>Report Writing</vt:lpstr>
      <vt:lpstr>Report Writing</vt:lpstr>
      <vt:lpstr>Report Writing (Questions)</vt:lpstr>
      <vt:lpstr>Exam 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Update #1</dc:title>
  <dc:creator>Erik Meade</dc:creator>
  <cp:lastModifiedBy>Erik Meade</cp:lastModifiedBy>
  <cp:revision>267</cp:revision>
  <dcterms:created xsi:type="dcterms:W3CDTF">2019-02-10T13:37:04Z</dcterms:created>
  <dcterms:modified xsi:type="dcterms:W3CDTF">2019-05-22T11:40:25Z</dcterms:modified>
</cp:coreProperties>
</file>